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21CE-D143-4770-BC43-475506A34618}" type="datetimeFigureOut">
              <a:rPr lang="cs-CZ" smtClean="0"/>
              <a:t>5.12.2019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D7B1AB5-D311-4F01-A8AC-181A3C5285E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21CE-D143-4770-BC43-475506A34618}" type="datetimeFigureOut">
              <a:rPr lang="cs-CZ" smtClean="0"/>
              <a:t>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1AB5-D311-4F01-A8AC-181A3C5285E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D7B1AB5-D311-4F01-A8AC-181A3C5285E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21CE-D143-4770-BC43-475506A34618}" type="datetimeFigureOut">
              <a:rPr lang="cs-CZ" smtClean="0"/>
              <a:t>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21CE-D143-4770-BC43-475506A34618}" type="datetimeFigureOut">
              <a:rPr lang="cs-CZ" smtClean="0"/>
              <a:t>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D7B1AB5-D311-4F01-A8AC-181A3C5285E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21CE-D143-4770-BC43-475506A34618}" type="datetimeFigureOut">
              <a:rPr lang="cs-CZ" smtClean="0"/>
              <a:t>5.12.2019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D7B1AB5-D311-4F01-A8AC-181A3C5285E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18D21CE-D143-4770-BC43-475506A34618}" type="datetimeFigureOut">
              <a:rPr lang="cs-CZ" smtClean="0"/>
              <a:t>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1AB5-D311-4F01-A8AC-181A3C5285E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21CE-D143-4770-BC43-475506A34618}" type="datetimeFigureOut">
              <a:rPr lang="cs-CZ" smtClean="0"/>
              <a:t>5.12.2019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D7B1AB5-D311-4F01-A8AC-181A3C5285E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21CE-D143-4770-BC43-475506A34618}" type="datetimeFigureOut">
              <a:rPr lang="cs-CZ" smtClean="0"/>
              <a:t>5.12.2019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D7B1AB5-D311-4F01-A8AC-181A3C5285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21CE-D143-4770-BC43-475506A34618}" type="datetimeFigureOut">
              <a:rPr lang="cs-CZ" smtClean="0"/>
              <a:t>5.12.2019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D7B1AB5-D311-4F01-A8AC-181A3C5285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D7B1AB5-D311-4F01-A8AC-181A3C5285E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21CE-D143-4770-BC43-475506A34618}" type="datetimeFigureOut">
              <a:rPr lang="cs-CZ" smtClean="0"/>
              <a:t>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D7B1AB5-D311-4F01-A8AC-181A3C5285E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18D21CE-D143-4770-BC43-475506A34618}" type="datetimeFigureOut">
              <a:rPr lang="cs-CZ" smtClean="0"/>
              <a:t>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18D21CE-D143-4770-BC43-475506A34618}" type="datetimeFigureOut">
              <a:rPr lang="cs-CZ" smtClean="0"/>
              <a:t>5.12.2019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D7B1AB5-D311-4F01-A8AC-181A3C5285E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Kort</a:t>
            </a:r>
            <a:r>
              <a:rPr lang="cs-CZ" dirty="0" smtClean="0"/>
              <a:t> </a:t>
            </a:r>
            <a:r>
              <a:rPr lang="cs-CZ" dirty="0" err="1" smtClean="0"/>
              <a:t>oversikt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de </a:t>
            </a:r>
            <a:r>
              <a:rPr lang="cs-CZ" dirty="0" err="1" smtClean="0"/>
              <a:t>siste</a:t>
            </a:r>
            <a:r>
              <a:rPr lang="cs-CZ" dirty="0" smtClean="0"/>
              <a:t> 50</a:t>
            </a:r>
            <a:r>
              <a:rPr lang="nb-NO" dirty="0" smtClean="0"/>
              <a:t> år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5311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70 - årene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Sosiale emner, kvinnelig emansipasjon</a:t>
            </a:r>
          </a:p>
          <a:p>
            <a:r>
              <a:rPr lang="nb-NO" dirty="0" smtClean="0"/>
              <a:t>Sosialrealistisk litteratur</a:t>
            </a:r>
          </a:p>
          <a:p>
            <a:endParaRPr lang="nb-NO" dirty="0"/>
          </a:p>
          <a:p>
            <a:r>
              <a:rPr lang="nb-NO" dirty="0" smtClean="0"/>
              <a:t>Dag Solstad</a:t>
            </a:r>
          </a:p>
          <a:p>
            <a:r>
              <a:rPr lang="nb-NO" dirty="0" smtClean="0"/>
              <a:t>AKP-forfattere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078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80 - tallet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Fantasiens tiår</a:t>
            </a:r>
          </a:p>
          <a:p>
            <a:r>
              <a:rPr lang="nb-NO" dirty="0" smtClean="0"/>
              <a:t>Magisk realisme</a:t>
            </a:r>
            <a:endParaRPr lang="nb-NO" dirty="0"/>
          </a:p>
          <a:p>
            <a:endParaRPr lang="nb-NO" dirty="0" smtClean="0"/>
          </a:p>
          <a:p>
            <a:r>
              <a:rPr lang="nb-NO" dirty="0" smtClean="0"/>
              <a:t>Kjartan Fløgstad</a:t>
            </a:r>
          </a:p>
          <a:p>
            <a:r>
              <a:rPr lang="nb-NO" dirty="0" smtClean="0"/>
              <a:t>Lars Saabye Christensen</a:t>
            </a:r>
          </a:p>
          <a:p>
            <a:r>
              <a:rPr lang="nb-NO" dirty="0" smtClean="0"/>
              <a:t>Jan Kjærstad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773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90-tallet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Minimalisme </a:t>
            </a:r>
          </a:p>
          <a:p>
            <a:r>
              <a:rPr lang="nb-NO" dirty="0" smtClean="0"/>
              <a:t>Hanne Ørstavik</a:t>
            </a:r>
          </a:p>
          <a:p>
            <a:r>
              <a:rPr lang="nb-NO" dirty="0" smtClean="0"/>
              <a:t>Kjell Askildsen</a:t>
            </a:r>
          </a:p>
          <a:p>
            <a:endParaRPr lang="nb-NO" dirty="0"/>
          </a:p>
          <a:p>
            <a:r>
              <a:rPr lang="nb-NO" dirty="0" smtClean="0"/>
              <a:t>Kriminallitteratur kommer</a:t>
            </a:r>
          </a:p>
          <a:p>
            <a:r>
              <a:rPr lang="nb-NO" dirty="0" smtClean="0"/>
              <a:t>Kan Fossum</a:t>
            </a:r>
          </a:p>
          <a:p>
            <a:r>
              <a:rPr lang="nb-NO" dirty="0" smtClean="0"/>
              <a:t>Unni Lindell</a:t>
            </a:r>
          </a:p>
          <a:p>
            <a:r>
              <a:rPr lang="nb-NO" dirty="0" smtClean="0"/>
              <a:t>Tom Egeland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023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Etter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b="1" u="sng" dirty="0" smtClean="0"/>
              <a:t>Fenomenet Jon Fosse </a:t>
            </a:r>
            <a:r>
              <a:rPr lang="nb-NO" dirty="0" smtClean="0"/>
              <a:t>– drama, prosa, lyrikk</a:t>
            </a:r>
          </a:p>
          <a:p>
            <a:endParaRPr lang="nb-NO" dirty="0"/>
          </a:p>
          <a:p>
            <a:r>
              <a:rPr lang="nb-NO" dirty="0" smtClean="0"/>
              <a:t>Kunstnerbiografier</a:t>
            </a:r>
          </a:p>
          <a:p>
            <a:r>
              <a:rPr lang="nb-NO" dirty="0" smtClean="0"/>
              <a:t>Forfatterbiografier</a:t>
            </a:r>
          </a:p>
          <a:p>
            <a:endParaRPr lang="nb-NO" dirty="0"/>
          </a:p>
          <a:p>
            <a:r>
              <a:rPr lang="nb-NO" dirty="0" smtClean="0"/>
              <a:t>(Hamsun, Kongen, Bjørneboe......)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6557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2010-årene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Virkelighetslitteratur</a:t>
            </a:r>
          </a:p>
          <a:p>
            <a:endParaRPr lang="nb-NO" dirty="0"/>
          </a:p>
          <a:p>
            <a:r>
              <a:rPr lang="nb-NO" dirty="0" smtClean="0"/>
              <a:t>Er det virkelighet?</a:t>
            </a:r>
          </a:p>
          <a:p>
            <a:r>
              <a:rPr lang="nb-NO" dirty="0" smtClean="0"/>
              <a:t>Er det diktning?</a:t>
            </a:r>
          </a:p>
          <a:p>
            <a:endParaRPr lang="nb-NO" dirty="0"/>
          </a:p>
          <a:p>
            <a:r>
              <a:rPr lang="nb-NO" dirty="0" smtClean="0"/>
              <a:t>Vigdis Hjort</a:t>
            </a:r>
          </a:p>
          <a:p>
            <a:r>
              <a:rPr lang="nb-NO" dirty="0" smtClean="0"/>
              <a:t>Karl Ove Knausgård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2462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</TotalTime>
  <Words>84</Words>
  <Application>Microsoft Office PowerPoint</Application>
  <PresentationFormat>Předvádění na obrazovce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Administrativní</vt:lpstr>
      <vt:lpstr>Kort oversikt over de siste 50 år</vt:lpstr>
      <vt:lpstr>70 - årene</vt:lpstr>
      <vt:lpstr>80 - tallet</vt:lpstr>
      <vt:lpstr>90-tallet</vt:lpstr>
      <vt:lpstr>Etter 2000</vt:lpstr>
      <vt:lpstr>2010-årene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Rask oversikt over de siste 50 år</dc:title>
  <dc:creator>user</dc:creator>
  <cp:lastModifiedBy>user</cp:lastModifiedBy>
  <cp:revision>4</cp:revision>
  <dcterms:created xsi:type="dcterms:W3CDTF">2019-12-05T07:40:23Z</dcterms:created>
  <dcterms:modified xsi:type="dcterms:W3CDTF">2019-12-05T07:57:08Z</dcterms:modified>
</cp:coreProperties>
</file>