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162" r:id="rId1"/>
    <p:sldMasterId id="2147484486" r:id="rId2"/>
  </p:sldMasterIdLst>
  <p:notesMasterIdLst>
    <p:notesMasterId r:id="rId7"/>
  </p:notesMasterIdLst>
  <p:sldIdLst>
    <p:sldId id="372" r:id="rId3"/>
    <p:sldId id="373" r:id="rId4"/>
    <p:sldId id="374" r:id="rId5"/>
    <p:sldId id="376" r:id="rId6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554" autoAdjust="0"/>
  </p:normalViewPr>
  <p:slideViewPr>
    <p:cSldViewPr>
      <p:cViewPr varScale="1">
        <p:scale>
          <a:sx n="87" d="100"/>
          <a:sy n="87" d="100"/>
        </p:scale>
        <p:origin x="16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5C1FF-AFA9-4442-9131-C56B6E169E0C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E0EFA-38C1-4C99-900A-57A8E696B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994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6E0EFA-38C1-4C99-900A-57A8E696B2F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3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6E0EFA-38C1-4C99-900A-57A8E696B2F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343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6E0EFA-38C1-4C99-900A-57A8E696B2F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709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6E0EFA-38C1-4C99-900A-57A8E696B2F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926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18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32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873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775160"/>
            <a:ext cx="8229240" cy="4625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27364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688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003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689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57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138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439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14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399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545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854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41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05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8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14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5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8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9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20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55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00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  <p:sldLayoutId id="214748417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27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88" r:id="rId2"/>
    <p:sldLayoutId id="2147484489" r:id="rId3"/>
    <p:sldLayoutId id="2147484490" r:id="rId4"/>
    <p:sldLayoutId id="2147484491" r:id="rId5"/>
    <p:sldLayoutId id="2147484492" r:id="rId6"/>
    <p:sldLayoutId id="2147484493" r:id="rId7"/>
    <p:sldLayoutId id="2147484494" r:id="rId8"/>
    <p:sldLayoutId id="2147484495" r:id="rId9"/>
    <p:sldLayoutId id="2147484496" r:id="rId10"/>
    <p:sldLayoutId id="21474844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rect/el/estud/ff/ps12/platon/web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fektivni-altruismus.cz/" TargetMode="External"/><Relationship Id="rId3" Type="http://schemas.openxmlformats.org/officeDocument/2006/relationships/hyperlink" Target="https://www.respekt.cz/tydenik/2019/37/jeden-z-poslednich-rytiru" TargetMode="External"/><Relationship Id="rId7" Type="http://schemas.openxmlformats.org/officeDocument/2006/relationships/hyperlink" Target="https://www.ted.com/talks/peter_singer_the_why_and_how_of_effective_altruism?language=c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plus.rozhlas.cz/technologicky-vyvoj-je-dnes-tak-rychly-ze-filozofie-vlastne-nestiha-mini-filozof-7973667" TargetMode="External"/><Relationship Id="rId5" Type="http://schemas.openxmlformats.org/officeDocument/2006/relationships/hyperlink" Target="https://hiphination.org/complete-season-two-episodes/s2-episode-10-chamber-of-facts/" TargetMode="External"/><Relationship Id="rId4" Type="http://schemas.openxmlformats.org/officeDocument/2006/relationships/hyperlink" Target="https://demagog.cz/politici/16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Filozofové a společnost</a:t>
            </a: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794843"/>
              </p:ext>
            </p:extLst>
          </p:nvPr>
        </p:nvGraphicFramePr>
        <p:xfrm>
          <a:off x="457200" y="1340769"/>
          <a:ext cx="8229600" cy="4185311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7695">
                <a:tc>
                  <a:txBody>
                    <a:bodyPr/>
                    <a:lstStyle/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Role/úloha/povinnosti filozofů ve společnosti?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Filozofie a </a:t>
                      </a:r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hodnoty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filozofové jako morální autority</a:t>
                      </a:r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 Přehodnocení/odmítnutí hodnot?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Filozofové a společnost – příklady z dějin filozofie (antická filozofie, </a:t>
                      </a:r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osvícenství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20. století)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Současné přístupy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721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5062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Filozofové a společnost</a:t>
            </a: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871555"/>
              </p:ext>
            </p:extLst>
          </p:nvPr>
        </p:nvGraphicFramePr>
        <p:xfrm>
          <a:off x="457200" y="1340769"/>
          <a:ext cx="8229600" cy="4916831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7695">
                <a:tc>
                  <a:txBody>
                    <a:bodyPr/>
                    <a:lstStyle/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Antická filozofie – </a:t>
                      </a:r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případ Platón</a:t>
                      </a:r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/>
                      <a:endParaRPr lang="cs-CZ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„Nestanou-li se, děl jsem, v obcích filosofové králi nebo neoddají-li se nynější takzvaní králové a panovníci upřímně a náležitě filosofii a nespadne-li toto obojí v jedno, politická moc a filosofie, a těm četným duchům, kteří se nyní různě ubírají za jedním nebo druhým cílem, násilím v tom nebude zabráněno, není pro obce, milý </a:t>
                      </a:r>
                      <a:r>
                        <a:rPr lang="cs-CZ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Glaukóne</a:t>
                      </a:r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konce běd a myslím, že ani ne pro lidské pokolení...“</a:t>
                      </a:r>
                    </a:p>
                    <a:p>
                      <a:pPr algn="just"/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(Platón, Ústava V)</a:t>
                      </a:r>
                    </a:p>
                    <a:p>
                      <a:pPr algn="just"/>
                      <a:endParaRPr lang="cs-CZ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Praktická</a:t>
                      </a:r>
                      <a:r>
                        <a:rPr lang="cs-CZ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zkušenost – </a:t>
                      </a:r>
                      <a:r>
                        <a:rPr lang="cs-CZ" sz="16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Dionýsios</a:t>
                      </a:r>
                      <a:r>
                        <a:rPr lang="cs-CZ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II. (</a:t>
                      </a:r>
                      <a:r>
                        <a:rPr lang="cs-CZ" sz="16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Sýrákúsy</a:t>
                      </a:r>
                      <a:r>
                        <a:rPr lang="cs-CZ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cs-CZ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dr. Petrželka (Platón bez idejí)</a:t>
                      </a:r>
                    </a:p>
                    <a:p>
                      <a:pPr algn="just"/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https://is.muni.cz/do/rect/el/estud/ff/ps12/platon/web/index.html</a:t>
                      </a:r>
                      <a:endParaRPr lang="cs-CZ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721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4304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Filozofové a společnost</a:t>
            </a: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359061"/>
              </p:ext>
            </p:extLst>
          </p:nvPr>
        </p:nvGraphicFramePr>
        <p:xfrm>
          <a:off x="457200" y="1340769"/>
          <a:ext cx="8229600" cy="4672991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7695">
                <a:tc>
                  <a:txBody>
                    <a:bodyPr/>
                    <a:lstStyle/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Osvícenství – případ </a:t>
                      </a:r>
                      <a:r>
                        <a:rPr lang="cs-CZ" sz="16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Voltaire</a:t>
                      </a:r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/>
                      <a:endParaRPr lang="cs-CZ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Voltaire</a:t>
                      </a:r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Friedrich II.</a:t>
                      </a:r>
                    </a:p>
                    <a:p>
                      <a:pPr algn="just"/>
                      <a:endParaRPr lang="cs-CZ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Cf</a:t>
                      </a:r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Hans Joachim </a:t>
                      </a:r>
                      <a:r>
                        <a:rPr lang="cs-CZ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Schädlich</a:t>
                      </a:r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Veličenstvo, chvátám, 2014) 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 století – případ </a:t>
                      </a:r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Sartre:</a:t>
                      </a:r>
                    </a:p>
                    <a:p>
                      <a:pPr algn="just"/>
                      <a:endParaRPr lang="cs-CZ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Angažovaný intelektuál</a:t>
                      </a:r>
                      <a:endParaRPr lang="cs-CZ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 je literatura? (1947)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721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7518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Filozofové a společnost</a:t>
            </a: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265734"/>
              </p:ext>
            </p:extLst>
          </p:nvPr>
        </p:nvGraphicFramePr>
        <p:xfrm>
          <a:off x="457200" y="1340769"/>
          <a:ext cx="8229600" cy="5160671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7695">
                <a:tc>
                  <a:txBody>
                    <a:bodyPr/>
                    <a:lstStyle/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Současné přístupy: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Od neonacismu k filozofii 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https://www.respekt.cz/tydenik/2019/37/jeden-z-poslednich-rytiru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Demagog.cz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Aplikace v analýze („zavádějící tvrzení“)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https://demagog.cz/politici/168</a:t>
                      </a:r>
                      <a:endParaRPr lang="cs-CZ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Politika a fakta: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https://hiphination.org/complete-season-two-episodes/s2-episode-10-chamber-of-facts/</a:t>
                      </a:r>
                      <a:endParaRPr lang="cs-CZ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Rozhovor</a:t>
                      </a:r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D. Kroupa a T. Hříbek</a:t>
                      </a:r>
                    </a:p>
                    <a:p>
                      <a:pPr algn="just"/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https://plus.rozhlas.cz/technologicky-vyvoj-je-dnes-tak-rychly-ze-filozofie-vlastne-nestiha-mini-filozof-7973667</a:t>
                      </a:r>
                      <a:endParaRPr lang="cs-CZ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Efektivní altruismus </a:t>
                      </a: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7"/>
                        </a:rPr>
                        <a:t>https://</a:t>
                      </a:r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7"/>
                        </a:rPr>
                        <a:t>www.ted.com/talks/peter_singer_the_why_and_how_of_effective_altruism?language=cs</a:t>
                      </a:r>
                      <a:endParaRPr lang="cs-CZ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8"/>
                        </a:rPr>
                        <a:t>https://efektivni-altruismus.cz</a:t>
                      </a:r>
                      <a:r>
                        <a:rPr lang="cs-CZ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8"/>
                        </a:rPr>
                        <a:t>/</a:t>
                      </a:r>
                      <a:endParaRPr lang="cs-CZ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721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4544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Předvádění na obrazovce (4:3)</PresentationFormat>
  <Paragraphs>77</Paragraphs>
  <Slides>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Calibri</vt:lpstr>
      <vt:lpstr>Calibri Light</vt:lpstr>
      <vt:lpstr>Corbel</vt:lpstr>
      <vt:lpstr>Times New Roman</vt:lpstr>
      <vt:lpstr>Wingdings 2</vt:lpstr>
      <vt:lpstr>HDOfficeLightV0</vt:lpstr>
      <vt:lpstr>Základ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Dagmar Pichová</dc:creator>
  <cp:lastModifiedBy>Dagmar Pichová</cp:lastModifiedBy>
  <cp:revision>201</cp:revision>
  <dcterms:created xsi:type="dcterms:W3CDTF">2019-09-12T09:16:14Z</dcterms:created>
  <dcterms:modified xsi:type="dcterms:W3CDTF">2019-12-09T13:47:26Z</dcterms:modified>
</cp:coreProperties>
</file>