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7" r:id="rId22"/>
    <p:sldId id="278" r:id="rId23"/>
    <p:sldId id="279" r:id="rId24"/>
    <p:sldId id="280" r:id="rId25"/>
    <p:sldId id="276"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25.9.2019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25.9.2019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25.9.2019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25.9.2019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25.9.2019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25.9.2019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25.9.2019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25.9.2019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25.9.2019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25.9.2019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25.9.2019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25.9.2019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25.9.2019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cnk.ff.cuni.cz/bonito/znacky.php" TargetMode="External"/><Relationship Id="rId2" Type="http://schemas.openxmlformats.org/officeDocument/2006/relationships/hyperlink" Target="http://morfio.korpus.cz/" TargetMode="External"/><Relationship Id="rId1" Type="http://schemas.openxmlformats.org/officeDocument/2006/relationships/slideLayout" Target="../slideLayouts/slideLayout2.xml"/><Relationship Id="rId5" Type="http://schemas.openxmlformats.org/officeDocument/2006/relationships/hyperlink" Target="http://wiki.korpus.cz/doku.php/pojmy:tag" TargetMode="External"/><Relationship Id="rId4" Type="http://schemas.openxmlformats.org/officeDocument/2006/relationships/hyperlink" Target="http://wiki.korpus.cz/doku.php/pojmy:morfologicka_analyz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a:t>
            </a:r>
            <a:r>
              <a:rPr lang="cs-CZ" dirty="0" err="1" smtClean="0"/>
              <a:t>apital</a:t>
            </a:r>
            <a:r>
              <a:rPr lang="cs-CZ" dirty="0" smtClean="0"/>
              <a:t>.*/social.*</a:t>
            </a:r>
            <a:endParaRPr lang="cs-CZ" dirty="0"/>
          </a:p>
        </p:txBody>
      </p:sp>
      <p:pic>
        <p:nvPicPr>
          <p:cNvPr id="5" name="Zástupný symbol pro obsah 4"/>
          <p:cNvPicPr>
            <a:picLocks noGrp="1" noChangeAspect="1"/>
          </p:cNvPicPr>
          <p:nvPr>
            <p:ph idx="1"/>
          </p:nvPr>
        </p:nvPicPr>
        <p:blipFill>
          <a:blip r:embed="rId2"/>
          <a:stretch>
            <a:fillRect/>
          </a:stretch>
        </p:blipFill>
        <p:spPr>
          <a:xfrm>
            <a:off x="457200" y="1886909"/>
            <a:ext cx="8229600" cy="3952544"/>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85860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Souhrn		Výpis</a:t>
            </a:r>
            <a:endParaRPr lang="cs-CZ" dirty="0"/>
          </a:p>
        </p:txBody>
      </p:sp>
      <p:pic>
        <p:nvPicPr>
          <p:cNvPr id="5" name="Zástupný symbol pro obsah 4"/>
          <p:cNvPicPr>
            <a:picLocks noGrp="1" noChangeAspect="1"/>
          </p:cNvPicPr>
          <p:nvPr>
            <p:ph idx="1"/>
          </p:nvPr>
        </p:nvPicPr>
        <p:blipFill>
          <a:blip r:embed="rId2"/>
          <a:stretch>
            <a:fillRect/>
          </a:stretch>
        </p:blipFill>
        <p:spPr>
          <a:xfrm>
            <a:off x="456064" y="1417638"/>
            <a:ext cx="4876800" cy="2857500"/>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22</a:t>
            </a:fld>
            <a:endParaRPr lang="cs-CZ"/>
          </a:p>
        </p:txBody>
      </p:sp>
      <p:pic>
        <p:nvPicPr>
          <p:cNvPr id="6" name="Obrázek 5"/>
          <p:cNvPicPr>
            <a:picLocks noChangeAspect="1"/>
          </p:cNvPicPr>
          <p:nvPr/>
        </p:nvPicPr>
        <p:blipFill>
          <a:blip r:embed="rId3"/>
          <a:stretch>
            <a:fillRect/>
          </a:stretch>
        </p:blipFill>
        <p:spPr>
          <a:xfrm>
            <a:off x="4656962" y="4221088"/>
            <a:ext cx="3971925" cy="1343025"/>
          </a:xfrm>
          <a:prstGeom prst="rect">
            <a:avLst/>
          </a:prstGeom>
        </p:spPr>
      </p:pic>
    </p:spTree>
    <p:extLst>
      <p:ext uri="{BB962C8B-B14F-4D97-AF65-F5344CB8AC3E}">
        <p14:creationId xmlns:p14="http://schemas.microsoft.com/office/powerpoint/2010/main" val="184545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pic>
        <p:nvPicPr>
          <p:cNvPr id="5" name="Zástupný symbol pro obsah 4"/>
          <p:cNvPicPr>
            <a:picLocks noGrp="1" noChangeAspect="1"/>
          </p:cNvPicPr>
          <p:nvPr>
            <p:ph idx="1"/>
          </p:nvPr>
        </p:nvPicPr>
        <p:blipFill>
          <a:blip r:embed="rId2"/>
          <a:stretch>
            <a:fillRect/>
          </a:stretch>
        </p:blipFill>
        <p:spPr>
          <a:xfrm>
            <a:off x="601421" y="1600200"/>
            <a:ext cx="7941158" cy="4525963"/>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23</a:t>
            </a:fld>
            <a:endParaRPr lang="cs-CZ"/>
          </a:p>
        </p:txBody>
      </p:sp>
    </p:spTree>
    <p:extLst>
      <p:ext uri="{BB962C8B-B14F-4D97-AF65-F5344CB8AC3E}">
        <p14:creationId xmlns:p14="http://schemas.microsoft.com/office/powerpoint/2010/main" val="52479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                                  Vzor 2</a:t>
            </a:r>
            <a:endParaRPr lang="cs-CZ" dirty="0"/>
          </a:p>
        </p:txBody>
      </p:sp>
      <p:pic>
        <p:nvPicPr>
          <p:cNvPr id="5" name="Zástupný symbol pro obsah 4"/>
          <p:cNvPicPr>
            <a:picLocks noGrp="1" noChangeAspect="1"/>
          </p:cNvPicPr>
          <p:nvPr>
            <p:ph idx="1"/>
          </p:nvPr>
        </p:nvPicPr>
        <p:blipFill>
          <a:blip r:embed="rId2"/>
          <a:stretch>
            <a:fillRect/>
          </a:stretch>
        </p:blipFill>
        <p:spPr>
          <a:xfrm>
            <a:off x="323528" y="1628800"/>
            <a:ext cx="3162300" cy="1943100"/>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24</a:t>
            </a:fld>
            <a:endParaRPr lang="cs-CZ"/>
          </a:p>
        </p:txBody>
      </p:sp>
      <p:pic>
        <p:nvPicPr>
          <p:cNvPr id="6" name="Obrázek 5"/>
          <p:cNvPicPr>
            <a:picLocks noChangeAspect="1"/>
          </p:cNvPicPr>
          <p:nvPr/>
        </p:nvPicPr>
        <p:blipFill>
          <a:blip r:embed="rId3"/>
          <a:stretch>
            <a:fillRect/>
          </a:stretch>
        </p:blipFill>
        <p:spPr>
          <a:xfrm>
            <a:off x="4716016" y="1571650"/>
            <a:ext cx="3200400" cy="4000500"/>
          </a:xfrm>
          <a:prstGeom prst="rect">
            <a:avLst/>
          </a:prstGeom>
        </p:spPr>
      </p:pic>
    </p:spTree>
    <p:extLst>
      <p:ext uri="{BB962C8B-B14F-4D97-AF65-F5344CB8AC3E}">
        <p14:creationId xmlns:p14="http://schemas.microsoft.com/office/powerpoint/2010/main" val="102312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na </a:t>
            </a:r>
            <a:r>
              <a:rPr lang="cs-CZ" dirty="0" smtClean="0"/>
              <a:t>14. </a:t>
            </a:r>
            <a:r>
              <a:rPr lang="cs-CZ" dirty="0" smtClean="0"/>
              <a:t>10. </a:t>
            </a:r>
            <a:r>
              <a:rPr lang="cs-CZ" dirty="0" smtClean="0"/>
              <a:t>2019</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problémům.</a:t>
            </a: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25</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solidFill>
                  <a:srgbClr val="0070C0"/>
                </a:solidFill>
                <a:hlinkClick r:id="rId3"/>
              </a:rPr>
              <a:t>http</a:t>
            </a:r>
            <a:r>
              <a:rPr lang="cs-CZ" smtClean="0">
                <a:solidFill>
                  <a:srgbClr val="0070C0"/>
                </a:solidFill>
                <a:hlinkClick r:id="rId3"/>
              </a:rPr>
              <a:t>://ucnk.ff.cuni.cz/bonito/znacky.php</a:t>
            </a:r>
            <a:endParaRPr lang="cs-CZ" smtClean="0">
              <a:solidFill>
                <a:srgbClr val="0070C0"/>
              </a:solidFill>
            </a:endParaRPr>
          </a:p>
          <a:p>
            <a:r>
              <a:rPr lang="cs-CZ">
                <a:solidFill>
                  <a:srgbClr val="0070C0"/>
                </a:solidFill>
                <a:hlinkClick r:id="rId4"/>
              </a:rPr>
              <a:t>http://</a:t>
            </a:r>
            <a:r>
              <a:rPr lang="cs-CZ" smtClean="0">
                <a:solidFill>
                  <a:srgbClr val="0070C0"/>
                </a:solidFill>
                <a:hlinkClick r:id="rId4"/>
              </a:rPr>
              <a:t>wiki.korpus.cz/doku.php/pojmy:morfologicka_analyza</a:t>
            </a:r>
            <a:endParaRPr lang="cs-CZ">
              <a:solidFill>
                <a:srgbClr val="0070C0"/>
              </a:solidFill>
            </a:endParaRPr>
          </a:p>
          <a:p>
            <a:r>
              <a:rPr lang="cs-CZ">
                <a:solidFill>
                  <a:srgbClr val="0070C0"/>
                </a:solidFill>
                <a:hlinkClick r:id="rId5"/>
              </a:rPr>
              <a:t>http://</a:t>
            </a:r>
            <a:r>
              <a:rPr lang="cs-CZ" smtClean="0">
                <a:solidFill>
                  <a:srgbClr val="0070C0"/>
                </a:solidFill>
                <a:hlinkClick r:id="rId5"/>
              </a:rPr>
              <a:t>wiki.korpus.cz/doku.php/pojmy:tag</a:t>
            </a:r>
            <a:endParaRPr lang="cs-CZ" smtClean="0">
              <a:solidFill>
                <a:srgbClr val="0070C0"/>
              </a:solidFill>
            </a:endParaRPr>
          </a:p>
          <a:p>
            <a:endParaRPr lang="cs-CZ" dirty="0">
              <a:solidFill>
                <a:srgbClr val="0070C0"/>
              </a:solidFill>
            </a:endParaRP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smtClean="0"/>
              <a:t>SYN2005</a:t>
            </a:r>
          </a:p>
          <a:p>
            <a:r>
              <a:rPr lang="cs-CZ" dirty="0" smtClean="0"/>
              <a:t>SYN2015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a:t>
            </a:r>
            <a:r>
              <a:rPr lang="cs-CZ" smtClean="0"/>
              <a:t>protějšek (přechýlování/moce) tvořený </a:t>
            </a:r>
            <a:r>
              <a:rPr lang="cs-CZ" dirty="0" smtClean="0"/>
              <a:t>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530</Words>
  <Application>Microsoft Office PowerPoint</Application>
  <PresentationFormat>Předvádění na obrazovce (4:3)</PresentationFormat>
  <Paragraphs>86</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Calibri</vt: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kapital.*/social.*</vt:lpstr>
      <vt:lpstr>Souhrn  Výpis</vt:lpstr>
      <vt:lpstr>produktivita</vt:lpstr>
      <vt:lpstr>Vzor 1                                  Vzor 2</vt:lpstr>
      <vt:lpstr>Úkol na 14. 10. 2019</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petr</cp:lastModifiedBy>
  <cp:revision>15</cp:revision>
  <dcterms:created xsi:type="dcterms:W3CDTF">2013-09-23T15:03:05Z</dcterms:created>
  <dcterms:modified xsi:type="dcterms:W3CDTF">2019-09-25T08:49:36Z</dcterms:modified>
</cp:coreProperties>
</file>