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5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10/7/2019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84AA23-1889-443D-9568-C682731ED8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2745141"/>
          </a:xfrm>
        </p:spPr>
        <p:txBody>
          <a:bodyPr/>
          <a:lstStyle/>
          <a:p>
            <a:r>
              <a:rPr lang="cs-CZ" dirty="0"/>
              <a:t>Hodina 2</a:t>
            </a:r>
          </a:p>
        </p:txBody>
      </p:sp>
    </p:spTree>
    <p:extLst>
      <p:ext uri="{BB962C8B-B14F-4D97-AF65-F5344CB8AC3E}">
        <p14:creationId xmlns:p14="http://schemas.microsoft.com/office/powerpoint/2010/main" val="2303241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7A0540-26D7-4C0E-AF4D-5EAC117FF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66116"/>
            <a:ext cx="10058400" cy="1039368"/>
          </a:xfrm>
        </p:spPr>
        <p:txBody>
          <a:bodyPr/>
          <a:lstStyle/>
          <a:p>
            <a:r>
              <a:rPr lang="cs-CZ" dirty="0"/>
              <a:t>Reflexe úkolů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BEE03C-02F0-4B13-9764-54B86B608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457" y="1451428"/>
            <a:ext cx="11451772" cy="5240455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1) Jakým způsobem vstupujete do kontaktu s druhými lidmi - co děláte, když chcete někoho oslovit? brání Vám v kontaktu něco? používáte nějakou větu či gesto při vstupu  do kontaktu? doprovází Vás nějaká myšlenka? co Vás v kontaktu podporuje? a co Vám naopak brání do kontaktu vstoupit? je vstup do kontaktu odlišný s lidmi, které znáte a s těmi, které ne? děláte něco jinak? ... POSTŘEHY?</a:t>
            </a:r>
          </a:p>
          <a:p>
            <a:endParaRPr lang="cs-CZ" sz="2400" dirty="0"/>
          </a:p>
          <a:p>
            <a:r>
              <a:rPr lang="cs-CZ" sz="2400" dirty="0"/>
              <a:t>2) Vyberte si jednoho člověka (například budete mít setkání s kamarádem, se členem rodiny, potkáte někoho jen tak na ulici nebo v hospodě, na praxi aj). Věnujte vědomou pozornost tomu, co Vám daný člověk, kterého si v duchu vyberete, bude říkat. Soustřeďte svůj zájem na jeho sdělení. Zkuste se oprostit od vlastních názorů a očekávání a naopak empaticky reagovat na obsah sdělené informace. Nemusíte vést v tomto duchu celý rozhovor, a kontakt může mít také velmi epizodickou podobu (například pomoc staršímu člověku přejít přechod a u toho jen poslouchat, co Vám při přecházení sděluje). POSTŘEHYY?</a:t>
            </a:r>
          </a:p>
        </p:txBody>
      </p:sp>
    </p:spTree>
    <p:extLst>
      <p:ext uri="{BB962C8B-B14F-4D97-AF65-F5344CB8AC3E}">
        <p14:creationId xmlns:p14="http://schemas.microsoft.com/office/powerpoint/2010/main" val="4090765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7CCA50-E7F1-43FE-AE8C-8B90D104F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Rekapitulace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9AA449-2126-4D48-9579-3CE19DBD4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A) pozornost</a:t>
            </a:r>
          </a:p>
          <a:p>
            <a:endParaRPr lang="cs-CZ" dirty="0"/>
          </a:p>
          <a:p>
            <a:r>
              <a:rPr lang="cs-CZ" dirty="0"/>
              <a:t>B) základní vztahová nabídka – empatie, autenticita, akceptace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845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17D4AB-F36F-4C19-A05D-EFA7FE7BA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Aktivní naslouchání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63A398-4737-4388-97C4-C3B56EACB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informace? (kvalita)</a:t>
            </a:r>
          </a:p>
          <a:p>
            <a:r>
              <a:rPr lang="cs-CZ" dirty="0"/>
              <a:t>Kolik informací? (kvantita)</a:t>
            </a:r>
          </a:p>
          <a:p>
            <a:r>
              <a:rPr lang="cs-CZ" dirty="0"/>
              <a:t>Jak nám společně je?</a:t>
            </a:r>
          </a:p>
          <a:p>
            <a:r>
              <a:rPr lang="cs-CZ" dirty="0"/>
              <a:t>Jak se mění náš vztah?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5943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367E1-8375-4482-B2D6-4355FEE26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mi brání v naslouchání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B4F326-AE69-4DE9-91E0-A24D5F195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Vlastní myšlenky – vypla jsem tu troubu?/ V kolik je to divadlo?/ Musím na nákup…</a:t>
            </a:r>
          </a:p>
          <a:p>
            <a:r>
              <a:rPr lang="cs-CZ" dirty="0"/>
              <a:t>Předsudky – už vím jak příběh skončí/ s ním je to furt to stejný/ genderové, národnostní stereotypy…</a:t>
            </a:r>
          </a:p>
          <a:p>
            <a:r>
              <a:rPr lang="cs-CZ" dirty="0"/>
              <a:t>Aktuální nastavení – únava, nálada, pozornost</a:t>
            </a:r>
          </a:p>
          <a:p>
            <a:r>
              <a:rPr lang="cs-CZ" dirty="0"/>
              <a:t>Nezájem, nesouhlas, nesympatie</a:t>
            </a:r>
          </a:p>
          <a:p>
            <a:endParaRPr lang="cs-CZ" dirty="0"/>
          </a:p>
          <a:p>
            <a:r>
              <a:rPr lang="cs-CZ" dirty="0"/>
              <a:t>→  ZPŘÍTOMNĚNÍ, UKOTVENÍ, ZVĚDOMĚNÍ</a:t>
            </a:r>
          </a:p>
        </p:txBody>
      </p:sp>
    </p:spTree>
    <p:extLst>
      <p:ext uri="{BB962C8B-B14F-4D97-AF65-F5344CB8AC3E}">
        <p14:creationId xmlns:p14="http://schemas.microsoft.com/office/powerpoint/2010/main" val="183260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4655D6-1E5E-480D-AED6-19469996E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Aktivně naslouchat…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687C2-3377-4922-A6E8-16FB1758E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dirty="0"/>
              <a:t>… ZNAMENÁ NECHAT STRANOU SVŮJ VNITŘNÍ SVĚT, SVÉ DOMĚNKY, POTŘEBY ČI SEBEPROSAZENÍ</a:t>
            </a:r>
          </a:p>
          <a:p>
            <a:pPr marL="457200" indent="-457200">
              <a:buAutoNum type="arabicParenR"/>
            </a:pPr>
            <a:endParaRPr lang="cs-CZ" dirty="0"/>
          </a:p>
          <a:p>
            <a:pPr marL="457200" indent="-457200">
              <a:buAutoNum type="arabicParenR"/>
            </a:pPr>
            <a:endParaRPr lang="cs-CZ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cs-CZ" dirty="0"/>
              <a:t>… NEZNAMENÁ SOULASIT, ALE CHTÍT SE DOVĚDĚT O VNITŘNÍM SVĚTĚ, DOMĚNKÁCH A POTŘEBÁCH DRUHÉHO ČLOVĚKA</a:t>
            </a:r>
          </a:p>
          <a:p>
            <a:pPr marL="457200" indent="-45720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698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9E17F6-D108-418B-82AA-A09EF2FF8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tECHNIKY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64C6BD-790C-49E6-B794-D1C13254F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Uvědomění si těla (jak mi v něm je? Co se s ním děje?)</a:t>
            </a:r>
          </a:p>
          <a:p>
            <a:r>
              <a:rPr lang="cs-CZ" dirty="0"/>
              <a:t>„Poslouchám tě“ (hm, aha, ano, rozumím, to chápu, pokývání hlavou…)</a:t>
            </a:r>
          </a:p>
          <a:p>
            <a:r>
              <a:rPr lang="cs-CZ" dirty="0"/>
              <a:t>Mapování - objasnění</a:t>
            </a:r>
          </a:p>
          <a:p>
            <a:r>
              <a:rPr lang="cs-CZ" dirty="0"/>
              <a:t>Zrcadlení (tělesné/ mimicky zrcadlení sděleného)</a:t>
            </a:r>
          </a:p>
          <a:p>
            <a:r>
              <a:rPr lang="cs-CZ" dirty="0"/>
              <a:t>Parafráze</a:t>
            </a:r>
          </a:p>
          <a:p>
            <a:r>
              <a:rPr lang="cs-CZ" dirty="0"/>
              <a:t>Přerámování</a:t>
            </a:r>
          </a:p>
          <a:p>
            <a:r>
              <a:rPr lang="cs-CZ" dirty="0"/>
              <a:t>Rekapitulace</a:t>
            </a:r>
          </a:p>
          <a:p>
            <a:r>
              <a:rPr lang="cs-CZ" dirty="0"/>
              <a:t>Reflexe (pojmenování pocitů)</a:t>
            </a:r>
          </a:p>
          <a:p>
            <a:r>
              <a:rPr lang="cs-CZ" dirty="0"/>
              <a:t>Ocenění</a:t>
            </a:r>
          </a:p>
        </p:txBody>
      </p:sp>
    </p:spTree>
    <p:extLst>
      <p:ext uri="{BB962C8B-B14F-4D97-AF65-F5344CB8AC3E}">
        <p14:creationId xmlns:p14="http://schemas.microsoft.com/office/powerpoint/2010/main" val="93834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F48723-CA89-4050-90F9-96246AC35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Handy věty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956DF6-BE76-427C-AD76-91A93158D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346769"/>
          </a:xfrm>
        </p:spPr>
        <p:txBody>
          <a:bodyPr/>
          <a:lstStyle/>
          <a:p>
            <a:r>
              <a:rPr lang="cs-CZ" dirty="0"/>
              <a:t>To je zajímavé</a:t>
            </a:r>
          </a:p>
          <a:p>
            <a:r>
              <a:rPr lang="cs-CZ" dirty="0"/>
              <a:t>Řekni mi o tom víc</a:t>
            </a:r>
          </a:p>
          <a:p>
            <a:r>
              <a:rPr lang="cs-CZ" dirty="0"/>
              <a:t>Jak tomu mám rozumět? Takže jestli tomu správně rozumím…</a:t>
            </a:r>
          </a:p>
          <a:p>
            <a:r>
              <a:rPr lang="cs-CZ" dirty="0"/>
              <a:t>Čím by to mohlo být?</a:t>
            </a:r>
          </a:p>
          <a:p>
            <a:r>
              <a:rPr lang="cs-CZ" dirty="0"/>
              <a:t>Bývá to tak vždycky?</a:t>
            </a:r>
          </a:p>
          <a:p>
            <a:r>
              <a:rPr lang="cs-CZ" dirty="0"/>
              <a:t>Vidím, že je to pro tebe…(náročné, že tě to štve, že je to citlivé, že to není snadné)</a:t>
            </a:r>
          </a:p>
          <a:p>
            <a:r>
              <a:rPr lang="cs-CZ" dirty="0"/>
              <a:t>Mrzí mě, že se to děje…</a:t>
            </a:r>
          </a:p>
          <a:p>
            <a:r>
              <a:rPr lang="cs-CZ" dirty="0"/>
              <a:t>Než se posuneme dál, potřebuju si to trochu shrnout</a:t>
            </a:r>
          </a:p>
          <a:p>
            <a:r>
              <a:rPr lang="cs-CZ" dirty="0"/>
              <a:t>Přišlo mi důležité, když jsi říkal…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023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82FAB3-5822-4BB9-8567-263598E5B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6678" y="2534813"/>
            <a:ext cx="3338522" cy="1609344"/>
          </a:xfrm>
        </p:spPr>
        <p:txBody>
          <a:bodyPr/>
          <a:lstStyle/>
          <a:p>
            <a:r>
              <a:rPr lang="cs-CZ" dirty="0"/>
              <a:t>Jdeme na to</a:t>
            </a:r>
          </a:p>
        </p:txBody>
      </p:sp>
    </p:spTree>
    <p:extLst>
      <p:ext uri="{BB962C8B-B14F-4D97-AF65-F5344CB8AC3E}">
        <p14:creationId xmlns:p14="http://schemas.microsoft.com/office/powerpoint/2010/main" val="22787389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0</TotalTime>
  <Words>315</Words>
  <Application>Microsoft Office PowerPoint</Application>
  <PresentationFormat>Širokoúhlá obrazovka</PresentationFormat>
  <Paragraphs>47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Rockwell</vt:lpstr>
      <vt:lpstr>Rockwell Condensed</vt:lpstr>
      <vt:lpstr>Wingdings</vt:lpstr>
      <vt:lpstr>Dřevo</vt:lpstr>
      <vt:lpstr>Hodina 2</vt:lpstr>
      <vt:lpstr>Reflexe úkolů</vt:lpstr>
      <vt:lpstr>Rekapitulace</vt:lpstr>
      <vt:lpstr>Aktivní naslouchání</vt:lpstr>
      <vt:lpstr>Co mi brání v naslouchání</vt:lpstr>
      <vt:lpstr>Aktivně naslouchat…</vt:lpstr>
      <vt:lpstr>tECHNIKY</vt:lpstr>
      <vt:lpstr>Handy věty</vt:lpstr>
      <vt:lpstr>Jdeme na 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Hodina 2</dc:title>
  <dc:creator>Lucie Slivečková</dc:creator>
  <cp:lastModifiedBy>Lucie Slivečková</cp:lastModifiedBy>
  <cp:revision>6</cp:revision>
  <dcterms:created xsi:type="dcterms:W3CDTF">2019-10-07T12:30:53Z</dcterms:created>
  <dcterms:modified xsi:type="dcterms:W3CDTF">2019-10-07T15:59:20Z</dcterms:modified>
</cp:coreProperties>
</file>