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9" r:id="rId2"/>
    <p:sldId id="311" r:id="rId3"/>
    <p:sldId id="313" r:id="rId4"/>
    <p:sldId id="273" r:id="rId5"/>
    <p:sldId id="272" r:id="rId6"/>
    <p:sldId id="307" r:id="rId7"/>
    <p:sldId id="308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84DCA-4A58-4FEE-88F4-75C277770D94}" type="datetimeFigureOut">
              <a:rPr lang="cs-CZ" smtClean="0"/>
              <a:t>25.11.2019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D559C-16FC-4AF2-AEC0-0EC13C130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2739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84DCA-4A58-4FEE-88F4-75C277770D94}" type="datetimeFigureOut">
              <a:rPr lang="cs-CZ" smtClean="0"/>
              <a:t>25.11.2019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D559C-16FC-4AF2-AEC0-0EC13C130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5116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84DCA-4A58-4FEE-88F4-75C277770D94}" type="datetimeFigureOut">
              <a:rPr lang="cs-CZ" smtClean="0"/>
              <a:t>25.11.2019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D559C-16FC-4AF2-AEC0-0EC13C130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2606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84DCA-4A58-4FEE-88F4-75C277770D94}" type="datetimeFigureOut">
              <a:rPr lang="cs-CZ" smtClean="0"/>
              <a:t>25.11.2019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D559C-16FC-4AF2-AEC0-0EC13C130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825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84DCA-4A58-4FEE-88F4-75C277770D94}" type="datetimeFigureOut">
              <a:rPr lang="cs-CZ" smtClean="0"/>
              <a:t>25.11.2019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D559C-16FC-4AF2-AEC0-0EC13C130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1787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84DCA-4A58-4FEE-88F4-75C277770D94}" type="datetimeFigureOut">
              <a:rPr lang="cs-CZ" smtClean="0"/>
              <a:t>25.11.2019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D559C-16FC-4AF2-AEC0-0EC13C130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5109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84DCA-4A58-4FEE-88F4-75C277770D94}" type="datetimeFigureOut">
              <a:rPr lang="cs-CZ" smtClean="0"/>
              <a:t>25.11.2019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D559C-16FC-4AF2-AEC0-0EC13C130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9011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84DCA-4A58-4FEE-88F4-75C277770D94}" type="datetimeFigureOut">
              <a:rPr lang="cs-CZ" smtClean="0"/>
              <a:t>25.11.2019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D559C-16FC-4AF2-AEC0-0EC13C130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1536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84DCA-4A58-4FEE-88F4-75C277770D94}" type="datetimeFigureOut">
              <a:rPr lang="cs-CZ" smtClean="0"/>
              <a:t>25.11.2019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D559C-16FC-4AF2-AEC0-0EC13C130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7268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84DCA-4A58-4FEE-88F4-75C277770D94}" type="datetimeFigureOut">
              <a:rPr lang="cs-CZ" smtClean="0"/>
              <a:t>25.11.2019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D559C-16FC-4AF2-AEC0-0EC13C130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7000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84DCA-4A58-4FEE-88F4-75C277770D94}" type="datetimeFigureOut">
              <a:rPr lang="cs-CZ" smtClean="0"/>
              <a:t>25.11.2019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D559C-16FC-4AF2-AEC0-0EC13C130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3448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84DCA-4A58-4FEE-88F4-75C277770D94}" type="datetimeFigureOut">
              <a:rPr lang="cs-CZ" smtClean="0"/>
              <a:t>25.11.2019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D559C-16FC-4AF2-AEC0-0EC13C130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270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vltava.rozhlas.cz/sites/default/files/images/02516848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03" y="250668"/>
            <a:ext cx="8324460" cy="554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catholica.cz/images/4783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513" y="250668"/>
            <a:ext cx="133350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8901857" y="6172200"/>
            <a:ext cx="12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Sv. Hedvika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57646" y="6172200"/>
            <a:ext cx="3213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Alžběta Uherská/Durynská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079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 flipH="1">
            <a:off x="8581447" y="3194925"/>
            <a:ext cx="3066178" cy="846386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anose="020B0604020202020204" pitchFamily="34" charset="0"/>
              </a:rPr>
              <a:t>Obrázek 1: Král se brání proti démonu křížem, Obrázek 2: Boj svatého Ladislava s </a:t>
            </a:r>
            <a:r>
              <a:rPr kumimoji="0" lang="cs-CZ" altLang="cs-CZ" sz="11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anose="020B0604020202020204" pitchFamily="34" charset="0"/>
              </a:rPr>
              <a:t>Cumany</a:t>
            </a: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anose="020B0604020202020204" pitchFamily="34" charset="0"/>
              </a:rPr>
              <a:t>, Obrázek 3: Zraněný St. </a:t>
            </a:r>
            <a:r>
              <a:rPr kumimoji="0" lang="cs-CZ" altLang="cs-CZ" sz="11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anose="020B0604020202020204" pitchFamily="34" charset="0"/>
              </a:rPr>
              <a:t>Ladislas</a:t>
            </a:r>
            <a:endParaRPr kumimoji="0" lang="cs-CZ" altLang="cs-CZ" sz="11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cs-CZ" altLang="cs-CZ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2" descr="http://www.artmuseum.cz/resources/works/martini_0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66" y="222068"/>
            <a:ext cx="3122759" cy="622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336869" y="5943600"/>
            <a:ext cx="1523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Ladislav</a:t>
            </a:r>
            <a:endParaRPr lang="cs-CZ" dirty="0"/>
          </a:p>
        </p:txBody>
      </p:sp>
      <p:pic>
        <p:nvPicPr>
          <p:cNvPr id="4098" name="Picture 2" descr="Ladislaus I (Chronica Hungarorum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46" y="222068"/>
            <a:ext cx="4234265" cy="485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1/1a/Szent_L%C3%A1szl%C3%B3_legenda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605" y="222068"/>
            <a:ext cx="3655863" cy="525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26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315410" y="3875179"/>
            <a:ext cx="2933821" cy="107274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1. Svatý Stanislava byl vysvěcen jako biskup. 2 - Svatý </a:t>
            </a:r>
            <a:r>
              <a:rPr kumimoji="0" lang="cs-CZ" altLang="cs-CZ" sz="12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Stanislaus</a:t>
            </a: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 vzkřísí Petra. 3-král </a:t>
            </a:r>
            <a:r>
              <a:rPr kumimoji="0" lang="cs-CZ" altLang="cs-CZ" sz="12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Bolesław</a:t>
            </a: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 vraždí Svatého Stanislava. 4-Stanislausovo tělo je rozřezáno na kousky. Obrázek z maďarského  Anjou </a:t>
            </a:r>
            <a:r>
              <a:rPr kumimoji="0" lang="cs-CZ" altLang="cs-CZ" sz="12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Legendarium</a:t>
            </a: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 ze 14. st.</a:t>
            </a:r>
            <a:endParaRPr kumimoji="0" lang="cs-CZ" altLang="cs-CZ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2" name="Picture 2" descr="https://upload.wikimedia.org/wikipedia/commons/2/2f/Stanis%C5%82aw_Samostrzelnik%2C_%C5%9Aw_Stanis%C5%82a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68" y="212369"/>
            <a:ext cx="4280329" cy="555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15617" y="6329238"/>
            <a:ext cx="135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Stanislav</a:t>
            </a:r>
            <a:endParaRPr lang="cs-CZ" dirty="0"/>
          </a:p>
        </p:txBody>
      </p:sp>
      <p:pic>
        <p:nvPicPr>
          <p:cNvPr id="5124" name="Picture 4" descr="https://upload.wikimedia.org/wikipedia/commons/d/da/Saintstanislausanjoulegendari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705" y="212369"/>
            <a:ext cx="3859033" cy="559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09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ernard-z-clairvaux-4-vz-up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14" y="531766"/>
            <a:ext cx="3333750" cy="3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22515" y="5878285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Bernard z </a:t>
            </a:r>
            <a:r>
              <a:rPr lang="cs-CZ" dirty="0" err="1" smtClean="0"/>
              <a:t>Clairvaux</a:t>
            </a:r>
            <a:endParaRPr lang="cs-CZ" dirty="0"/>
          </a:p>
        </p:txBody>
      </p:sp>
      <p:pic>
        <p:nvPicPr>
          <p:cNvPr id="5122" name="Picture 2" descr="https://upload.wikimedia.org/wikipedia/commons/c/c8/Bernhard_von_Clairvaux_%28Initiale-B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238" y="531765"/>
            <a:ext cx="2741982" cy="3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upload.wikimedia.org/wikipedia/commons/6/60/Wonnentaler_Graduale_%28Karlsruhe%2C_Badische_Landesbibliothek%2C_Cod._UH_1%2C_fol._195r%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730" y="531765"/>
            <a:ext cx="4857247" cy="518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Výsledek obrázku pro cisterciác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025" y="4010297"/>
            <a:ext cx="3610611" cy="271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48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inorite.cz/images/2010-10-04/Frantisek-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46" y="137368"/>
            <a:ext cx="2112645" cy="650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ek obrázku pro heilige kla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832" y="215765"/>
            <a:ext cx="5143500" cy="634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9145704" y="5123208"/>
            <a:ext cx="266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</a:t>
            </a:r>
            <a:r>
              <a:rPr lang="cs-CZ" dirty="0" smtClean="0"/>
              <a:t>Fr</a:t>
            </a:r>
            <a:r>
              <a:rPr lang="cs-CZ" dirty="0" smtClean="0"/>
              <a:t>antišek </a:t>
            </a:r>
            <a:r>
              <a:rPr lang="cs-CZ" dirty="0" smtClean="0"/>
              <a:t>a sv. Klára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247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tjoseph.cz/web/wp-content/uploads/2012/08/dominik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012" y="1464106"/>
            <a:ext cx="26797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937266" y="5971430"/>
            <a:ext cx="208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Dominik</a:t>
            </a:r>
            <a:endParaRPr lang="cs-CZ" dirty="0"/>
          </a:p>
        </p:txBody>
      </p:sp>
      <p:pic>
        <p:nvPicPr>
          <p:cNvPr id="1026" name="Picture 2" descr="San Domenico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03" y="63930"/>
            <a:ext cx="3048000" cy="676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4/4b/Inkvisisjon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793" y="255759"/>
            <a:ext cx="4089928" cy="637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14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arstellung eines Mönches in Ordenskleidung und mit Heiligenschei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65" y="198783"/>
            <a:ext cx="3921581" cy="600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969566" y="5613622"/>
            <a:ext cx="2679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Bernardin Sienský</a:t>
            </a:r>
            <a:endParaRPr lang="cs-CZ" dirty="0"/>
          </a:p>
        </p:txBody>
      </p:sp>
      <p:pic>
        <p:nvPicPr>
          <p:cNvPr id="2050" name="Picture 2" descr="https://upload.wikimedia.org/wikipedia/commons/1/1f/Saint_Bernardino_preaching_in_the_Camp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156" y="198783"/>
            <a:ext cx="3681898" cy="639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upload.wikimedia.org/wikipedia/commons/1/1f/Saint_Bernardino_preaching_in_the_Camp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3" t="48639" r="24199" b="24170"/>
          <a:stretch/>
        </p:blipFill>
        <p:spPr bwMode="auto">
          <a:xfrm>
            <a:off x="4831319" y="404603"/>
            <a:ext cx="2216844" cy="467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0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97</Words>
  <Application>Microsoft Office PowerPoint</Application>
  <PresentationFormat>Širokoúhlá obrazovka</PresentationFormat>
  <Paragraphs>11</Paragraphs>
  <Slides>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inherit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</dc:creator>
  <cp:lastModifiedBy>uživatel</cp:lastModifiedBy>
  <cp:revision>35</cp:revision>
  <dcterms:created xsi:type="dcterms:W3CDTF">2019-11-06T20:16:32Z</dcterms:created>
  <dcterms:modified xsi:type="dcterms:W3CDTF">2019-11-25T19:30:54Z</dcterms:modified>
</cp:coreProperties>
</file>