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8" r:id="rId2"/>
    <p:sldId id="259" r:id="rId3"/>
    <p:sldId id="260" r:id="rId4"/>
    <p:sldId id="261" r:id="rId5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5" autoAdjust="0"/>
    <p:restoredTop sz="95455" autoAdjust="0"/>
  </p:normalViewPr>
  <p:slideViewPr>
    <p:cSldViewPr snapToGrid="0" snapToObjects="1">
      <p:cViewPr>
        <p:scale>
          <a:sx n="85" d="100"/>
          <a:sy n="85" d="100"/>
        </p:scale>
        <p:origin x="-2168" y="-6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0FD9E-FB0B-E440-B98C-7EAE7D670313}" type="datetimeFigureOut">
              <a:rPr lang="de-DE" smtClean="0"/>
              <a:t>07.12.17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DF86A-3E06-484B-83F5-703C70B87E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36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07.12.17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277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07.12.17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049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07.12.17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9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07.12.17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714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07.12.17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18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07.12.17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82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07.12.17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71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07.12.17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884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07.12.17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100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07.12.17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9820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07.12.17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565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1B1F4-0FC1-9945-B730-EBB1AB19237D}" type="datetimeFigureOut">
              <a:rPr lang="de-DE" smtClean="0"/>
              <a:t>07.12.17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2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Polen-Litau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899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56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radovy-stat-po-146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t="9747" r="2090" b="525"/>
          <a:stretch/>
        </p:blipFill>
        <p:spPr>
          <a:xfrm>
            <a:off x="870294" y="1"/>
            <a:ext cx="7385764" cy="67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19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Inhaltsplatzhalter 3" descr="scan-2017-12-07_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7" t="4850" r="42521" b="24640"/>
          <a:stretch/>
        </p:blipFill>
        <p:spPr>
          <a:xfrm>
            <a:off x="127575" y="1"/>
            <a:ext cx="4265131" cy="6837234"/>
          </a:xfrm>
        </p:spPr>
      </p:pic>
      <p:pic>
        <p:nvPicPr>
          <p:cNvPr id="7" name="Inhaltsplatzhalter 3" descr="scan-2017-12-07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2" t="7973" r="2796" b="61698"/>
          <a:stretch/>
        </p:blipFill>
        <p:spPr>
          <a:xfrm>
            <a:off x="4392706" y="50523"/>
            <a:ext cx="4751294" cy="3766555"/>
          </a:xfrm>
          <a:prstGeom prst="rect">
            <a:avLst/>
          </a:prstGeom>
        </p:spPr>
      </p:pic>
      <p:pic>
        <p:nvPicPr>
          <p:cNvPr id="8" name="Inhaltsplatzhalter 5" descr="scan-2017-12-07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8" t="39843" r="3341" b="26778"/>
          <a:stretch/>
        </p:blipFill>
        <p:spPr>
          <a:xfrm>
            <a:off x="4392705" y="3817078"/>
            <a:ext cx="3466353" cy="302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07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Inhaltsplatzhalter 7" descr="scan-2017-12-07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4" t="3871" r="44008" b="26510"/>
          <a:stretch/>
        </p:blipFill>
        <p:spPr>
          <a:xfrm>
            <a:off x="0" y="-6564"/>
            <a:ext cx="4356847" cy="6864564"/>
          </a:xfrm>
        </p:spPr>
      </p:pic>
      <p:pic>
        <p:nvPicPr>
          <p:cNvPr id="9" name="Inhaltsplatzhalter 3" descr="scan-2017-12-07_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9" t="-5376" r="3340" b="32675"/>
          <a:stretch/>
        </p:blipFill>
        <p:spPr>
          <a:xfrm>
            <a:off x="4915646" y="-328705"/>
            <a:ext cx="4228353" cy="687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84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Bildschirmpräsentation (4:3)</PresentationFormat>
  <Paragraphs>0</Paragraphs>
  <Slides>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5" baseType="lpstr">
      <vt:lpstr>Office-Design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Premysl Bar</dc:creator>
  <cp:lastModifiedBy>Premysl Bar</cp:lastModifiedBy>
  <cp:revision>443</cp:revision>
  <dcterms:created xsi:type="dcterms:W3CDTF">2017-09-20T06:37:47Z</dcterms:created>
  <dcterms:modified xsi:type="dcterms:W3CDTF">2017-12-07T14:22:44Z</dcterms:modified>
</cp:coreProperties>
</file>