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0527-9952-482B-A3DE-4E012B9D95A8}" type="datetimeFigureOut">
              <a:rPr lang="cs-CZ" smtClean="0"/>
              <a:t>13.02.2019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E4-C399-40B4-94D0-7FF7F80A9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283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0527-9952-482B-A3DE-4E012B9D95A8}" type="datetimeFigureOut">
              <a:rPr lang="cs-CZ" smtClean="0"/>
              <a:t>13.02.2019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E4-C399-40B4-94D0-7FF7F80A9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538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0527-9952-482B-A3DE-4E012B9D95A8}" type="datetimeFigureOut">
              <a:rPr lang="cs-CZ" smtClean="0"/>
              <a:t>13.02.2019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E4-C399-40B4-94D0-7FF7F80A9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387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0527-9952-482B-A3DE-4E012B9D95A8}" type="datetimeFigureOut">
              <a:rPr lang="cs-CZ" smtClean="0"/>
              <a:t>13.02.2019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E4-C399-40B4-94D0-7FF7F80A9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314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0527-9952-482B-A3DE-4E012B9D95A8}" type="datetimeFigureOut">
              <a:rPr lang="cs-CZ" smtClean="0"/>
              <a:t>13.02.2019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E4-C399-40B4-94D0-7FF7F80A9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6215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0527-9952-482B-A3DE-4E012B9D95A8}" type="datetimeFigureOut">
              <a:rPr lang="cs-CZ" smtClean="0"/>
              <a:t>13.02.2019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E4-C399-40B4-94D0-7FF7F80A9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973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0527-9952-482B-A3DE-4E012B9D95A8}" type="datetimeFigureOut">
              <a:rPr lang="cs-CZ" smtClean="0"/>
              <a:t>13.02.2019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E4-C399-40B4-94D0-7FF7F80A9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64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0527-9952-482B-A3DE-4E012B9D95A8}" type="datetimeFigureOut">
              <a:rPr lang="cs-CZ" smtClean="0"/>
              <a:t>13.02.2019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E4-C399-40B4-94D0-7FF7F80A9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73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0527-9952-482B-A3DE-4E012B9D95A8}" type="datetimeFigureOut">
              <a:rPr lang="cs-CZ" smtClean="0"/>
              <a:t>13.02.2019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E4-C399-40B4-94D0-7FF7F80A9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06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0527-9952-482B-A3DE-4E012B9D95A8}" type="datetimeFigureOut">
              <a:rPr lang="cs-CZ" smtClean="0"/>
              <a:t>13.02.2019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E4-C399-40B4-94D0-7FF7F80A9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410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0527-9952-482B-A3DE-4E012B9D95A8}" type="datetimeFigureOut">
              <a:rPr lang="cs-CZ" smtClean="0"/>
              <a:t>13.02.2019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E4-C399-40B4-94D0-7FF7F80A9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67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10527-9952-482B-A3DE-4E012B9D95A8}" type="datetimeFigureOut">
              <a:rPr lang="cs-CZ" smtClean="0"/>
              <a:t>13.02.2019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B6AE4-C399-40B4-94D0-7FF7F80A9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15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M</a:t>
            </a:r>
            <a:r>
              <a:rPr lang="en-US" sz="9600" dirty="0" smtClean="0"/>
              <a:t>A</a:t>
            </a:r>
            <a:r>
              <a:rPr lang="en-US" sz="96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9600" dirty="0" smtClean="0">
                <a:solidFill>
                  <a:srgbClr val="FF0000"/>
                </a:solidFill>
              </a:rPr>
              <a:t>A</a:t>
            </a:r>
            <a:r>
              <a:rPr lang="en-US" sz="9600" dirty="0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endParaRPr lang="cs-CZ" sz="9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724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MAPA DEL ESTADO ESPAÑOL</a:t>
            </a:r>
            <a:endParaRPr lang="cs-C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016" y="2432304"/>
            <a:ext cx="5650992" cy="3218688"/>
          </a:xfrm>
        </p:spPr>
      </p:pic>
    </p:spTree>
    <p:extLst>
      <p:ext uri="{BB962C8B-B14F-4D97-AF65-F5344CB8AC3E}">
        <p14:creationId xmlns:p14="http://schemas.microsoft.com/office/powerpoint/2010/main" val="226024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	EUSKAL HERRIA</a:t>
            </a:r>
            <a:endParaRPr lang="cs-C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76" y="1572768"/>
            <a:ext cx="9656064" cy="4604195"/>
          </a:xfrm>
        </p:spPr>
      </p:pic>
    </p:spTree>
    <p:extLst>
      <p:ext uri="{BB962C8B-B14F-4D97-AF65-F5344CB8AC3E}">
        <p14:creationId xmlns:p14="http://schemas.microsoft.com/office/powerpoint/2010/main" val="4096249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	EUSKADI (CAV)</a:t>
            </a:r>
            <a:endParaRPr lang="cs-C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496" y="1825625"/>
            <a:ext cx="8586216" cy="4351338"/>
          </a:xfrm>
        </p:spPr>
      </p:pic>
    </p:spTree>
    <p:extLst>
      <p:ext uri="{BB962C8B-B14F-4D97-AF65-F5344CB8AC3E}">
        <p14:creationId xmlns:p14="http://schemas.microsoft.com/office/powerpoint/2010/main" val="1374954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EUSKADI (CAV) - IKURRIÑA</a:t>
            </a:r>
            <a:endParaRPr lang="cs-C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248" y="2086769"/>
            <a:ext cx="7205472" cy="3829050"/>
          </a:xfrm>
        </p:spPr>
      </p:pic>
    </p:spTree>
    <p:extLst>
      <p:ext uri="{BB962C8B-B14F-4D97-AF65-F5344CB8AC3E}">
        <p14:creationId xmlns:p14="http://schemas.microsoft.com/office/powerpoint/2010/main" val="4091141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MAPAS</vt:lpstr>
      <vt:lpstr>  MAPA DEL ESTADO ESPAÑOL</vt:lpstr>
      <vt:lpstr>    EUSKAL HERRIA</vt:lpstr>
      <vt:lpstr>    EUSKADI (CAV)</vt:lpstr>
      <vt:lpstr>   EUSKADI (CAV) - IKURRIÑA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MAPAS</dc:title>
  <dc:creator>Denis Almandoz Irigoyen</dc:creator>
  <cp:lastModifiedBy>Denis Almandoz Irigoyen</cp:lastModifiedBy>
  <cp:revision>2</cp:revision>
  <dcterms:created xsi:type="dcterms:W3CDTF">2019-02-13T16:59:36Z</dcterms:created>
  <dcterms:modified xsi:type="dcterms:W3CDTF">2019-02-13T17:02:20Z</dcterms:modified>
</cp:coreProperties>
</file>