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306" r:id="rId3"/>
    <p:sldId id="304" r:id="rId4"/>
    <p:sldId id="300" r:id="rId5"/>
    <p:sldId id="301" r:id="rId6"/>
    <p:sldId id="303" r:id="rId7"/>
    <p:sldId id="302" r:id="rId8"/>
    <p:sldId id="275" r:id="rId9"/>
    <p:sldId id="277" r:id="rId10"/>
    <p:sldId id="273" r:id="rId11"/>
    <p:sldId id="257" r:id="rId12"/>
    <p:sldId id="263" r:id="rId13"/>
    <p:sldId id="258" r:id="rId14"/>
    <p:sldId id="268" r:id="rId15"/>
    <p:sldId id="259" r:id="rId16"/>
    <p:sldId id="260" r:id="rId17"/>
    <p:sldId id="261" r:id="rId18"/>
    <p:sldId id="310" r:id="rId19"/>
    <p:sldId id="262" r:id="rId20"/>
    <p:sldId id="266" r:id="rId21"/>
    <p:sldId id="265" r:id="rId22"/>
    <p:sldId id="269" r:id="rId23"/>
    <p:sldId id="270" r:id="rId24"/>
    <p:sldId id="267" r:id="rId25"/>
    <p:sldId id="271" r:id="rId26"/>
    <p:sldId id="272" r:id="rId27"/>
    <p:sldId id="307" r:id="rId28"/>
    <p:sldId id="274" r:id="rId29"/>
    <p:sldId id="308" r:id="rId30"/>
    <p:sldId id="276" r:id="rId31"/>
    <p:sldId id="30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CEE673-8603-4E29-A0EB-2528041C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138BA94-D343-43F7-8CA7-2FFB35832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6ADC8C-70E1-4CD8-93BD-06BE467B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FB2833-69C4-4F2F-BF4C-3D137FCD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464832-F62D-440E-ACF5-48E26A1B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3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015562-0382-4550-AA42-D67332CD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F9473F3-EDDC-480D-BA97-15136B9AC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55ACB5-3C88-48E1-BE04-DC5FD3E7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D1B2D5-7F7F-4730-9B95-16B7066A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AF0FB3-2B15-4C60-B4CE-EB67A35B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0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D0280B-4DF4-4234-9161-E2E78461B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EBFCD10-CDA6-498F-8941-BFE1A5CAA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71C817-DE7D-4CAB-997E-6F4AE6756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539766-7B39-48A3-8702-46DB62400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CC4BD8-56CB-45FE-BC46-33686027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1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113A84-53B6-4BD2-9DBC-B3B1BA93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E9A2FF-8D9C-474C-9859-98508BC24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4D949A-3967-4680-963C-916CE109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72EBF7A-74FF-4D30-9A7B-FE1542E7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CE1B94-CC80-44B2-87AB-E6B7994A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0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DEB034-1269-4515-B76D-ACC45E9D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4E1D44-AB30-4D04-A914-1003A9FDF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C0C8C7-DE3A-4048-8027-49F66433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128E7D-2EA5-4666-98E6-BC183478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E03DDFA-32D7-40A9-8C4E-9ADFFD7C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62F492-C365-4939-9ECD-ECB0EA9C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0F1487-79B0-42DD-BDA9-F05B8E99C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F33459B-2AD6-4882-B7B9-C2DD29F1E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09894ED-0C0B-4691-8D81-725C9BE1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7C5B49A-6EF1-4722-BE05-A8475F70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09843AD-2568-44D0-A8F8-85793FBD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3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DCE84E-2B4B-4F69-9045-EE35E4F1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6DFCF64-C5EF-46E9-BF6F-049D6717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F442053-E5BD-48FD-8EEB-FD0AAA58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9848D0C-5B07-4497-911A-EF9BF6DE1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D9841D2-5851-4BCE-8FE4-CACBE62EA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E0701C6-6541-46FB-867E-CAB8B16F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07584AA-599D-4D69-AB0A-45C5FFB6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24DF553-BCFE-4867-9009-79229513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294F65-296F-47E8-9397-9903BA5B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AD9E264-A049-477D-9D5B-12B6A26E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76E6DED-AC11-4C8D-A097-176D8D63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21CF8B2-F985-4F70-BDF2-16928BDA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3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387E12F-E1EF-42A9-8DE7-734BFC36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B8239E4-0876-4979-A040-3504F891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DAA5B4-00FA-426C-B633-BAEE29E7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5ED15B-D587-4522-9AAA-B66320CB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9BAD20-19D4-4854-A909-5B6CAF176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3752949-8585-4D73-A86E-396B9A60B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1CAEE3-866B-49AC-842C-0C1E46818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C8C542-E021-4476-8FDD-0DA36DDB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A022749-27BB-420D-9767-DC432BF4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5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6D7E5B-564C-407E-9974-87DC7D03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597713B-E7C4-4E43-898E-A0793B037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3904218-14D0-4B8C-A2DC-0DBEDA626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789F3D-F796-4BB7-9A0A-FB4DBBB3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555330F-FBD4-454C-96B4-D5EC0026C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8C4E4E-B331-40F9-8DD7-9A89E8BA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D07424F-7B6A-484A-BE20-479B7489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D3DDB9-F698-4F16-A3F7-E113966D1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65723B-3C40-4743-8ED6-1D61085DC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7D331-8042-47A8-98E8-4BC54D051CF7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D2A213-9CA6-4761-955A-F5BF86874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89A1C8-78AF-4EEE-A4FC-849D452D8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5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IHNzOHi8sJs" TargetMode="External"/><Relationship Id="rId4" Type="http://schemas.openxmlformats.org/officeDocument/2006/relationships/hyperlink" Target="https://www.youtube.com/watch?v=ePpPVE-GGJ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SMNmyjsuxs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CUlKW4MWN8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vikaA-Oun3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ZpmxpHApQ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74D8h-_quA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hs7gl4Yek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EU9W2GLyQ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WUGikRxGQs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BlO8Qd9-Q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lj74ZNdJu0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wcJlLjGg08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6nSf0uB4g8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blLHjtRkUw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_KH7Tw97HU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_dfn02K8b0&amp;t=212s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gbG-zPpt7w" TargetMode="External"/><Relationship Id="rId2" Type="http://schemas.openxmlformats.org/officeDocument/2006/relationships/hyperlink" Target="https://www.youtube.com/watch?v=6U4IEgYmXR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9IxdwEFk1c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OQFQGC-jmo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ai5X8neP_6Y" TargetMode="External"/><Relationship Id="rId5" Type="http://schemas.openxmlformats.org/officeDocument/2006/relationships/hyperlink" Target="https://www.youtube.com/watch?v=Jd9yMbsiY_w" TargetMode="External"/><Relationship Id="rId4" Type="http://schemas.openxmlformats.org/officeDocument/2006/relationships/hyperlink" Target="https://www.youtube.com/watch?v=ItwTg3Cm7o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SiaoZ-GzBU" TargetMode="External"/><Relationship Id="rId2" Type="http://schemas.openxmlformats.org/officeDocument/2006/relationships/hyperlink" Target="https://www.youtube.com/watch?v=KpTEBV5iMN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U7mPqycQ0tQ" TargetMode="External"/><Relationship Id="rId4" Type="http://schemas.openxmlformats.org/officeDocument/2006/relationships/hyperlink" Target="https://www.youtube.com/watch?v=QZBn1e9pr2Q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08uYAi9wkXI" TargetMode="External"/><Relationship Id="rId4" Type="http://schemas.openxmlformats.org/officeDocument/2006/relationships/hyperlink" Target="https://www.youtube.com/watch?v=9wJs6dByMJ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aFPo-RN00I" TargetMode="External"/><Relationship Id="rId2" Type="http://schemas.openxmlformats.org/officeDocument/2006/relationships/hyperlink" Target="https://www.youtube.com/watch?v=kHwFJRFCq-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서류, 텍스트이(가) 표시된 사진&#10;&#10;높은 신뢰도로 생성된 설명">
            <a:extLst>
              <a:ext uri="{FF2B5EF4-FFF2-40B4-BE49-F238E27FC236}">
                <a16:creationId xmlns:a16="http://schemas.microsoft.com/office/drawing/2014/main" id="{771A0639-3870-4119-85E3-B713CA6C3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60000"/>
                  <a:lumOff val="40000"/>
                  <a:alpha val="70000"/>
                </a:schemeClr>
              </a:gs>
              <a:gs pos="100000">
                <a:srgbClr val="FFA27F">
                  <a:alpha val="90000"/>
                </a:srgbClr>
              </a:gs>
              <a:gs pos="3723">
                <a:schemeClr val="accent1">
                  <a:alpha val="90000"/>
                </a:schemeClr>
              </a:gs>
              <a:gs pos="71000">
                <a:schemeClr val="accent3">
                  <a:lumMod val="90000"/>
                  <a:alpha val="7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789901" y="4394200"/>
            <a:ext cx="2612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spc="-300" dirty="0">
                <a:solidFill>
                  <a:schemeClr val="bg1"/>
                </a:solidFill>
              </a:rPr>
              <a:t>KPOP CLASS</a:t>
            </a:r>
            <a:endParaRPr lang="ko-KR" altLang="en-US" sz="4000" spc="-300" dirty="0">
              <a:solidFill>
                <a:schemeClr val="bg1"/>
              </a:solidFill>
            </a:endParaRPr>
          </a:p>
        </p:txBody>
      </p:sp>
      <p:cxnSp>
        <p:nvCxnSpPr>
          <p:cNvPr id="7" name="직선 연결선 6"/>
          <p:cNvCxnSpPr>
            <a:cxnSpLocks/>
          </p:cNvCxnSpPr>
          <p:nvPr/>
        </p:nvCxnSpPr>
        <p:spPr>
          <a:xfrm>
            <a:off x="5118100" y="5372100"/>
            <a:ext cx="19304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8596" y="6404113"/>
            <a:ext cx="30348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dirty="0">
                <a:solidFill>
                  <a:schemeClr val="bg1">
                    <a:lumMod val="95000"/>
                  </a:schemeClr>
                </a:solidFill>
              </a:rPr>
              <a:t>Copyrightⓒ. Saebyeol Yu. All Rights Reserved.</a:t>
            </a:r>
            <a:endParaRPr lang="ko-KR" altLang="en-US" sz="10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8636" y="5549941"/>
            <a:ext cx="8547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dirty="0">
                <a:solidFill>
                  <a:schemeClr val="bg1"/>
                </a:solidFill>
              </a:rPr>
              <a:t>2019.11.12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0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4F14B45-33B5-4FF2-AFB9-644FB1206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r="3" b="3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7" name="그림 6" descr="사람, 가장, 여자, 의류이(가) 표시된 사진&#10;&#10;자동 생성된 설명">
            <a:extLst>
              <a:ext uri="{FF2B5EF4-FFF2-40B4-BE49-F238E27FC236}">
                <a16:creationId xmlns:a16="http://schemas.microsoft.com/office/drawing/2014/main" id="{84613BCF-F095-4221-8D69-F04349D067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75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B2BF4F-A630-4018-B7F6-3F9401395907}"/>
              </a:ext>
            </a:extLst>
          </p:cNvPr>
          <p:cNvSpPr txBox="1"/>
          <p:nvPr/>
        </p:nvSpPr>
        <p:spPr>
          <a:xfrm>
            <a:off x="402121" y="5613321"/>
            <a:ext cx="6096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ko-KR" dirty="0"/>
          </a:p>
          <a:p>
            <a:pPr>
              <a:spcAft>
                <a:spcPts val="600"/>
              </a:spcAft>
            </a:pPr>
            <a:r>
              <a:rPr lang="en-US" altLang="ko-KR" dirty="0">
                <a:hlinkClick r:id="rId4"/>
              </a:rPr>
              <a:t>https://www.youtube.com/watch?v=ePpPVE-GGJw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43F76-5222-48F3-B146-789413293C31}"/>
              </a:ext>
            </a:extLst>
          </p:cNvPr>
          <p:cNvSpPr txBox="1"/>
          <p:nvPr/>
        </p:nvSpPr>
        <p:spPr>
          <a:xfrm>
            <a:off x="6899513" y="698161"/>
            <a:ext cx="57751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/>
              <a:t>BLACKPINK</a:t>
            </a:r>
          </a:p>
          <a:p>
            <a:pPr>
              <a:spcAft>
                <a:spcPts val="600"/>
              </a:spcAft>
            </a:pPr>
            <a:r>
              <a:rPr lang="en-US" altLang="ko-KR" dirty="0"/>
              <a:t>Debut: 2016</a:t>
            </a:r>
          </a:p>
          <a:p>
            <a:pPr>
              <a:spcAft>
                <a:spcPts val="600"/>
              </a:spcAft>
            </a:pPr>
            <a:r>
              <a:rPr lang="en-US" altLang="ko-KR" dirty="0"/>
              <a:t>Entertainment: YG</a:t>
            </a:r>
          </a:p>
          <a:p>
            <a:pPr>
              <a:spcAft>
                <a:spcPts val="600"/>
              </a:spcAft>
            </a:pPr>
            <a:r>
              <a:rPr lang="en-US" altLang="ko-KR" dirty="0"/>
              <a:t>Members: </a:t>
            </a:r>
            <a:r>
              <a:rPr lang="en-US" altLang="ko-KR" dirty="0" err="1"/>
              <a:t>Jisu</a:t>
            </a:r>
            <a:r>
              <a:rPr lang="en-US" altLang="ko-KR" dirty="0"/>
              <a:t> Jenny Rose Lisa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hlinkClick r:id="rId5"/>
              </a:rPr>
              <a:t>https://www.youtube.com/watch?v=IHNzOHi8sJs</a:t>
            </a:r>
            <a:endParaRPr lang="en-US" altLang="ko-KR" dirty="0"/>
          </a:p>
          <a:p>
            <a:pPr>
              <a:spcAft>
                <a:spcPts val="600"/>
              </a:spcAft>
            </a:pPr>
            <a:r>
              <a:rPr lang="ko-KR" altLang="en-US" dirty="0"/>
              <a:t> </a:t>
            </a:r>
            <a:endParaRPr lang="en-US" altLang="ko-KR" dirty="0"/>
          </a:p>
          <a:p>
            <a:pPr>
              <a:spcAft>
                <a:spcPts val="600"/>
              </a:spcAft>
            </a:pP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DB26A-8BE7-44EF-AE2E-EF757AFADF93}"/>
              </a:ext>
            </a:extLst>
          </p:cNvPr>
          <p:cNvSpPr txBox="1"/>
          <p:nvPr/>
        </p:nvSpPr>
        <p:spPr>
          <a:xfrm>
            <a:off x="907447" y="4257185"/>
            <a:ext cx="508534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/>
              <a:t>TWICE</a:t>
            </a:r>
          </a:p>
          <a:p>
            <a:pPr>
              <a:spcAft>
                <a:spcPts val="600"/>
              </a:spcAft>
            </a:pPr>
            <a:r>
              <a:rPr lang="en-US" altLang="ko-KR" dirty="0"/>
              <a:t>Debut: 2015.10.20</a:t>
            </a:r>
          </a:p>
          <a:p>
            <a:pPr>
              <a:spcAft>
                <a:spcPts val="600"/>
              </a:spcAft>
            </a:pPr>
            <a:r>
              <a:rPr lang="en-US" altLang="ko-KR" dirty="0"/>
              <a:t>Entertainment :JYP</a:t>
            </a:r>
          </a:p>
          <a:p>
            <a:pPr>
              <a:spcAft>
                <a:spcPts val="600"/>
              </a:spcAft>
            </a:pPr>
            <a:r>
              <a:rPr lang="en-US" altLang="ko-KR" dirty="0" err="1"/>
              <a:t>Memebers</a:t>
            </a:r>
            <a:r>
              <a:rPr lang="en-US" altLang="ko-KR" dirty="0"/>
              <a:t>: </a:t>
            </a:r>
            <a:r>
              <a:rPr lang="en-US" altLang="ko-KR" dirty="0" err="1"/>
              <a:t>Nayeon</a:t>
            </a:r>
            <a:r>
              <a:rPr lang="en-US" altLang="ko-KR" dirty="0"/>
              <a:t> </a:t>
            </a:r>
            <a:r>
              <a:rPr lang="en-US" altLang="ko-KR" dirty="0" err="1"/>
              <a:t>Jungyeon</a:t>
            </a:r>
            <a:r>
              <a:rPr lang="en-US" altLang="ko-KR" dirty="0"/>
              <a:t> Momo Sana</a:t>
            </a:r>
          </a:p>
          <a:p>
            <a:pPr>
              <a:spcAft>
                <a:spcPts val="600"/>
              </a:spcAft>
            </a:pPr>
            <a:r>
              <a:rPr lang="en-US" altLang="ko-KR" dirty="0" err="1"/>
              <a:t>Jihyo</a:t>
            </a:r>
            <a:r>
              <a:rPr lang="en-US" altLang="ko-KR" dirty="0"/>
              <a:t> Mina </a:t>
            </a:r>
            <a:r>
              <a:rPr lang="en-US" altLang="ko-KR" dirty="0" err="1"/>
              <a:t>Dahyeon</a:t>
            </a:r>
            <a:r>
              <a:rPr lang="en-US" altLang="ko-KR" dirty="0"/>
              <a:t> </a:t>
            </a:r>
            <a:r>
              <a:rPr lang="en-US" altLang="ko-KR" dirty="0" err="1"/>
              <a:t>Chaeyeong</a:t>
            </a:r>
            <a:r>
              <a:rPr lang="en-US" altLang="ko-KR" dirty="0"/>
              <a:t> </a:t>
            </a:r>
            <a:r>
              <a:rPr lang="en-US" altLang="ko-KR" dirty="0" err="1"/>
              <a:t>Zzeuwi</a:t>
            </a:r>
            <a:endParaRPr lang="en-US" altLang="ko-KR" dirty="0"/>
          </a:p>
          <a:p>
            <a:pPr>
              <a:spcAft>
                <a:spcPts val="600"/>
              </a:spcAft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4842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0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07A9C-F058-4B60-97A7-FE9FAE7BD7EC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DAY6</a:t>
            </a:r>
          </a:p>
        </p:txBody>
      </p:sp>
      <p:pic>
        <p:nvPicPr>
          <p:cNvPr id="1028" name="Picture 4" descr="center">
            <a:extLst>
              <a:ext uri="{FF2B5EF4-FFF2-40B4-BE49-F238E27FC236}">
                <a16:creationId xmlns:a16="http://schemas.microsoft.com/office/drawing/2014/main" id="{72A7DFA1-ADB3-4C2E-A3AC-2DC522F20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/>
          <a:stretch/>
        </p:blipFill>
        <p:spPr bwMode="auto">
          <a:xfrm>
            <a:off x="320040" y="384473"/>
            <a:ext cx="5455917" cy="38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밴드 데이식스">
            <a:extLst>
              <a:ext uri="{FF2B5EF4-FFF2-40B4-BE49-F238E27FC236}">
                <a16:creationId xmlns:a16="http://schemas.microsoft.com/office/drawing/2014/main" id="{707E4B40-F191-4807-B5D7-32CC327C8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3170" b="3"/>
          <a:stretch/>
        </p:blipFill>
        <p:spPr bwMode="auto">
          <a:xfrm>
            <a:off x="6416043" y="403227"/>
            <a:ext cx="5455917" cy="380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310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enter">
            <a:extLst>
              <a:ext uri="{FF2B5EF4-FFF2-40B4-BE49-F238E27FC236}">
                <a16:creationId xmlns:a16="http://schemas.microsoft.com/office/drawing/2014/main" id="{5528DD23-AAB2-4852-B307-95075B08A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/>
          <a:stretch/>
        </p:blipFill>
        <p:spPr bwMode="auto">
          <a:xfrm>
            <a:off x="824504" y="1126600"/>
            <a:ext cx="6600907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E2A59D1B-CF86-47B1-ADD1-AE3C77A3F7E9}"/>
              </a:ext>
            </a:extLst>
          </p:cNvPr>
          <p:cNvSpPr/>
          <p:nvPr/>
        </p:nvSpPr>
        <p:spPr>
          <a:xfrm>
            <a:off x="7680549" y="23648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Debut: 07-09-2015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 Song : Congratulations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Meaning of the Team name: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6 days + 1day = 1week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Fandom: My day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ko-KR" b="0" i="0" dirty="0">
              <a:effectLst/>
              <a:latin typeface="돋움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4345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6054353-6E97-4175-B0D0-F758672DD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0" y="1123527"/>
            <a:ext cx="6485633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AC4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F5A6139-406D-48E2-A083-E9C640E22951}"/>
              </a:ext>
            </a:extLst>
          </p:cNvPr>
          <p:cNvSpPr/>
          <p:nvPr/>
        </p:nvSpPr>
        <p:spPr>
          <a:xfrm>
            <a:off x="8709771" y="2663309"/>
            <a:ext cx="29831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SungJin</a:t>
            </a:r>
            <a:endParaRPr lang="en-US" altLang="ko-KR" dirty="0"/>
          </a:p>
          <a:p>
            <a:r>
              <a:rPr lang="en-US" altLang="ko-KR" dirty="0"/>
              <a:t>Position: Leader, Vocal, Guitar</a:t>
            </a:r>
          </a:p>
          <a:p>
            <a:r>
              <a:rPr lang="en-US" altLang="ko-KR" dirty="0"/>
              <a:t>Birth: 16-01-1993</a:t>
            </a:r>
          </a:p>
          <a:p>
            <a:r>
              <a:rPr lang="en-US" altLang="ko-KR" dirty="0"/>
              <a:t>Physical: 177cm, 70kg</a:t>
            </a:r>
            <a:endParaRPr 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000A9C1-5B41-49A4-9750-F939264F3278}"/>
              </a:ext>
            </a:extLst>
          </p:cNvPr>
          <p:cNvSpPr/>
          <p:nvPr/>
        </p:nvSpPr>
        <p:spPr>
          <a:xfrm>
            <a:off x="2484635" y="6054209"/>
            <a:ext cx="495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https://www.youtube.com/watch?v=kSMNmyjsuxs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91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25EF937-9A25-46C4-B2ED-4FBF912D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0" b="34000"/>
          <a:stretch/>
        </p:blipFill>
        <p:spPr>
          <a:xfrm>
            <a:off x="20" y="-1"/>
            <a:ext cx="4063977" cy="3429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7F1BBCF-E4C4-4910-BE48-CEC06EA77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7023"/>
          <a:stretch/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1B16F55-C1B3-4D9F-9C51-644EF5083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5" r="17946" b="3"/>
          <a:stretch/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0A8B580-83E3-4D0A-872E-D59918A82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0"/>
          <a:stretch/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364ACB4-2601-4A73-BF3C-E661E6D5E9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40" r="3" b="28542"/>
          <a:stretch/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AA82002-CDC9-4010-B499-4DE08DE513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0" r="2" b="11272"/>
          <a:stretch/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3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EA1CF87-3154-4E25-BDE6-DE97FA0B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2" y="1123527"/>
            <a:ext cx="6508551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E7C3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A46EE081-39C4-4FBC-820E-7F7883B11916}"/>
              </a:ext>
            </a:extLst>
          </p:cNvPr>
          <p:cNvSpPr/>
          <p:nvPr/>
        </p:nvSpPr>
        <p:spPr>
          <a:xfrm>
            <a:off x="8776658" y="2701409"/>
            <a:ext cx="27192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Jae</a:t>
            </a:r>
          </a:p>
          <a:p>
            <a:r>
              <a:rPr lang="en-US" altLang="ko-KR" dirty="0"/>
              <a:t>Position: Vocal, Rap, Guitar</a:t>
            </a:r>
          </a:p>
          <a:p>
            <a:r>
              <a:rPr lang="en-US" altLang="ko-KR" dirty="0"/>
              <a:t>Birth: 15-09-1992</a:t>
            </a:r>
          </a:p>
          <a:p>
            <a:r>
              <a:rPr lang="en-US" altLang="ko-KR" dirty="0"/>
              <a:t>Physical: 182cm, 65kg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33D2C51-76D6-4519-B5DA-930D6E431883}"/>
              </a:ext>
            </a:extLst>
          </p:cNvPr>
          <p:cNvSpPr/>
          <p:nvPr/>
        </p:nvSpPr>
        <p:spPr>
          <a:xfrm>
            <a:off x="2386476" y="6377348"/>
            <a:ext cx="520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https://www.youtube.com/watch?v=8CUlKW4MWN8</a:t>
            </a:r>
            <a:endParaRPr 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57497FC-880F-42F5-ADE1-7C890F72A576}"/>
              </a:ext>
            </a:extLst>
          </p:cNvPr>
          <p:cNvSpPr/>
          <p:nvPr/>
        </p:nvSpPr>
        <p:spPr>
          <a:xfrm>
            <a:off x="2404087" y="5939909"/>
            <a:ext cx="4943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https://www.youtube.com/watch?v=vikaA-Oun3M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82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A02DE80-E19D-437A-B215-EFBEA53D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0" y="1123527"/>
            <a:ext cx="6485633" cy="4604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A56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6E2D20DB-4928-471A-9570-A300AD2C89F9}"/>
              </a:ext>
            </a:extLst>
          </p:cNvPr>
          <p:cNvSpPr/>
          <p:nvPr/>
        </p:nvSpPr>
        <p:spPr>
          <a:xfrm>
            <a:off x="8692457" y="1205739"/>
            <a:ext cx="32129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Young K</a:t>
            </a:r>
          </a:p>
          <a:p>
            <a:r>
              <a:rPr lang="en-US" altLang="ko-KR" dirty="0"/>
              <a:t>Position: Vocal, Rap, Base Guitar</a:t>
            </a:r>
          </a:p>
          <a:p>
            <a:r>
              <a:rPr lang="en-US" altLang="ko-KR" dirty="0"/>
              <a:t>Birth: 19-12-1993</a:t>
            </a:r>
          </a:p>
          <a:p>
            <a:r>
              <a:rPr lang="en-US" altLang="ko-KR" dirty="0"/>
              <a:t>Physical: 180.2cm, 68kg</a:t>
            </a:r>
            <a:endParaRPr lang="en-US" dirty="0"/>
          </a:p>
          <a:p>
            <a:endParaRPr lang="en-US" altLang="ko-KR" dirty="0"/>
          </a:p>
          <a:p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C34CFCC-F7AC-42CC-93FA-C7B435FFB0F1}"/>
              </a:ext>
            </a:extLst>
          </p:cNvPr>
          <p:cNvSpPr/>
          <p:nvPr/>
        </p:nvSpPr>
        <p:spPr>
          <a:xfrm>
            <a:off x="2233247" y="5968484"/>
            <a:ext cx="503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https://www.youtube.com/watch?v=J1ZpmxpHApQ</a:t>
            </a:r>
            <a:endParaRPr 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157515E-408D-43F4-B74C-778100AC1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457" y="2657475"/>
            <a:ext cx="3212926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7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029AF5E-C638-451D-941D-22B18F36E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2" y="1123527"/>
            <a:ext cx="6508551" cy="4604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5A7E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12BE83D7-3CEA-475D-9E35-C13F644499DE}"/>
              </a:ext>
            </a:extLst>
          </p:cNvPr>
          <p:cNvSpPr/>
          <p:nvPr/>
        </p:nvSpPr>
        <p:spPr>
          <a:xfrm>
            <a:off x="8480343" y="2615684"/>
            <a:ext cx="371165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Wonpil</a:t>
            </a:r>
            <a:endParaRPr lang="en-US" altLang="ko-KR" dirty="0"/>
          </a:p>
          <a:p>
            <a:r>
              <a:rPr lang="en-US" altLang="ko-KR" dirty="0"/>
              <a:t>Position: Vocal, Keyboard, synthesizer</a:t>
            </a:r>
          </a:p>
          <a:p>
            <a:r>
              <a:rPr lang="en-US" altLang="ko-KR" dirty="0"/>
              <a:t>Birth: 28-04-1994</a:t>
            </a:r>
          </a:p>
          <a:p>
            <a:r>
              <a:rPr lang="en-US" altLang="ko-KR" dirty="0"/>
              <a:t>Physical: 176cm, 60kg</a:t>
            </a:r>
            <a:endParaRPr lang="en-US" dirty="0"/>
          </a:p>
          <a:p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B3E03D5-D85A-43A6-A4A7-7A5826A591DC}"/>
              </a:ext>
            </a:extLst>
          </p:cNvPr>
          <p:cNvSpPr/>
          <p:nvPr/>
        </p:nvSpPr>
        <p:spPr>
          <a:xfrm>
            <a:off x="2401297" y="5978009"/>
            <a:ext cx="4948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https://www.youtube.com/watch?v=g74D8h-_quA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64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7D51211-F9CC-4E7F-AC40-053AABB21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462087"/>
            <a:ext cx="5238750" cy="393382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0FA81D3-7FDC-49E8-A4F7-B65330241B77}"/>
              </a:ext>
            </a:extLst>
          </p:cNvPr>
          <p:cNvSpPr/>
          <p:nvPr/>
        </p:nvSpPr>
        <p:spPr>
          <a:xfrm>
            <a:off x="2963142" y="6090166"/>
            <a:ext cx="483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https://www.youtube.com/watch?v=whs7gl4Yeks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46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513FBDE-730F-4E3F-BA61-5BFDD5441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40" y="1123527"/>
            <a:ext cx="6485633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CB80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4F26FB20-2E3B-4144-8577-F645866FB9B0}"/>
              </a:ext>
            </a:extLst>
          </p:cNvPr>
          <p:cNvSpPr/>
          <p:nvPr/>
        </p:nvSpPr>
        <p:spPr>
          <a:xfrm>
            <a:off x="8876037" y="2491859"/>
            <a:ext cx="22313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Dowoon</a:t>
            </a:r>
            <a:endParaRPr lang="en-US" altLang="ko-KR" dirty="0"/>
          </a:p>
          <a:p>
            <a:r>
              <a:rPr lang="en-US" altLang="ko-KR" dirty="0"/>
              <a:t>Position: Vocal, Drum</a:t>
            </a:r>
          </a:p>
          <a:p>
            <a:r>
              <a:rPr lang="en-US" altLang="ko-KR" dirty="0"/>
              <a:t>Birth: 25-08-1995</a:t>
            </a:r>
          </a:p>
          <a:p>
            <a:r>
              <a:rPr lang="en-US" altLang="ko-KR" dirty="0"/>
              <a:t>Physical: 177cm, 60kg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AAE8CD1-1D5F-4963-A17A-892864CD8D7F}"/>
              </a:ext>
            </a:extLst>
          </p:cNvPr>
          <p:cNvSpPr/>
          <p:nvPr/>
        </p:nvSpPr>
        <p:spPr>
          <a:xfrm>
            <a:off x="1998294" y="5968484"/>
            <a:ext cx="506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https://www.youtube.com/watch?v=zXEU9W2GLyQ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벽돌, 건축자재, 건물, 실외이(가) 표시된 사진&#10;&#10;매우 높은 신뢰도로 생성된 설명">
            <a:extLst>
              <a:ext uri="{FF2B5EF4-FFF2-40B4-BE49-F238E27FC236}">
                <a16:creationId xmlns:a16="http://schemas.microsoft.com/office/drawing/2014/main" id="{1522B85F-C8AC-420F-9ECA-A397444A2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4323846" y="2633867"/>
            <a:ext cx="3544304" cy="1003852"/>
            <a:chOff x="4323846" y="2425148"/>
            <a:chExt cx="3544304" cy="1003852"/>
          </a:xfrm>
        </p:grpSpPr>
        <p:sp>
          <p:nvSpPr>
            <p:cNvPr id="4" name="TextBox 3"/>
            <p:cNvSpPr txBox="1"/>
            <p:nvPr/>
          </p:nvSpPr>
          <p:spPr>
            <a:xfrm>
              <a:off x="4323846" y="2425148"/>
              <a:ext cx="354430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4400" spc="-300" dirty="0">
                  <a:solidFill>
                    <a:schemeClr val="bg1"/>
                  </a:solidFill>
                </a:rPr>
                <a:t>KPOP HISTORY</a:t>
              </a:r>
              <a:endParaRPr lang="ko-KR" altLang="en-US" sz="4400" spc="-300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4751691" y="3429000"/>
              <a:ext cx="2688618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700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B17073D-41BA-49B9-A932-64E7AADE3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9" t="19128" r="39312" b="17678"/>
          <a:stretch/>
        </p:blipFill>
        <p:spPr>
          <a:xfrm>
            <a:off x="1670147" y="623947"/>
            <a:ext cx="8851706" cy="557106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A904C93E-CBB6-41B4-A6FD-00A1E754418F}"/>
              </a:ext>
            </a:extLst>
          </p:cNvPr>
          <p:cNvSpPr/>
          <p:nvPr/>
        </p:nvSpPr>
        <p:spPr>
          <a:xfrm>
            <a:off x="3568000" y="6395466"/>
            <a:ext cx="505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https://www.youtube.com/watch?v=CWUGikRxGQs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31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4FC029B-6067-4E1F-BDF7-07AC6B4C6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21273" r="38714" b="28007"/>
          <a:stretch/>
        </p:blipFill>
        <p:spPr>
          <a:xfrm>
            <a:off x="2082163" y="954911"/>
            <a:ext cx="8157212" cy="502802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BE94EEA-AC38-4C19-B8E4-1CF1A9C3B2F2}"/>
              </a:ext>
            </a:extLst>
          </p:cNvPr>
          <p:cNvSpPr/>
          <p:nvPr/>
        </p:nvSpPr>
        <p:spPr>
          <a:xfrm>
            <a:off x="3870860" y="6419801"/>
            <a:ext cx="5017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https://www.youtube.com/watch?v=sGBlO8Qd9-Q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8338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3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AFD9AF0-5B73-404C-8A84-D571655E6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1630" r="39083" b="26389"/>
          <a:stretch/>
        </p:blipFill>
        <p:spPr>
          <a:xfrm>
            <a:off x="1781179" y="643467"/>
            <a:ext cx="8629641" cy="557106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B819B7A-AF50-48AB-A963-C36226797516}"/>
              </a:ext>
            </a:extLst>
          </p:cNvPr>
          <p:cNvSpPr/>
          <p:nvPr/>
        </p:nvSpPr>
        <p:spPr>
          <a:xfrm>
            <a:off x="3833597" y="6385706"/>
            <a:ext cx="4791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https://www.youtube.com/watch?v=clj74ZNdJu0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0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5226D9D-ABCB-4C17-B7ED-9767E6B5F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1926" r="39083" b="28055"/>
          <a:stretch/>
        </p:blipFill>
        <p:spPr>
          <a:xfrm>
            <a:off x="2389661" y="1123527"/>
            <a:ext cx="7412673" cy="46048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3E98E1C-CF29-4B92-AA05-C686F9BA1CF1}"/>
              </a:ext>
            </a:extLst>
          </p:cNvPr>
          <p:cNvSpPr/>
          <p:nvPr/>
        </p:nvSpPr>
        <p:spPr>
          <a:xfrm>
            <a:off x="3699507" y="6385705"/>
            <a:ext cx="479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https://www.youtube.com/watch?v=ZwcJlLjGg08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35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5980FB4-3140-4260-88F8-37418F8FE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6" t="22500" r="39219" b="24583"/>
          <a:stretch/>
        </p:blipFill>
        <p:spPr>
          <a:xfrm>
            <a:off x="1906818" y="643466"/>
            <a:ext cx="8378364" cy="5571067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5D703C8-F276-4580-A402-5D40307C0530}"/>
              </a:ext>
            </a:extLst>
          </p:cNvPr>
          <p:cNvSpPr/>
          <p:nvPr/>
        </p:nvSpPr>
        <p:spPr>
          <a:xfrm>
            <a:off x="3423284" y="6320909"/>
            <a:ext cx="4982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https://www.youtube.com/watch?v=G6nSf0uB4g8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2747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00415-1CE4-48A5-990F-147F9A94D800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IU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1E96094A-1525-42EB-80A7-FEF5FAAC6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-2" b="-2"/>
          <a:stretch/>
        </p:blipFill>
        <p:spPr>
          <a:xfrm>
            <a:off x="6364216" y="492573"/>
            <a:ext cx="413275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51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아이유 이미지 검색결과&quot;">
            <a:extLst>
              <a:ext uri="{FF2B5EF4-FFF2-40B4-BE49-F238E27FC236}">
                <a16:creationId xmlns:a16="http://schemas.microsoft.com/office/drawing/2014/main" id="{686B5357-290E-466D-80C4-E592424D0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6" b="41936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아이유 이미지 검색결과&quot;">
            <a:extLst>
              <a:ext uri="{FF2B5EF4-FFF2-40B4-BE49-F238E27FC236}">
                <a16:creationId xmlns:a16="http://schemas.microsoft.com/office/drawing/2014/main" id="{C0EAA645-646F-423E-B3EA-A430B545F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0" r="1" b="42764"/>
          <a:stretch/>
        </p:blipFill>
        <p:spPr bwMode="auto"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6E3CBD7-D497-45AA-B234-98C1AFDA6FC9}"/>
              </a:ext>
            </a:extLst>
          </p:cNvPr>
          <p:cNvSpPr/>
          <p:nvPr/>
        </p:nvSpPr>
        <p:spPr>
          <a:xfrm>
            <a:off x="7594824" y="108285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돋움" panose="020B0600000101010101" pitchFamily="34" charset="-127"/>
                <a:ea typeface="돋움" panose="020B0600000101010101" pitchFamily="34" charset="-127"/>
                <a:cs typeface="+mn-cs"/>
              </a:rPr>
              <a:t>Debut: 18-09-2008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돋움" panose="020B0600000101010101" pitchFamily="34" charset="-127"/>
                <a:ea typeface="돋움" panose="020B0600000101010101" pitchFamily="34" charset="-127"/>
                <a:cs typeface="+mn-cs"/>
              </a:rPr>
              <a:t>Debut Song : missing child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돋움" panose="020B0600000101010101" pitchFamily="34" charset="-127"/>
                <a:ea typeface="돋움" panose="020B0600000101010101" pitchFamily="34" charset="-127"/>
                <a:cs typeface="+mn-cs"/>
              </a:rPr>
              <a:t>Meaning of the name: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돋움" panose="020B0600000101010101" pitchFamily="34" charset="-127"/>
                <a:ea typeface="돋움" panose="020B0600000101010101" pitchFamily="34" charset="-127"/>
                <a:cs typeface="+mn-cs"/>
              </a:rPr>
              <a:t>The music connect I &amp;You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돋움" panose="020B0600000101010101" pitchFamily="34" charset="-127"/>
                <a:ea typeface="돋움" panose="020B0600000101010101" pitchFamily="34" charset="-127"/>
                <a:cs typeface="+mn-cs"/>
              </a:rPr>
              <a:t>Fandom: U&amp;I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돋움" panose="020B0600000101010101" pitchFamily="34" charset="-127"/>
              <a:ea typeface="Dotum" panose="020B0600000101010101" pitchFamily="34" charset="-127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1681132-5465-4195-9B5F-285C2F50C44E}"/>
              </a:ext>
            </a:extLst>
          </p:cNvPr>
          <p:cNvSpPr/>
          <p:nvPr/>
        </p:nvSpPr>
        <p:spPr>
          <a:xfrm>
            <a:off x="1061408" y="4557970"/>
            <a:ext cx="34921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Name: IU (Lee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Jieun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Sing a song writer, Actress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16-05-1993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Physical: 160cm, 44kg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159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A1D757-359B-4A84-A594-358C35BDA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0" t="21185" r="40083" b="16944"/>
          <a:stretch/>
        </p:blipFill>
        <p:spPr>
          <a:xfrm>
            <a:off x="1731743" y="643467"/>
            <a:ext cx="8728513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4A771EB-20D0-46F0-BA17-95E6A450A204}"/>
              </a:ext>
            </a:extLst>
          </p:cNvPr>
          <p:cNvSpPr/>
          <p:nvPr/>
        </p:nvSpPr>
        <p:spPr>
          <a:xfrm>
            <a:off x="3797905" y="6385706"/>
            <a:ext cx="4884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https://www.youtube.com/watch?v=AblLHjtRkUw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70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6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A6F400F-B7EC-4166-9AC9-934389C7E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7" t="20296" r="39585" b="15000"/>
          <a:stretch/>
        </p:blipFill>
        <p:spPr>
          <a:xfrm>
            <a:off x="1860759" y="643467"/>
            <a:ext cx="8470482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39EE75F-AFDB-4CA9-93E0-5AA2673C2E75}"/>
              </a:ext>
            </a:extLst>
          </p:cNvPr>
          <p:cNvSpPr/>
          <p:nvPr/>
        </p:nvSpPr>
        <p:spPr>
          <a:xfrm>
            <a:off x="3747052" y="6433304"/>
            <a:ext cx="5099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https://www.youtube.com/watch?v=U_KH7Tw97HU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46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EC02D10-3579-47D5-AF00-8E126B2CF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t="20296" r="39585" b="15139"/>
          <a:stretch/>
        </p:blipFill>
        <p:spPr>
          <a:xfrm>
            <a:off x="1845660" y="661074"/>
            <a:ext cx="8500680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F136A6C-E18C-4007-ACCC-D9EAB000BFAF}"/>
              </a:ext>
            </a:extLst>
          </p:cNvPr>
          <p:cNvSpPr/>
          <p:nvPr/>
        </p:nvSpPr>
        <p:spPr>
          <a:xfrm>
            <a:off x="3161779" y="6374288"/>
            <a:ext cx="5708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https://www.youtube.com/watch?v=9_dfn02K8b0&amp;t=212s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49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566531" y="566530"/>
            <a:ext cx="3195105" cy="1446550"/>
            <a:chOff x="606288" y="626165"/>
            <a:chExt cx="3195105" cy="1446550"/>
          </a:xfrm>
        </p:grpSpPr>
        <p:sp>
          <p:nvSpPr>
            <p:cNvPr id="2" name="TextBox 1"/>
            <p:cNvSpPr txBox="1"/>
            <p:nvPr/>
          </p:nvSpPr>
          <p:spPr>
            <a:xfrm>
              <a:off x="606288" y="626165"/>
              <a:ext cx="31951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H.O.T</a:t>
              </a:r>
              <a:endParaRPr lang="ko-KR" altLang="en-US" sz="8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35706" y="1091022"/>
              <a:ext cx="18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sz="4800" kern="2600" spc="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직선 연결선 6"/>
          <p:cNvCxnSpPr/>
          <p:nvPr/>
        </p:nvCxnSpPr>
        <p:spPr>
          <a:xfrm>
            <a:off x="566531" y="2355574"/>
            <a:ext cx="552946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/>
          <p:cNvGrpSpPr/>
          <p:nvPr/>
        </p:nvGrpSpPr>
        <p:grpSpPr>
          <a:xfrm>
            <a:off x="968114" y="2698068"/>
            <a:ext cx="4411487" cy="3047160"/>
            <a:chOff x="968115" y="2698069"/>
            <a:chExt cx="3484868" cy="2772167"/>
          </a:xfrm>
        </p:grpSpPr>
        <p:grpSp>
          <p:nvGrpSpPr>
            <p:cNvPr id="10" name="그룹 9"/>
            <p:cNvGrpSpPr/>
            <p:nvPr/>
          </p:nvGrpSpPr>
          <p:grpSpPr>
            <a:xfrm>
              <a:off x="968115" y="2698069"/>
              <a:ext cx="527834" cy="546652"/>
              <a:chOff x="1302026" y="2743201"/>
              <a:chExt cx="527834" cy="546652"/>
            </a:xfrm>
          </p:grpSpPr>
          <p:sp>
            <p:nvSpPr>
              <p:cNvPr id="8" name="직사각형 7"/>
              <p:cNvSpPr/>
              <p:nvPr/>
            </p:nvSpPr>
            <p:spPr>
              <a:xfrm>
                <a:off x="1302026" y="2743201"/>
                <a:ext cx="527834" cy="54665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340941" y="2818948"/>
                <a:ext cx="4491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01</a:t>
                </a:r>
                <a:endParaRPr lang="ko-KR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565522" y="2740562"/>
              <a:ext cx="1800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Best</a:t>
              </a:r>
              <a:r>
                <a:rPr lang="ko-KR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songs</a:t>
              </a:r>
              <a:r>
                <a:rPr lang="ko-KR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65522" y="3202227"/>
              <a:ext cx="2887461" cy="22680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9388" indent="-179388">
                <a:buFont typeface="Wingdings" panose="05000000000000000000" pitchFamily="2" charset="2"/>
                <a:buChar char="§"/>
              </a:pPr>
              <a:r>
                <a:rPr lang="en-US" altLang="ko-KR" sz="1200" dirty="0"/>
                <a:t>We hate all kind of violence</a:t>
              </a:r>
            </a:p>
            <a:p>
              <a:pPr marL="179388" indent="-179388">
                <a:buFont typeface="Wingdings" panose="05000000000000000000" pitchFamily="2" charset="2"/>
                <a:buChar char="§"/>
              </a:pPr>
              <a:r>
                <a:rPr lang="en-US" altLang="ko-KR" sz="1200" dirty="0"/>
                <a:t>The Warrior’s Descendants</a:t>
              </a:r>
            </a:p>
            <a:p>
              <a:pPr marL="179388" indent="-179388">
                <a:buFont typeface="Wingdings" panose="05000000000000000000" pitchFamily="2" charset="2"/>
                <a:buChar char="§"/>
              </a:pPr>
              <a:r>
                <a:rPr lang="en-US" altLang="ko-KR" sz="1200" dirty="0"/>
                <a:t>Candy</a:t>
              </a:r>
            </a:p>
            <a:p>
              <a:pPr marL="179388" indent="-179388">
                <a:buFont typeface="Wingdings" panose="05000000000000000000" pitchFamily="2" charset="2"/>
                <a:buChar char="§"/>
              </a:pPr>
              <a:r>
                <a:rPr lang="en-US" altLang="ko-KR" sz="1200" dirty="0"/>
                <a:t>Resurrection</a:t>
              </a:r>
            </a:p>
            <a:p>
              <a:pPr marL="179388" indent="-179388">
                <a:buFont typeface="Wingdings" panose="05000000000000000000" pitchFamily="2" charset="2"/>
                <a:buChar char="§"/>
              </a:pPr>
              <a:r>
                <a:rPr lang="en-US" altLang="ko-KR" sz="1200" dirty="0"/>
                <a:t>Light</a:t>
              </a:r>
            </a:p>
            <a:p>
              <a:endParaRPr lang="en-US" altLang="ko-KR" sz="1200" dirty="0"/>
            </a:p>
            <a:p>
              <a:r>
                <a:rPr lang="en-US" altLang="ko-KR" sz="1200" dirty="0"/>
                <a:t>Light</a:t>
              </a:r>
            </a:p>
            <a:p>
              <a:r>
                <a:rPr lang="en-US" altLang="ko-KR" sz="1200" dirty="0">
                  <a:hlinkClick r:id="rId2"/>
                </a:rPr>
                <a:t>https://www.youtube.com/watch?v=6U4IEgYmXRk</a:t>
              </a:r>
              <a:endParaRPr lang="en-US" altLang="ko-KR" sz="1200" dirty="0"/>
            </a:p>
            <a:p>
              <a:endParaRPr lang="en-US" altLang="ko-KR" sz="1200" dirty="0"/>
            </a:p>
            <a:p>
              <a:r>
                <a:rPr lang="en-US" altLang="ko-KR" sz="1200" dirty="0"/>
                <a:t>Comedy program</a:t>
              </a:r>
            </a:p>
            <a:p>
              <a:r>
                <a:rPr lang="en-US" altLang="ko-KR" sz="1200" dirty="0">
                  <a:hlinkClick r:id="rId3"/>
                </a:rPr>
                <a:t>https://www.youtube.com/watch?v=fgbG-zPpt7w</a:t>
              </a:r>
              <a:endParaRPr lang="ko-KR" altLang="en-US" sz="1200" dirty="0"/>
            </a:p>
            <a:p>
              <a:endParaRPr lang="en-US" altLang="ko-KR" sz="1200" dirty="0"/>
            </a:p>
            <a:p>
              <a:r>
                <a:rPr lang="en-US" altLang="ko-KR" sz="1200" dirty="0"/>
                <a:t> </a:t>
              </a:r>
              <a:endParaRPr lang="ko-KR" altLang="en-US" sz="1200" dirty="0"/>
            </a:p>
          </p:txBody>
        </p:sp>
      </p:grpSp>
      <p:pic>
        <p:nvPicPr>
          <p:cNvPr id="26" name="그림 25" descr="실외이(가) 표시된 사진&#10;&#10;높은 신뢰도로 생성된 설명">
            <a:extLst>
              <a:ext uri="{FF2B5EF4-FFF2-40B4-BE49-F238E27FC236}">
                <a16:creationId xmlns:a16="http://schemas.microsoft.com/office/drawing/2014/main" id="{A7CFC312-6283-4A76-BFC5-83B0485D6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88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106F99C-64C2-4C8D-85C3-26C34B753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6" t="20592" r="39833" b="16806"/>
          <a:stretch/>
        </p:blipFill>
        <p:spPr>
          <a:xfrm>
            <a:off x="1744422" y="643467"/>
            <a:ext cx="8703156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1999967-65CF-44AF-B48C-5F1C374277DA}"/>
              </a:ext>
            </a:extLst>
          </p:cNvPr>
          <p:cNvSpPr/>
          <p:nvPr/>
        </p:nvSpPr>
        <p:spPr>
          <a:xfrm>
            <a:off x="3800072" y="6385706"/>
            <a:ext cx="4876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https://www.youtube.com/watch?v=d9IxdwEFk1c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01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86A6BD3-C424-4639-A898-B93DC5C5C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20148" r="39667" b="17361"/>
          <a:stretch/>
        </p:blipFill>
        <p:spPr>
          <a:xfrm>
            <a:off x="1711171" y="643467"/>
            <a:ext cx="8769658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DDFE553-0926-4323-A9F7-8CF09314BB1F}"/>
              </a:ext>
            </a:extLst>
          </p:cNvPr>
          <p:cNvSpPr/>
          <p:nvPr/>
        </p:nvSpPr>
        <p:spPr>
          <a:xfrm>
            <a:off x="3687968" y="6433304"/>
            <a:ext cx="5045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https://www.youtube.com/watch?v=2OQFQGC-jmo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50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566531" y="566530"/>
            <a:ext cx="3195105" cy="1446550"/>
            <a:chOff x="606288" y="626165"/>
            <a:chExt cx="3195105" cy="1446550"/>
          </a:xfrm>
        </p:grpSpPr>
        <p:sp>
          <p:nvSpPr>
            <p:cNvPr id="2" name="TextBox 1"/>
            <p:cNvSpPr txBox="1"/>
            <p:nvPr/>
          </p:nvSpPr>
          <p:spPr>
            <a:xfrm>
              <a:off x="606288" y="626165"/>
              <a:ext cx="31951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H.O.T</a:t>
              </a:r>
              <a:endParaRPr lang="ko-KR" altLang="en-US" sz="8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35706" y="1091022"/>
              <a:ext cx="18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sz="4800" kern="2600" spc="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직선 연결선 6"/>
          <p:cNvCxnSpPr/>
          <p:nvPr/>
        </p:nvCxnSpPr>
        <p:spPr>
          <a:xfrm>
            <a:off x="566531" y="2355574"/>
            <a:ext cx="552946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/>
          <p:cNvGrpSpPr/>
          <p:nvPr/>
        </p:nvGrpSpPr>
        <p:grpSpPr>
          <a:xfrm>
            <a:off x="260719" y="2544696"/>
            <a:ext cx="2839921" cy="965823"/>
            <a:chOff x="968115" y="2698069"/>
            <a:chExt cx="2170786" cy="965823"/>
          </a:xfrm>
        </p:grpSpPr>
        <p:grpSp>
          <p:nvGrpSpPr>
            <p:cNvPr id="15" name="그룹 14"/>
            <p:cNvGrpSpPr/>
            <p:nvPr/>
          </p:nvGrpSpPr>
          <p:grpSpPr>
            <a:xfrm>
              <a:off x="968115" y="2698069"/>
              <a:ext cx="536167" cy="546652"/>
              <a:chOff x="1302026" y="2743201"/>
              <a:chExt cx="536167" cy="546652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1302026" y="2743201"/>
                <a:ext cx="527834" cy="54665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340941" y="2818948"/>
                <a:ext cx="4972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02</a:t>
                </a:r>
                <a:endParaRPr lang="ko-KR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565522" y="2740562"/>
              <a:ext cx="15733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Popularity</a:t>
              </a:r>
              <a:endParaRPr lang="ko-KR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65522" y="3202227"/>
              <a:ext cx="6910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9388" indent="-179388">
                <a:buFont typeface="Wingdings" panose="05000000000000000000" pitchFamily="2" charset="2"/>
                <a:buChar char="§"/>
              </a:pPr>
              <a:r>
                <a:rPr lang="en-US" altLang="ko-KR" sz="1200" dirty="0"/>
                <a:t>Awards</a:t>
              </a:r>
            </a:p>
            <a:p>
              <a:pPr marL="179388" indent="-179388">
                <a:buFont typeface="Wingdings" panose="05000000000000000000" pitchFamily="2" charset="2"/>
                <a:buChar char="§"/>
              </a:pPr>
              <a:r>
                <a:rPr lang="en-US" altLang="ko-KR" sz="1200" dirty="0"/>
                <a:t>Fandom</a:t>
              </a:r>
              <a:endParaRPr lang="ko-KR" altLang="en-US" sz="1200" dirty="0"/>
            </a:p>
          </p:txBody>
        </p:sp>
      </p:grpSp>
      <p:pic>
        <p:nvPicPr>
          <p:cNvPr id="6" name="그림 5" descr="실외, 군중, 건물, 사람이(가) 표시된 사진&#10;&#10;자동 생성된 설명">
            <a:extLst>
              <a:ext uri="{FF2B5EF4-FFF2-40B4-BE49-F238E27FC236}">
                <a16:creationId xmlns:a16="http://schemas.microsoft.com/office/drawing/2014/main" id="{CF52A8E5-CABB-4AFB-9FAF-489DE9065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73" y="3621022"/>
            <a:ext cx="3630256" cy="3236978"/>
          </a:xfrm>
          <a:prstGeom prst="rect">
            <a:avLst/>
          </a:prstGeom>
        </p:spPr>
      </p:pic>
      <p:pic>
        <p:nvPicPr>
          <p:cNvPr id="23" name="그림 22" descr="실외이(가) 표시된 사진&#10;&#10;높은 신뢰도로 생성된 설명">
            <a:extLst>
              <a:ext uri="{FF2B5EF4-FFF2-40B4-BE49-F238E27FC236}">
                <a16:creationId xmlns:a16="http://schemas.microsoft.com/office/drawing/2014/main" id="{EB4F0AC9-F064-4057-89D6-DA7E6F67F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6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>
            <a:cxnSpLocks/>
            <a:stCxn id="9" idx="3"/>
          </p:cNvCxnSpPr>
          <p:nvPr/>
        </p:nvCxnSpPr>
        <p:spPr>
          <a:xfrm>
            <a:off x="1802725" y="191384"/>
            <a:ext cx="10169535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>
            <a:cxnSpLocks/>
          </p:cNvCxnSpPr>
          <p:nvPr/>
        </p:nvCxnSpPr>
        <p:spPr>
          <a:xfrm>
            <a:off x="191386" y="6648891"/>
            <a:ext cx="11780874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1386" y="64426"/>
            <a:ext cx="16113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err="1">
                <a:solidFill>
                  <a:schemeClr val="accent5">
                    <a:lumMod val="75000"/>
                  </a:schemeClr>
                </a:solidFill>
              </a:rPr>
              <a:t>Saebyeol’s</a:t>
            </a:r>
            <a:r>
              <a:rPr lang="en-US" altLang="ko-KR" sz="1050" dirty="0">
                <a:solidFill>
                  <a:schemeClr val="accent5">
                    <a:lumMod val="75000"/>
                  </a:schemeClr>
                </a:solidFill>
              </a:rPr>
              <a:t> PowerPoint</a:t>
            </a:r>
            <a:endParaRPr lang="ko-KR" altLang="en-US" sz="10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5601" y="318342"/>
            <a:ext cx="96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PART</a:t>
            </a:r>
            <a:r>
              <a:rPr lang="ko-KR" altLang="en-US" dirty="0"/>
              <a:t> </a:t>
            </a:r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63378" y="306441"/>
            <a:ext cx="7308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spc="-300" dirty="0"/>
              <a:t>Second GENERATION OF KOREAN IDOLS</a:t>
            </a:r>
            <a:endParaRPr lang="ko-KR" altLang="en-US" sz="3600" spc="-300" dirty="0"/>
          </a:p>
        </p:txBody>
      </p:sp>
      <p:grpSp>
        <p:nvGrpSpPr>
          <p:cNvPr id="24" name="그룹 23"/>
          <p:cNvGrpSpPr/>
          <p:nvPr/>
        </p:nvGrpSpPr>
        <p:grpSpPr>
          <a:xfrm>
            <a:off x="1907456" y="1308127"/>
            <a:ext cx="2950028" cy="5308574"/>
            <a:chOff x="1963378" y="1550501"/>
            <a:chExt cx="2950028" cy="5308574"/>
          </a:xfrm>
        </p:grpSpPr>
        <p:sp>
          <p:nvSpPr>
            <p:cNvPr id="13" name="직사각형 12"/>
            <p:cNvSpPr/>
            <p:nvPr/>
          </p:nvSpPr>
          <p:spPr>
            <a:xfrm>
              <a:off x="1963378" y="1550501"/>
              <a:ext cx="2950028" cy="29664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23690" y="4663146"/>
              <a:ext cx="6270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/>
                <a:t>TVXQ</a:t>
              </a:r>
              <a:endParaRPr lang="ko-KR" alt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1286" y="4989332"/>
              <a:ext cx="2831906" cy="186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Debut:</a:t>
              </a:r>
              <a:r>
                <a:rPr lang="ko-KR" altLang="en-US" sz="1050" dirty="0"/>
                <a:t> </a:t>
              </a:r>
              <a:r>
                <a:rPr lang="en-US" altLang="ko-KR" sz="1050" dirty="0"/>
                <a:t>2003.12.26</a:t>
              </a:r>
            </a:p>
            <a:p>
              <a:r>
                <a:rPr lang="en-US" altLang="ko-KR" sz="1050" dirty="0"/>
                <a:t>Entertainment: SM</a:t>
              </a:r>
            </a:p>
            <a:p>
              <a:r>
                <a:rPr lang="en-US" altLang="ko-KR" sz="1050" dirty="0"/>
                <a:t>Fandom: Cassiopeia[Korea], </a:t>
              </a:r>
              <a:r>
                <a:rPr lang="en-US" altLang="ko-KR" sz="1050" dirty="0" err="1"/>
                <a:t>Bigeast</a:t>
              </a:r>
              <a:r>
                <a:rPr lang="en-US" altLang="ko-KR" sz="1050" dirty="0"/>
                <a:t>[japan]</a:t>
              </a:r>
            </a:p>
            <a:p>
              <a:r>
                <a:rPr lang="en-US" altLang="ko-KR" sz="1050" dirty="0"/>
                <a:t>Official color: Pearl Red</a:t>
              </a:r>
            </a:p>
            <a:p>
              <a:r>
                <a:rPr lang="en-US" altLang="ko-KR" sz="1050" dirty="0"/>
                <a:t>Members</a:t>
              </a:r>
            </a:p>
            <a:p>
              <a:r>
                <a:rPr lang="en-US" altLang="ko-KR" sz="1050" dirty="0"/>
                <a:t>You-know </a:t>
              </a:r>
              <a:r>
                <a:rPr lang="en-US" altLang="ko-KR" sz="1050" dirty="0" err="1"/>
                <a:t>Yunho</a:t>
              </a:r>
              <a:endParaRPr lang="en-US" altLang="ko-KR" sz="1050" dirty="0"/>
            </a:p>
            <a:p>
              <a:r>
                <a:rPr lang="en-US" altLang="ko-KR" sz="1050" dirty="0" err="1"/>
                <a:t>Cheogang</a:t>
              </a:r>
              <a:r>
                <a:rPr lang="en-US" altLang="ko-KR" sz="1050" dirty="0"/>
                <a:t> </a:t>
              </a:r>
              <a:r>
                <a:rPr lang="en-US" altLang="ko-KR" sz="1050" dirty="0" err="1"/>
                <a:t>Changmin</a:t>
              </a:r>
              <a:endParaRPr lang="en-US" altLang="ko-KR" sz="1050" dirty="0"/>
            </a:p>
            <a:p>
              <a:r>
                <a:rPr lang="en-US" altLang="ko-KR" sz="1050" dirty="0" err="1"/>
                <a:t>Yeongung</a:t>
              </a:r>
              <a:r>
                <a:rPr lang="en-US" altLang="ko-KR" sz="1050" dirty="0"/>
                <a:t> </a:t>
              </a:r>
              <a:r>
                <a:rPr lang="en-US" altLang="ko-KR" sz="1050" dirty="0" err="1"/>
                <a:t>Jaejung</a:t>
              </a:r>
              <a:endParaRPr lang="en-US" altLang="ko-KR" sz="1050" dirty="0"/>
            </a:p>
            <a:p>
              <a:r>
                <a:rPr lang="en-US" altLang="ko-KR" sz="1050" dirty="0"/>
                <a:t>Xia </a:t>
              </a:r>
              <a:r>
                <a:rPr lang="en-US" altLang="ko-KR" sz="1050" dirty="0" err="1"/>
                <a:t>Junsu</a:t>
              </a:r>
              <a:endParaRPr lang="en-US" altLang="ko-KR" sz="1050" dirty="0"/>
            </a:p>
            <a:p>
              <a:r>
                <a:rPr lang="en-US" altLang="ko-KR" sz="1050" dirty="0"/>
                <a:t>Micky </a:t>
              </a:r>
              <a:r>
                <a:rPr lang="en-US" altLang="ko-KR" sz="1050" dirty="0" err="1"/>
                <a:t>Yucheon</a:t>
              </a:r>
              <a:endParaRPr lang="en-US" altLang="ko-KR" sz="1050" dirty="0"/>
            </a:p>
            <a:p>
              <a:endParaRPr lang="en-US" altLang="ko-KR" sz="1050" dirty="0"/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8571012" y="1355415"/>
            <a:ext cx="2950028" cy="29664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그림 32" descr="사람, 정장, 남자, 그룹이(가) 표시된 사진&#10;&#10;자동 생성된 설명">
            <a:extLst>
              <a:ext uri="{FF2B5EF4-FFF2-40B4-BE49-F238E27FC236}">
                <a16:creationId xmlns:a16="http://schemas.microsoft.com/office/drawing/2014/main" id="{89A95F01-4DE0-4F1A-8B12-0D44C073C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56" y="1825599"/>
            <a:ext cx="2950028" cy="1966685"/>
          </a:xfrm>
          <a:prstGeom prst="rect">
            <a:avLst/>
          </a:prstGeom>
        </p:spPr>
      </p:pic>
      <p:pic>
        <p:nvPicPr>
          <p:cNvPr id="34" name="그림 33" descr="사람, 의류, 정장, 서있는이(가) 표시된 사진&#10;&#10;자동 생성된 설명">
            <a:extLst>
              <a:ext uri="{FF2B5EF4-FFF2-40B4-BE49-F238E27FC236}">
                <a16:creationId xmlns:a16="http://schemas.microsoft.com/office/drawing/2014/main" id="{C594DB5E-F3A9-46C4-92A0-FD63E1179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12" y="1437781"/>
            <a:ext cx="2950028" cy="2161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6DEBAC-6A9E-4291-B155-AD439E49F4FC}"/>
              </a:ext>
            </a:extLst>
          </p:cNvPr>
          <p:cNvSpPr txBox="1"/>
          <p:nvPr/>
        </p:nvSpPr>
        <p:spPr>
          <a:xfrm>
            <a:off x="8571012" y="4420772"/>
            <a:ext cx="2753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Members</a:t>
            </a:r>
          </a:p>
          <a:p>
            <a:r>
              <a:rPr lang="en-US" altLang="ko-KR" dirty="0"/>
              <a:t>You know </a:t>
            </a:r>
            <a:r>
              <a:rPr lang="en-US" altLang="ko-KR" dirty="0" err="1"/>
              <a:t>Yunho</a:t>
            </a:r>
            <a:endParaRPr lang="en-US" altLang="ko-KR" dirty="0"/>
          </a:p>
          <a:p>
            <a:r>
              <a:rPr lang="en-US" altLang="ko-KR" dirty="0" err="1"/>
              <a:t>Cheogang</a:t>
            </a:r>
            <a:r>
              <a:rPr lang="en-US" altLang="ko-KR" dirty="0"/>
              <a:t> </a:t>
            </a:r>
            <a:r>
              <a:rPr lang="en-US" altLang="ko-KR" dirty="0" err="1"/>
              <a:t>Changmin</a:t>
            </a:r>
            <a:endParaRPr lang="ko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80615C-CE4A-4424-9AE0-17657846843A}"/>
              </a:ext>
            </a:extLst>
          </p:cNvPr>
          <p:cNvSpPr txBox="1"/>
          <p:nvPr/>
        </p:nvSpPr>
        <p:spPr>
          <a:xfrm rot="10800000" flipV="1">
            <a:off x="5363612" y="4687175"/>
            <a:ext cx="1979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hug 2004</a:t>
            </a:r>
          </a:p>
          <a:p>
            <a:r>
              <a:rPr lang="en-US" altLang="ko-KR" dirty="0">
                <a:hlinkClick r:id="rId4"/>
              </a:rPr>
              <a:t>https://www.youtube.com/watch?v=ItwTg3Cm7oU</a:t>
            </a:r>
            <a:endParaRPr lang="ko-KR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7F3E16-8711-4F35-AC6F-60E2AE09BA94}"/>
              </a:ext>
            </a:extLst>
          </p:cNvPr>
          <p:cNvSpPr txBox="1"/>
          <p:nvPr/>
        </p:nvSpPr>
        <p:spPr>
          <a:xfrm>
            <a:off x="5325542" y="1356011"/>
            <a:ext cx="312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Why</a:t>
            </a:r>
          </a:p>
          <a:p>
            <a:r>
              <a:rPr lang="en-US" altLang="ko-KR" dirty="0">
                <a:hlinkClick r:id="rId5"/>
              </a:rPr>
              <a:t>https://www.youtube.com/watch?v=Jd9yMbsiY_w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44D16B-530A-44A3-9842-27B2A0BC9860}"/>
              </a:ext>
            </a:extLst>
          </p:cNvPr>
          <p:cNvSpPr txBox="1"/>
          <p:nvPr/>
        </p:nvSpPr>
        <p:spPr>
          <a:xfrm>
            <a:off x="5363612" y="2622112"/>
            <a:ext cx="2701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TVXQ</a:t>
            </a:r>
            <a:r>
              <a:rPr lang="ko-KR" altLang="en-US" dirty="0"/>
              <a:t> 일본 콘서트</a:t>
            </a:r>
            <a:endParaRPr lang="en-US" altLang="ko-KR" dirty="0"/>
          </a:p>
          <a:p>
            <a:r>
              <a:rPr lang="en-US" altLang="ko-KR" dirty="0">
                <a:hlinkClick r:id="rId6"/>
              </a:rPr>
              <a:t>https://www.youtube.com/watch?v=ai5X8neP_6Y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9027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8596" y="6233992"/>
            <a:ext cx="30348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dirty="0">
                <a:solidFill>
                  <a:schemeClr val="bg1"/>
                </a:solidFill>
              </a:rPr>
              <a:t>Copyrightⓒ. Saebyeol Yu. All Rights Reserved.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E103B8E-D557-4F65-9927-619A0CAA9C35}"/>
              </a:ext>
            </a:extLst>
          </p:cNvPr>
          <p:cNvSpPr/>
          <p:nvPr/>
        </p:nvSpPr>
        <p:spPr>
          <a:xfrm>
            <a:off x="546359" y="480885"/>
            <a:ext cx="5003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2"/>
              </a:rPr>
              <a:t>https://www.youtube.com/watch?v=KpTEBV5iMNg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8C325-1FEE-49D2-8A51-367B2CA35162}"/>
              </a:ext>
            </a:extLst>
          </p:cNvPr>
          <p:cNvSpPr txBox="1"/>
          <p:nvPr/>
        </p:nvSpPr>
        <p:spPr>
          <a:xfrm>
            <a:off x="546359" y="1007936"/>
            <a:ext cx="6529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유노윤호</a:t>
            </a:r>
            <a:endParaRPr lang="en-US" altLang="ko-KR" dirty="0"/>
          </a:p>
          <a:p>
            <a:r>
              <a:rPr lang="en-US" altLang="ko-KR" dirty="0">
                <a:hlinkClick r:id="rId3"/>
              </a:rPr>
              <a:t>https://www.youtube.com/watch?v=fSiaoZ-GzBU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4087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>
            <a:cxnSpLocks/>
            <a:stCxn id="9" idx="3"/>
          </p:cNvCxnSpPr>
          <p:nvPr/>
        </p:nvCxnSpPr>
        <p:spPr>
          <a:xfrm>
            <a:off x="1802725" y="191384"/>
            <a:ext cx="10169535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>
            <a:cxnSpLocks/>
          </p:cNvCxnSpPr>
          <p:nvPr/>
        </p:nvCxnSpPr>
        <p:spPr>
          <a:xfrm>
            <a:off x="191386" y="6648891"/>
            <a:ext cx="11780874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1386" y="64426"/>
            <a:ext cx="16113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err="1">
                <a:solidFill>
                  <a:schemeClr val="accent5">
                    <a:lumMod val="75000"/>
                  </a:schemeClr>
                </a:solidFill>
              </a:rPr>
              <a:t>Saebyeol’s</a:t>
            </a:r>
            <a:r>
              <a:rPr lang="en-US" altLang="ko-KR" sz="1050" dirty="0">
                <a:solidFill>
                  <a:schemeClr val="accent5">
                    <a:lumMod val="75000"/>
                  </a:schemeClr>
                </a:solidFill>
              </a:rPr>
              <a:t> PowerPoint</a:t>
            </a:r>
            <a:endParaRPr lang="ko-KR" altLang="en-US" sz="10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5601" y="318342"/>
            <a:ext cx="96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PART</a:t>
            </a:r>
            <a:r>
              <a:rPr lang="ko-KR" altLang="en-US" dirty="0"/>
              <a:t> </a:t>
            </a:r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63378" y="306441"/>
            <a:ext cx="7308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spc="-300" dirty="0"/>
              <a:t>Second GENERATION OF KOREAN IDOLS</a:t>
            </a:r>
            <a:endParaRPr lang="ko-KR" altLang="en-US" sz="3600" spc="-300" dirty="0"/>
          </a:p>
        </p:txBody>
      </p:sp>
      <p:grpSp>
        <p:nvGrpSpPr>
          <p:cNvPr id="24" name="그룹 23"/>
          <p:cNvGrpSpPr/>
          <p:nvPr/>
        </p:nvGrpSpPr>
        <p:grpSpPr>
          <a:xfrm>
            <a:off x="1907456" y="1308127"/>
            <a:ext cx="2950028" cy="4985408"/>
            <a:chOff x="1963378" y="1550501"/>
            <a:chExt cx="2950028" cy="4985408"/>
          </a:xfrm>
        </p:grpSpPr>
        <p:sp>
          <p:nvSpPr>
            <p:cNvPr id="13" name="직사각형 12"/>
            <p:cNvSpPr/>
            <p:nvPr/>
          </p:nvSpPr>
          <p:spPr>
            <a:xfrm>
              <a:off x="1963378" y="1550501"/>
              <a:ext cx="2950028" cy="29664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76881" y="4663146"/>
              <a:ext cx="19207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accent2">
                      <a:lumMod val="75000"/>
                    </a:schemeClr>
                  </a:solidFill>
                </a:rPr>
                <a:t>Girl’s</a:t>
              </a:r>
              <a:r>
                <a:rPr lang="ko-KR" alt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ko-KR" sz="1600" b="1" dirty="0">
                  <a:solidFill>
                    <a:schemeClr val="accent2">
                      <a:lumMod val="75000"/>
                    </a:schemeClr>
                  </a:solidFill>
                </a:rPr>
                <a:t>Generation</a:t>
              </a:r>
              <a:endParaRPr lang="ko-KR" alt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1286" y="4989332"/>
              <a:ext cx="2831906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accent2">
                      <a:lumMod val="75000"/>
                    </a:schemeClr>
                  </a:solidFill>
                </a:rPr>
                <a:t>Entertainment: SM</a:t>
              </a:r>
            </a:p>
            <a:p>
              <a:endParaRPr lang="en-US" altLang="ko-KR" sz="1050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altLang="ko-KR" sz="1050" b="1" dirty="0">
                  <a:solidFill>
                    <a:schemeClr val="accent2">
                      <a:lumMod val="75000"/>
                    </a:schemeClr>
                  </a:solidFill>
                </a:rPr>
                <a:t>Debut: 2007.08.05</a:t>
              </a:r>
            </a:p>
            <a:p>
              <a:r>
                <a:rPr lang="en-US" altLang="ko-KR" sz="1050" b="1" dirty="0">
                  <a:solidFill>
                    <a:schemeClr val="accent2">
                      <a:lumMod val="75000"/>
                    </a:schemeClr>
                  </a:solidFill>
                </a:rPr>
                <a:t>Official color: Pastel Rose</a:t>
              </a:r>
            </a:p>
            <a:p>
              <a:endParaRPr lang="en-US" altLang="ko-KR" sz="1050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altLang="ko-KR" sz="1050" b="1" dirty="0">
                  <a:solidFill>
                    <a:schemeClr val="accent2">
                      <a:lumMod val="75000"/>
                    </a:schemeClr>
                  </a:solidFill>
                </a:rPr>
                <a:t>Members: </a:t>
              </a:r>
              <a:r>
                <a:rPr lang="en-US" altLang="ko-KR" sz="1050" b="1" dirty="0" err="1">
                  <a:solidFill>
                    <a:schemeClr val="accent2">
                      <a:lumMod val="75000"/>
                    </a:schemeClr>
                  </a:solidFill>
                </a:rPr>
                <a:t>Taeyeon</a:t>
              </a:r>
              <a:r>
                <a:rPr lang="en-US" altLang="ko-KR" sz="1050" b="1" dirty="0">
                  <a:solidFill>
                    <a:schemeClr val="accent2">
                      <a:lumMod val="75000"/>
                    </a:schemeClr>
                  </a:solidFill>
                </a:rPr>
                <a:t> Sunny Tiffany </a:t>
              </a:r>
              <a:r>
                <a:rPr lang="en-US" altLang="ko-KR" sz="1050" b="1" dirty="0" err="1">
                  <a:solidFill>
                    <a:schemeClr val="accent2">
                      <a:lumMod val="75000"/>
                    </a:schemeClr>
                  </a:solidFill>
                </a:rPr>
                <a:t>Hyoyeon</a:t>
              </a:r>
              <a:r>
                <a:rPr lang="en-US" altLang="ko-KR" sz="1050" b="1" dirty="0">
                  <a:solidFill>
                    <a:schemeClr val="accent2">
                      <a:lumMod val="75000"/>
                    </a:schemeClr>
                  </a:solidFill>
                </a:rPr>
                <a:t> Yuri </a:t>
              </a:r>
              <a:r>
                <a:rPr lang="en-US" altLang="ko-KR" sz="1050" b="1" dirty="0" err="1">
                  <a:solidFill>
                    <a:schemeClr val="accent2">
                      <a:lumMod val="75000"/>
                    </a:schemeClr>
                  </a:solidFill>
                </a:rPr>
                <a:t>Sooyeong</a:t>
              </a:r>
              <a:r>
                <a:rPr lang="en-US" altLang="ko-KR" sz="105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ko-KR" sz="1050" b="1" dirty="0" err="1">
                  <a:solidFill>
                    <a:schemeClr val="accent2">
                      <a:lumMod val="75000"/>
                    </a:schemeClr>
                  </a:solidFill>
                </a:rPr>
                <a:t>Yuna</a:t>
              </a:r>
              <a:r>
                <a:rPr lang="en-US" altLang="ko-KR" sz="105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ko-KR" sz="1050" b="1" dirty="0" err="1">
                  <a:solidFill>
                    <a:schemeClr val="accent2">
                      <a:lumMod val="75000"/>
                    </a:schemeClr>
                  </a:solidFill>
                </a:rPr>
                <a:t>Seohyeon</a:t>
              </a:r>
              <a:endParaRPr lang="ko-KR" altLang="en-US" sz="1050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lang="en-US" altLang="ko-KR" sz="105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19" name="그림 18" descr="그룹, 가장, 사람들이(가) 표시된 사진&#10;&#10;자동 생성된 설명">
            <a:extLst>
              <a:ext uri="{FF2B5EF4-FFF2-40B4-BE49-F238E27FC236}">
                <a16:creationId xmlns:a16="http://schemas.microsoft.com/office/drawing/2014/main" id="{E2392194-5C5D-4284-A8E0-845F91124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73" y="1317980"/>
            <a:ext cx="3253611" cy="2866618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B52017A3-BE05-48C6-B56E-FB05758B2E2F}"/>
              </a:ext>
            </a:extLst>
          </p:cNvPr>
          <p:cNvGrpSpPr/>
          <p:nvPr/>
        </p:nvGrpSpPr>
        <p:grpSpPr>
          <a:xfrm>
            <a:off x="7638099" y="1256567"/>
            <a:ext cx="2950028" cy="4177495"/>
            <a:chOff x="1963378" y="1550501"/>
            <a:chExt cx="2950028" cy="4177495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08F5B011-1DD7-4184-B20B-D196A027CE8F}"/>
                </a:ext>
              </a:extLst>
            </p:cNvPr>
            <p:cNvSpPr/>
            <p:nvPr/>
          </p:nvSpPr>
          <p:spPr>
            <a:xfrm>
              <a:off x="1963378" y="1550501"/>
              <a:ext cx="2950028" cy="29664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37063F-DB1C-4977-874A-690B5058ACDB}"/>
                </a:ext>
              </a:extLst>
            </p:cNvPr>
            <p:cNvSpPr txBox="1"/>
            <p:nvPr/>
          </p:nvSpPr>
          <p:spPr>
            <a:xfrm>
              <a:off x="2837684" y="4663146"/>
              <a:ext cx="11991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/>
                <a:t>Wonder Girls</a:t>
              </a:r>
              <a:endParaRPr lang="ko-KR" altLang="en-US" sz="1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3CD8B8E-1B95-4A75-B9A5-E34B62FCBF2C}"/>
                </a:ext>
              </a:extLst>
            </p:cNvPr>
            <p:cNvSpPr txBox="1"/>
            <p:nvPr/>
          </p:nvSpPr>
          <p:spPr>
            <a:xfrm>
              <a:off x="2021286" y="4989332"/>
              <a:ext cx="28319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Entertainment: JYP</a:t>
              </a:r>
            </a:p>
            <a:p>
              <a:r>
                <a:rPr lang="en-US" altLang="ko-KR" sz="1050" dirty="0"/>
                <a:t>Debut: 2007</a:t>
              </a:r>
            </a:p>
            <a:p>
              <a:r>
                <a:rPr lang="en-US" altLang="ko-KR" sz="1050" dirty="0"/>
                <a:t>Members: </a:t>
              </a:r>
              <a:r>
                <a:rPr lang="en-US" altLang="ko-KR" sz="1050" dirty="0" err="1"/>
                <a:t>Yubin</a:t>
              </a:r>
              <a:r>
                <a:rPr lang="en-US" altLang="ko-KR" sz="1050" dirty="0"/>
                <a:t> </a:t>
              </a:r>
              <a:r>
                <a:rPr lang="en-US" altLang="ko-KR" sz="1050" dirty="0" err="1"/>
                <a:t>Yeeun</a:t>
              </a:r>
              <a:r>
                <a:rPr lang="en-US" altLang="ko-KR" sz="1050" dirty="0"/>
                <a:t> </a:t>
              </a:r>
              <a:r>
                <a:rPr lang="en-US" altLang="ko-KR" sz="1050" dirty="0" err="1"/>
                <a:t>Sunmi</a:t>
              </a:r>
              <a:r>
                <a:rPr lang="en-US" altLang="ko-KR" sz="1050" dirty="0"/>
                <a:t> </a:t>
              </a:r>
              <a:r>
                <a:rPr lang="en-US" altLang="ko-KR" sz="1050" dirty="0" err="1"/>
                <a:t>Hyerim</a:t>
              </a:r>
              <a:endParaRPr lang="ko-KR" altLang="en-US" sz="1050" dirty="0"/>
            </a:p>
            <a:p>
              <a:endParaRPr lang="en-US" altLang="ko-KR" sz="1050" dirty="0"/>
            </a:p>
          </p:txBody>
        </p:sp>
      </p:grpSp>
      <p:pic>
        <p:nvPicPr>
          <p:cNvPr id="27" name="그림 26" descr="사람, 그룹, 서있는, 젊은이(가) 표시된 사진&#10;&#10;자동 생성된 설명">
            <a:extLst>
              <a:ext uri="{FF2B5EF4-FFF2-40B4-BE49-F238E27FC236}">
                <a16:creationId xmlns:a16="http://schemas.microsoft.com/office/drawing/2014/main" id="{E175F8D2-0303-4742-896A-D8F012DFC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66" y="1698459"/>
            <a:ext cx="3384383" cy="208269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5C914EF-03E5-4235-9E8B-58511851B1A8}"/>
              </a:ext>
            </a:extLst>
          </p:cNvPr>
          <p:cNvSpPr txBox="1"/>
          <p:nvPr/>
        </p:nvSpPr>
        <p:spPr>
          <a:xfrm>
            <a:off x="6625389" y="5810756"/>
            <a:ext cx="5804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Nobody</a:t>
            </a:r>
            <a:r>
              <a:rPr lang="ko-KR" altLang="en-US" dirty="0"/>
              <a:t>  </a:t>
            </a:r>
            <a:r>
              <a:rPr lang="en-US" altLang="ko-KR" dirty="0"/>
              <a:t>2008</a:t>
            </a:r>
          </a:p>
          <a:p>
            <a:r>
              <a:rPr lang="en-US" altLang="ko-KR" dirty="0">
                <a:hlinkClick r:id="rId4"/>
              </a:rPr>
              <a:t>https://www.youtube.com/watch?v=QZBn1e9pr2Q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DBB75B-2479-4950-8C98-759DA7B7E33B}"/>
              </a:ext>
            </a:extLst>
          </p:cNvPr>
          <p:cNvSpPr txBox="1"/>
          <p:nvPr/>
        </p:nvSpPr>
        <p:spPr>
          <a:xfrm>
            <a:off x="6562661" y="5210591"/>
            <a:ext cx="5929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Gee 2009</a:t>
            </a:r>
          </a:p>
          <a:p>
            <a:r>
              <a:rPr lang="en-US" altLang="ko-KR" dirty="0">
                <a:hlinkClick r:id="rId5"/>
              </a:rPr>
              <a:t>https://www.youtube.com/watch?v=U7mPqycQ0tQ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3641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사람, 가장, 그룹, 사진이(가) 표시된 사진&#10;&#10;자동 생성된 설명">
            <a:extLst>
              <a:ext uri="{FF2B5EF4-FFF2-40B4-BE49-F238E27FC236}">
                <a16:creationId xmlns:a16="http://schemas.microsoft.com/office/drawing/2014/main" id="{2842583B-12BF-4155-9065-4F1E754BC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1" y="844472"/>
            <a:ext cx="3941871" cy="2650908"/>
          </a:xfrm>
          <a:prstGeom prst="rect">
            <a:avLst/>
          </a:prstGeom>
        </p:spPr>
      </p:pic>
      <p:pic>
        <p:nvPicPr>
          <p:cNvPr id="7" name="그림 6" descr="실내, 여자, 테이블, 소녀이(가) 표시된 사진&#10;&#10;자동 생성된 설명">
            <a:extLst>
              <a:ext uri="{FF2B5EF4-FFF2-40B4-BE49-F238E27FC236}">
                <a16:creationId xmlns:a16="http://schemas.microsoft.com/office/drawing/2014/main" id="{B13EA08D-486D-4FFE-BF92-5B594CCE0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1" y="3824364"/>
            <a:ext cx="4416407" cy="23406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A56547-DD6A-4AC1-AD9B-359D39DCA531}"/>
              </a:ext>
            </a:extLst>
          </p:cNvPr>
          <p:cNvSpPr txBox="1"/>
          <p:nvPr/>
        </p:nvSpPr>
        <p:spPr>
          <a:xfrm>
            <a:off x="4427621" y="908066"/>
            <a:ext cx="611204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/>
              <a:t>I don’t care 2009 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hlinkClick r:id="rId4"/>
              </a:rPr>
              <a:t>https://www.youtube.com/watch?v=9wJs6dByMJI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D30BD-5471-43BB-BC54-ED077017E9D9}"/>
              </a:ext>
            </a:extLst>
          </p:cNvPr>
          <p:cNvSpPr txBox="1"/>
          <p:nvPr/>
        </p:nvSpPr>
        <p:spPr>
          <a:xfrm>
            <a:off x="4841352" y="5254223"/>
            <a:ext cx="534874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 err="1"/>
              <a:t>Roly</a:t>
            </a:r>
            <a:r>
              <a:rPr lang="ko-KR" altLang="en-US" dirty="0"/>
              <a:t> </a:t>
            </a:r>
            <a:r>
              <a:rPr lang="en-US" altLang="ko-KR" dirty="0"/>
              <a:t>Poly</a:t>
            </a:r>
            <a:r>
              <a:rPr lang="ko-KR" altLang="en-US" dirty="0"/>
              <a:t> </a:t>
            </a:r>
            <a:r>
              <a:rPr lang="en-US" altLang="ko-KR" dirty="0"/>
              <a:t>2009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hlinkClick r:id="rId5"/>
              </a:rPr>
              <a:t>https://www.youtube.com/watch?v=08uYAi9wkXI</a:t>
            </a:r>
            <a:endParaRPr lang="en-US" altLang="ko-K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D0070-BA1E-46C6-9E41-D0891C8EA62E}"/>
              </a:ext>
            </a:extLst>
          </p:cNvPr>
          <p:cNvSpPr txBox="1"/>
          <p:nvPr/>
        </p:nvSpPr>
        <p:spPr>
          <a:xfrm>
            <a:off x="4588042" y="1908340"/>
            <a:ext cx="5855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2NE1</a:t>
            </a:r>
          </a:p>
          <a:p>
            <a:r>
              <a:rPr lang="en-US" altLang="ko-KR" dirty="0"/>
              <a:t>Entertainment: YG</a:t>
            </a:r>
          </a:p>
          <a:p>
            <a:r>
              <a:rPr lang="en-US" altLang="ko-KR" dirty="0"/>
              <a:t>Debut: 2009</a:t>
            </a:r>
          </a:p>
          <a:p>
            <a:r>
              <a:rPr lang="en-US" altLang="ko-KR" dirty="0"/>
              <a:t>Members: Park </a:t>
            </a:r>
            <a:r>
              <a:rPr lang="en-US" altLang="ko-KR" dirty="0" err="1"/>
              <a:t>Sandara</a:t>
            </a:r>
            <a:r>
              <a:rPr lang="en-US" altLang="ko-KR" dirty="0"/>
              <a:t> CL Park Bom Gong Minji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D9B76-40DA-45C8-8289-663B62B5728D}"/>
              </a:ext>
            </a:extLst>
          </p:cNvPr>
          <p:cNvSpPr txBox="1"/>
          <p:nvPr/>
        </p:nvSpPr>
        <p:spPr>
          <a:xfrm>
            <a:off x="4757778" y="3824364"/>
            <a:ext cx="6112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T-ARA</a:t>
            </a:r>
          </a:p>
          <a:p>
            <a:r>
              <a:rPr lang="en-US" altLang="ko-KR" dirty="0"/>
              <a:t>Entertainment: MBK</a:t>
            </a:r>
          </a:p>
          <a:p>
            <a:r>
              <a:rPr lang="en-US" altLang="ko-KR" dirty="0"/>
              <a:t>Debut: 2009</a:t>
            </a:r>
          </a:p>
          <a:p>
            <a:r>
              <a:rPr lang="en-US" altLang="ko-KR" dirty="0"/>
              <a:t>Members </a:t>
            </a:r>
            <a:r>
              <a:rPr lang="en-US" altLang="ko-KR" dirty="0" err="1"/>
              <a:t>Jiyeon</a:t>
            </a:r>
            <a:r>
              <a:rPr lang="en-US" altLang="ko-KR" dirty="0"/>
              <a:t> </a:t>
            </a:r>
            <a:r>
              <a:rPr lang="en-US" altLang="ko-KR" dirty="0" err="1"/>
              <a:t>Hyomin</a:t>
            </a:r>
            <a:r>
              <a:rPr lang="en-US" altLang="ko-KR" dirty="0"/>
              <a:t> </a:t>
            </a:r>
            <a:r>
              <a:rPr lang="en-US" altLang="ko-KR" dirty="0" err="1"/>
              <a:t>Eunjung</a:t>
            </a:r>
            <a:r>
              <a:rPr lang="en-US" altLang="ko-KR" dirty="0"/>
              <a:t> </a:t>
            </a:r>
            <a:r>
              <a:rPr lang="en-US" altLang="ko-KR" dirty="0" err="1"/>
              <a:t>quri</a:t>
            </a:r>
            <a:r>
              <a:rPr lang="en-US" altLang="ko-KR" dirty="0"/>
              <a:t> </a:t>
            </a:r>
            <a:r>
              <a:rPr lang="en-US" altLang="ko-KR" dirty="0" err="1"/>
              <a:t>Boram</a:t>
            </a:r>
            <a:r>
              <a:rPr lang="en-US" altLang="ko-KR" dirty="0"/>
              <a:t> </a:t>
            </a:r>
            <a:r>
              <a:rPr lang="en-US" altLang="ko-KR" dirty="0" err="1"/>
              <a:t>Soyeon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5556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11811A-DBC9-4FF3-AE1E-894AD5856E0A}"/>
              </a:ext>
            </a:extLst>
          </p:cNvPr>
          <p:cNvSpPr txBox="1"/>
          <p:nvPr/>
        </p:nvSpPr>
        <p:spPr>
          <a:xfrm>
            <a:off x="4411579" y="504690"/>
            <a:ext cx="632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growl 2013</a:t>
            </a:r>
          </a:p>
          <a:p>
            <a:r>
              <a:rPr lang="en-US" altLang="ko-KR" dirty="0">
                <a:hlinkClick r:id="rId2"/>
              </a:rPr>
              <a:t>https://www.youtube.com/watch?v=kHwFJRFCq-8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205EE7-477A-4BC6-818A-5F46E8D8CC3A}"/>
              </a:ext>
            </a:extLst>
          </p:cNvPr>
          <p:cNvSpPr txBox="1"/>
          <p:nvPr/>
        </p:nvSpPr>
        <p:spPr>
          <a:xfrm>
            <a:off x="4411579" y="3882189"/>
            <a:ext cx="3818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2015</a:t>
            </a:r>
          </a:p>
          <a:p>
            <a:r>
              <a:rPr lang="en-US" altLang="ko-KR" dirty="0">
                <a:hlinkClick r:id="rId3"/>
              </a:rPr>
              <a:t>https://www.youtube.com/watch?v=-aFPo-RN00I</a:t>
            </a:r>
            <a:endParaRPr lang="ko-KR" altLang="en-US" dirty="0"/>
          </a:p>
        </p:txBody>
      </p:sp>
      <p:pic>
        <p:nvPicPr>
          <p:cNvPr id="5" name="그림 4" descr="사람, 정장, 그룹, 가장이(가) 표시된 사진&#10;&#10;자동 생성된 설명">
            <a:extLst>
              <a:ext uri="{FF2B5EF4-FFF2-40B4-BE49-F238E27FC236}">
                <a16:creationId xmlns:a16="http://schemas.microsoft.com/office/drawing/2014/main" id="{67CC62F2-06B6-43A6-876A-DC0F57321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0" y="158234"/>
            <a:ext cx="3790950" cy="3086100"/>
          </a:xfrm>
          <a:prstGeom prst="rect">
            <a:avLst/>
          </a:prstGeom>
        </p:spPr>
      </p:pic>
      <p:pic>
        <p:nvPicPr>
          <p:cNvPr id="7" name="그림 6" descr="사람, 의류, 실외, 가장이(가) 표시된 사진&#10;&#10;자동 생성된 설명">
            <a:extLst>
              <a:ext uri="{FF2B5EF4-FFF2-40B4-BE49-F238E27FC236}">
                <a16:creationId xmlns:a16="http://schemas.microsoft.com/office/drawing/2014/main" id="{D73F58BE-B2C1-4995-BBE0-8E97AEE16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0" y="3882189"/>
            <a:ext cx="3774562" cy="2513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63AF18-4254-4C79-8784-E6AB3E3CA200}"/>
              </a:ext>
            </a:extLst>
          </p:cNvPr>
          <p:cNvSpPr txBox="1"/>
          <p:nvPr/>
        </p:nvSpPr>
        <p:spPr>
          <a:xfrm>
            <a:off x="4411579" y="1151021"/>
            <a:ext cx="5454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EXO</a:t>
            </a:r>
          </a:p>
          <a:p>
            <a:r>
              <a:rPr lang="en-US" altLang="ko-KR" dirty="0"/>
              <a:t>Entertainment: SM</a:t>
            </a:r>
          </a:p>
          <a:p>
            <a:r>
              <a:rPr lang="en-US" altLang="ko-KR" dirty="0"/>
              <a:t>Debut: 2012.04.08</a:t>
            </a:r>
          </a:p>
          <a:p>
            <a:r>
              <a:rPr lang="en-US" altLang="ko-KR" dirty="0"/>
              <a:t>Members: </a:t>
            </a:r>
            <a:r>
              <a:rPr lang="en-US" altLang="ko-KR" dirty="0" err="1"/>
              <a:t>Suho</a:t>
            </a:r>
            <a:r>
              <a:rPr lang="en-US" altLang="ko-KR" dirty="0"/>
              <a:t> </a:t>
            </a:r>
            <a:r>
              <a:rPr lang="en-US" altLang="ko-KR" dirty="0" err="1"/>
              <a:t>Chanyeol</a:t>
            </a:r>
            <a:r>
              <a:rPr lang="en-US" altLang="ko-KR" dirty="0"/>
              <a:t> Kai DO </a:t>
            </a:r>
            <a:r>
              <a:rPr lang="en-US" altLang="ko-KR" dirty="0" err="1"/>
              <a:t>BeakHyun</a:t>
            </a:r>
            <a:r>
              <a:rPr lang="en-US" altLang="ko-KR" dirty="0"/>
              <a:t> </a:t>
            </a:r>
            <a:r>
              <a:rPr lang="en-US" altLang="ko-KR" dirty="0" err="1"/>
              <a:t>Sehun</a:t>
            </a:r>
            <a:r>
              <a:rPr lang="en-US" altLang="ko-KR" dirty="0"/>
              <a:t> </a:t>
            </a:r>
            <a:r>
              <a:rPr lang="en-US" altLang="ko-KR" dirty="0" err="1"/>
              <a:t>Xiumin</a:t>
            </a:r>
            <a:r>
              <a:rPr lang="en-US" altLang="ko-KR" dirty="0"/>
              <a:t> Chen Lay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5C7460-FFD0-482C-BD20-D8B7EA3B60B1}"/>
              </a:ext>
            </a:extLst>
          </p:cNvPr>
          <p:cNvSpPr txBox="1"/>
          <p:nvPr/>
        </p:nvSpPr>
        <p:spPr>
          <a:xfrm>
            <a:off x="4411579" y="5139147"/>
            <a:ext cx="4588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Red Velvet</a:t>
            </a:r>
          </a:p>
          <a:p>
            <a:r>
              <a:rPr lang="en-US" altLang="ko-KR" dirty="0"/>
              <a:t>Entertainment: SM</a:t>
            </a:r>
          </a:p>
          <a:p>
            <a:r>
              <a:rPr lang="en-US" altLang="ko-KR" dirty="0"/>
              <a:t>Debut: 2014</a:t>
            </a:r>
          </a:p>
          <a:p>
            <a:r>
              <a:rPr lang="en-US" altLang="ko-KR" dirty="0"/>
              <a:t>Members: Wendy Irene </a:t>
            </a:r>
            <a:r>
              <a:rPr lang="en-US" altLang="ko-KR" dirty="0" err="1"/>
              <a:t>Seulgi</a:t>
            </a:r>
            <a:r>
              <a:rPr lang="en-US" altLang="ko-KR" dirty="0"/>
              <a:t> Joy </a:t>
            </a:r>
            <a:r>
              <a:rPr lang="en-US" altLang="ko-KR" dirty="0" err="1"/>
              <a:t>Yeari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6663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860</Words>
  <Application>Microsoft Office PowerPoint</Application>
  <PresentationFormat>와이드스크린</PresentationFormat>
  <Paragraphs>160</Paragraphs>
  <Slides>31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8" baseType="lpstr">
      <vt:lpstr>돋움</vt:lpstr>
      <vt:lpstr>나눔스퀘어 Bold</vt:lpstr>
      <vt:lpstr>Arial</vt:lpstr>
      <vt:lpstr>Calibri</vt:lpstr>
      <vt:lpstr>Calibri Light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kwon minkang</dc:creator>
  <cp:lastModifiedBy>이 수빈</cp:lastModifiedBy>
  <cp:revision>11</cp:revision>
  <dcterms:created xsi:type="dcterms:W3CDTF">2019-11-11T01:37:39Z</dcterms:created>
  <dcterms:modified xsi:type="dcterms:W3CDTF">2019-11-11T23:02:16Z</dcterms:modified>
</cp:coreProperties>
</file>