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63" r:id="rId4"/>
    <p:sldId id="258" r:id="rId5"/>
    <p:sldId id="268" r:id="rId6"/>
    <p:sldId id="259" r:id="rId7"/>
    <p:sldId id="260" r:id="rId8"/>
    <p:sldId id="261" r:id="rId9"/>
    <p:sldId id="310" r:id="rId10"/>
    <p:sldId id="262" r:id="rId11"/>
    <p:sldId id="266" r:id="rId12"/>
    <p:sldId id="265" r:id="rId13"/>
    <p:sldId id="269" r:id="rId14"/>
    <p:sldId id="270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313" r:id="rId23"/>
    <p:sldId id="277" r:id="rId24"/>
    <p:sldId id="312" r:id="rId25"/>
    <p:sldId id="285" r:id="rId26"/>
    <p:sldId id="284" r:id="rId27"/>
    <p:sldId id="288" r:id="rId28"/>
    <p:sldId id="286" r:id="rId29"/>
    <p:sldId id="282" r:id="rId30"/>
    <p:sldId id="281" r:id="rId31"/>
    <p:sldId id="290" r:id="rId32"/>
    <p:sldId id="280" r:id="rId33"/>
    <p:sldId id="283" r:id="rId34"/>
    <p:sldId id="279" r:id="rId35"/>
    <p:sldId id="278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CEE673-8603-4E29-A0EB-2528041C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138BA94-D343-43F7-8CA7-2FFB35832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6ADC8C-70E1-4CD8-93BD-06BE467B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FB2833-69C4-4F2F-BF4C-3D137FCD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464832-F62D-440E-ACF5-48E26A1B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3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015562-0382-4550-AA42-D67332CD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F9473F3-EDDC-480D-BA97-15136B9AC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55ACB5-3C88-48E1-BE04-DC5FD3E7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D1B2D5-7F7F-4730-9B95-16B7066A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AF0FB3-2B15-4C60-B4CE-EB67A35B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0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D0280B-4DF4-4234-9161-E2E78461B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EBFCD10-CDA6-498F-8941-BFE1A5CAA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71C817-DE7D-4CAB-997E-6F4AE6756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539766-7B39-48A3-8702-46DB62400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CC4BD8-56CB-45FE-BC46-33686027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1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113A84-53B6-4BD2-9DBC-B3B1BA93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E9A2FF-8D9C-474C-9859-98508BC24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4D949A-3967-4680-963C-916CE109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72EBF7A-74FF-4D30-9A7B-FE1542E7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CE1B94-CC80-44B2-87AB-E6B7994A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0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DEB034-1269-4515-B76D-ACC45E9D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4E1D44-AB30-4D04-A914-1003A9FDF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C0C8C7-DE3A-4048-8027-49F66433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128E7D-2EA5-4666-98E6-BC183478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E03DDFA-32D7-40A9-8C4E-9ADFFD7C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62F492-C365-4939-9ECD-ECB0EA9C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0F1487-79B0-42DD-BDA9-F05B8E99C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F33459B-2AD6-4882-B7B9-C2DD29F1E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09894ED-0C0B-4691-8D81-725C9BE1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7C5B49A-6EF1-4722-BE05-A8475F70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09843AD-2568-44D0-A8F8-85793FBD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3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DCE84E-2B4B-4F69-9045-EE35E4F1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6DFCF64-C5EF-46E9-BF6F-049D6717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F442053-E5BD-48FD-8EEB-FD0AAA58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9848D0C-5B07-4497-911A-EF9BF6DE1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D9841D2-5851-4BCE-8FE4-CACBE62EA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E0701C6-6541-46FB-867E-CAB8B16F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07584AA-599D-4D69-AB0A-45C5FFB6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24DF553-BCFE-4867-9009-79229513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294F65-296F-47E8-9397-9903BA5B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AD9E264-A049-477D-9D5B-12B6A26E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76E6DED-AC11-4C8D-A097-176D8D63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21CF8B2-F985-4F70-BDF2-16928BDA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3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387E12F-E1EF-42A9-8DE7-734BFC36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B8239E4-0876-4979-A040-3504F891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DAA5B4-00FA-426C-B633-BAEE29E7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5ED15B-D587-4522-9AAA-B66320CB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9BAD20-19D4-4854-A909-5B6CAF176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3752949-8585-4D73-A86E-396B9A60B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1CAEE3-866B-49AC-842C-0C1E46818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C8C542-E021-4476-8FDD-0DA36DDB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A022749-27BB-420D-9767-DC432BF4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5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6D7E5B-564C-407E-9974-87DC7D03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597713B-E7C4-4E43-898E-A0793B037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3904218-14D0-4B8C-A2DC-0DBEDA626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789F3D-F796-4BB7-9A0A-FB4DBBB3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555330F-FBD4-454C-96B4-D5EC0026C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8C4E4E-B331-40F9-8DD7-9A89E8BA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D07424F-7B6A-484A-BE20-479B7489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D3DDB9-F698-4F16-A3F7-E113966D1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65723B-3C40-4743-8ED6-1D61085DC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7D331-8042-47A8-98E8-4BC54D051CF7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D2A213-9CA6-4761-955A-F5BF86874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89A1C8-78AF-4EEE-A4FC-849D452D8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5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EU9W2GLyQ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WUGikRxGQ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BlO8Qd9-Q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lj74ZNdJu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wcJlLjGg0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6nSf0uB4g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blLHjtRkUw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_KH7Tw97HU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_dfn02K8b0&amp;t=212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9IxdwEFk1c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0xDI5R50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OQFQGC-jmo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ch5tdUQvYk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DQrq4PofnA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4c0Un8SAYI" TargetMode="External"/><Relationship Id="rId2" Type="http://schemas.openxmlformats.org/officeDocument/2006/relationships/hyperlink" Target="https://www.youtube.com/watch?v=42A-rFdral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XLFUK5hEad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Qzwi3wxOmw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KP-4YqI34c" TargetMode="External"/><Relationship Id="rId2" Type="http://schemas.openxmlformats.org/officeDocument/2006/relationships/hyperlink" Target="https://www.youtube.com/watch?v=v4eAs7mScN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nkyLuP7eiM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oHmzNF42m8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bxMH2sy3U8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BKBZEudZ9xk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F9cpV2ev0Q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EnvXsyGZm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SMNmyjsux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CUlKW4MWN8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ZpmxpHApQ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74D8h-_quA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whs7gl4Yek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hs7gl4Yek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서류, 텍스트이(가) 표시된 사진&#10;&#10;높은 신뢰도로 생성된 설명">
            <a:extLst>
              <a:ext uri="{FF2B5EF4-FFF2-40B4-BE49-F238E27FC236}">
                <a16:creationId xmlns:a16="http://schemas.microsoft.com/office/drawing/2014/main" id="{771A0639-3870-4119-85E3-B713CA6C3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60000"/>
                  <a:lumOff val="40000"/>
                  <a:alpha val="70000"/>
                </a:schemeClr>
              </a:gs>
              <a:gs pos="100000">
                <a:srgbClr val="FFA27F">
                  <a:alpha val="90000"/>
                </a:srgbClr>
              </a:gs>
              <a:gs pos="3723">
                <a:schemeClr val="accent1">
                  <a:alpha val="90000"/>
                </a:schemeClr>
              </a:gs>
              <a:gs pos="71000">
                <a:schemeClr val="accent3">
                  <a:lumMod val="90000"/>
                  <a:alpha val="7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9901" y="4394200"/>
            <a:ext cx="2612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KPOP CLASS</a:t>
            </a:r>
            <a:endParaRPr kumimoji="0" lang="ko-KR" altLang="en-US" sz="4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7" name="직선 연결선 6"/>
          <p:cNvCxnSpPr>
            <a:cxnSpLocks/>
          </p:cNvCxnSpPr>
          <p:nvPr/>
        </p:nvCxnSpPr>
        <p:spPr>
          <a:xfrm>
            <a:off x="5118100" y="5372100"/>
            <a:ext cx="19304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8596" y="6404113"/>
            <a:ext cx="30348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Copyrightⓒ. Saebyeol Yu. All Rights Reserved.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4284" y="5549941"/>
            <a:ext cx="8034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2019.11.19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0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513FBDE-730F-4E3F-BA61-5BFDD5441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40" y="1123527"/>
            <a:ext cx="6485633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CB80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4F26FB20-2E3B-4144-8577-F645866FB9B0}"/>
              </a:ext>
            </a:extLst>
          </p:cNvPr>
          <p:cNvSpPr/>
          <p:nvPr/>
        </p:nvSpPr>
        <p:spPr>
          <a:xfrm>
            <a:off x="8876037" y="2491859"/>
            <a:ext cx="22313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Dowoon</a:t>
            </a:r>
            <a:endParaRPr lang="en-US" altLang="ko-KR" dirty="0"/>
          </a:p>
          <a:p>
            <a:r>
              <a:rPr lang="en-US" altLang="ko-KR" dirty="0"/>
              <a:t>Position: Vocal, Drum</a:t>
            </a:r>
          </a:p>
          <a:p>
            <a:r>
              <a:rPr lang="en-US" altLang="ko-KR" dirty="0"/>
              <a:t>Birth: 25-08-1995</a:t>
            </a:r>
          </a:p>
          <a:p>
            <a:r>
              <a:rPr lang="en-US" altLang="ko-KR" dirty="0"/>
              <a:t>Physical: 177cm, 60kg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AAE8CD1-1D5F-4963-A17A-892864CD8D7F}"/>
              </a:ext>
            </a:extLst>
          </p:cNvPr>
          <p:cNvSpPr/>
          <p:nvPr/>
        </p:nvSpPr>
        <p:spPr>
          <a:xfrm>
            <a:off x="1998294" y="5968484"/>
            <a:ext cx="506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https://www.youtube.com/watch?v=zXEU9W2GLyQ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4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B17073D-41BA-49B9-A932-64E7AADE3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9" t="19128" r="39312" b="17678"/>
          <a:stretch/>
        </p:blipFill>
        <p:spPr>
          <a:xfrm>
            <a:off x="1670147" y="623947"/>
            <a:ext cx="8851706" cy="557106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A904C93E-CBB6-41B4-A6FD-00A1E754418F}"/>
              </a:ext>
            </a:extLst>
          </p:cNvPr>
          <p:cNvSpPr/>
          <p:nvPr/>
        </p:nvSpPr>
        <p:spPr>
          <a:xfrm>
            <a:off x="3568000" y="6395466"/>
            <a:ext cx="505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https://www.youtube.com/watch?v=CWUGikRxGQs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31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4FC029B-6067-4E1F-BDF7-07AC6B4C6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21273" r="38714" b="28007"/>
          <a:stretch/>
        </p:blipFill>
        <p:spPr>
          <a:xfrm>
            <a:off x="2082163" y="954911"/>
            <a:ext cx="8157212" cy="502802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BE94EEA-AC38-4C19-B8E4-1CF1A9C3B2F2}"/>
              </a:ext>
            </a:extLst>
          </p:cNvPr>
          <p:cNvSpPr/>
          <p:nvPr/>
        </p:nvSpPr>
        <p:spPr>
          <a:xfrm>
            <a:off x="3870860" y="6419801"/>
            <a:ext cx="5017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https://www.youtube.com/watch?v=sGBlO8Qd9-Q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8338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3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AFD9AF0-5B73-404C-8A84-D571655E6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1630" r="39083" b="26389"/>
          <a:stretch/>
        </p:blipFill>
        <p:spPr>
          <a:xfrm>
            <a:off x="1781179" y="643467"/>
            <a:ext cx="8629641" cy="557106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B819B7A-AF50-48AB-A963-C36226797516}"/>
              </a:ext>
            </a:extLst>
          </p:cNvPr>
          <p:cNvSpPr/>
          <p:nvPr/>
        </p:nvSpPr>
        <p:spPr>
          <a:xfrm>
            <a:off x="3833597" y="6385706"/>
            <a:ext cx="4791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https://www.youtube.com/watch?v=clj74ZNdJu0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0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5226D9D-ABCB-4C17-B7ED-9767E6B5F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1926" r="39083" b="28055"/>
          <a:stretch/>
        </p:blipFill>
        <p:spPr>
          <a:xfrm>
            <a:off x="2389661" y="1123527"/>
            <a:ext cx="7412673" cy="46048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3E98E1C-CF29-4B92-AA05-C686F9BA1CF1}"/>
              </a:ext>
            </a:extLst>
          </p:cNvPr>
          <p:cNvSpPr/>
          <p:nvPr/>
        </p:nvSpPr>
        <p:spPr>
          <a:xfrm>
            <a:off x="3699507" y="6385705"/>
            <a:ext cx="479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https://www.youtube.com/watch?v=ZwcJlLjGg08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35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5980FB4-3140-4260-88F8-37418F8FE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6" t="22500" r="39219" b="24583"/>
          <a:stretch/>
        </p:blipFill>
        <p:spPr>
          <a:xfrm>
            <a:off x="1906818" y="643466"/>
            <a:ext cx="8378364" cy="5571067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5D703C8-F276-4580-A402-5D40307C0530}"/>
              </a:ext>
            </a:extLst>
          </p:cNvPr>
          <p:cNvSpPr/>
          <p:nvPr/>
        </p:nvSpPr>
        <p:spPr>
          <a:xfrm>
            <a:off x="3423284" y="6320909"/>
            <a:ext cx="4982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https://www.youtube.com/watch?v=G6nSf0uB4g8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2747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00415-1CE4-48A5-990F-147F9A94D800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IU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1E96094A-1525-42EB-80A7-FEF5FAAC6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-2" b="-2"/>
          <a:stretch/>
        </p:blipFill>
        <p:spPr>
          <a:xfrm>
            <a:off x="6364216" y="492573"/>
            <a:ext cx="413275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51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아이유 이미지 검색결과&quot;">
            <a:extLst>
              <a:ext uri="{FF2B5EF4-FFF2-40B4-BE49-F238E27FC236}">
                <a16:creationId xmlns:a16="http://schemas.microsoft.com/office/drawing/2014/main" id="{686B5357-290E-466D-80C4-E592424D0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6" b="41936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아이유 이미지 검색결과&quot;">
            <a:extLst>
              <a:ext uri="{FF2B5EF4-FFF2-40B4-BE49-F238E27FC236}">
                <a16:creationId xmlns:a16="http://schemas.microsoft.com/office/drawing/2014/main" id="{C0EAA645-646F-423E-B3EA-A430B545F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0" r="1" b="42764"/>
          <a:stretch/>
        </p:blipFill>
        <p:spPr bwMode="auto"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6E3CBD7-D497-45AA-B234-98C1AFDA6FC9}"/>
              </a:ext>
            </a:extLst>
          </p:cNvPr>
          <p:cNvSpPr/>
          <p:nvPr/>
        </p:nvSpPr>
        <p:spPr>
          <a:xfrm>
            <a:off x="7594824" y="108285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Debut: 18-09-2008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 Song : missing child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Meaning of the name: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The music connect I &amp;You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Fandom: U&amp;I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ko-KR" b="0" i="0" dirty="0">
              <a:effectLst/>
              <a:latin typeface="돋움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1681132-5465-4195-9B5F-285C2F50C44E}"/>
              </a:ext>
            </a:extLst>
          </p:cNvPr>
          <p:cNvSpPr/>
          <p:nvPr/>
        </p:nvSpPr>
        <p:spPr>
          <a:xfrm>
            <a:off x="1061408" y="4557970"/>
            <a:ext cx="34921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IU (Lee </a:t>
            </a:r>
            <a:r>
              <a:rPr lang="en-US" altLang="ko-KR" dirty="0" err="1"/>
              <a:t>Jieun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Position: Sing a song writer, Actress</a:t>
            </a:r>
          </a:p>
          <a:p>
            <a:r>
              <a:rPr lang="en-US" altLang="ko-KR" dirty="0"/>
              <a:t>Birth: 16-05-1993</a:t>
            </a:r>
          </a:p>
          <a:p>
            <a:r>
              <a:rPr lang="en-US" altLang="ko-KR" dirty="0"/>
              <a:t>Physical: 160cm, 44kg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59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A1D757-359B-4A84-A594-358C35BDA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0" t="21185" r="40083" b="16944"/>
          <a:stretch/>
        </p:blipFill>
        <p:spPr>
          <a:xfrm>
            <a:off x="1731743" y="643467"/>
            <a:ext cx="8728513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4A771EB-20D0-46F0-BA17-95E6A450A204}"/>
              </a:ext>
            </a:extLst>
          </p:cNvPr>
          <p:cNvSpPr/>
          <p:nvPr/>
        </p:nvSpPr>
        <p:spPr>
          <a:xfrm>
            <a:off x="3797905" y="6385706"/>
            <a:ext cx="4884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https://www.youtube.com/watch?v=AblLHjtRkUw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70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6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A6F400F-B7EC-4166-9AC9-934389C7E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7" t="20296" r="39585" b="15000"/>
          <a:stretch/>
        </p:blipFill>
        <p:spPr>
          <a:xfrm>
            <a:off x="1860759" y="643467"/>
            <a:ext cx="8470482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39EE75F-AFDB-4CA9-93E0-5AA2673C2E75}"/>
              </a:ext>
            </a:extLst>
          </p:cNvPr>
          <p:cNvSpPr/>
          <p:nvPr/>
        </p:nvSpPr>
        <p:spPr>
          <a:xfrm>
            <a:off x="3747052" y="6433304"/>
            <a:ext cx="5099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https://www.youtube.com/watch?v=U_KH7Tw97HU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4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0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07A9C-F058-4B60-97A7-FE9FAE7BD7EC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DAY6</a:t>
            </a:r>
          </a:p>
        </p:txBody>
      </p:sp>
      <p:pic>
        <p:nvPicPr>
          <p:cNvPr id="1028" name="Picture 4" descr="center">
            <a:extLst>
              <a:ext uri="{FF2B5EF4-FFF2-40B4-BE49-F238E27FC236}">
                <a16:creationId xmlns:a16="http://schemas.microsoft.com/office/drawing/2014/main" id="{72A7DFA1-ADB3-4C2E-A3AC-2DC522F20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/>
          <a:stretch/>
        </p:blipFill>
        <p:spPr bwMode="auto">
          <a:xfrm>
            <a:off x="320040" y="384473"/>
            <a:ext cx="5455917" cy="38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밴드 데이식스">
            <a:extLst>
              <a:ext uri="{FF2B5EF4-FFF2-40B4-BE49-F238E27FC236}">
                <a16:creationId xmlns:a16="http://schemas.microsoft.com/office/drawing/2014/main" id="{707E4B40-F191-4807-B5D7-32CC327C8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3170" b="3"/>
          <a:stretch/>
        </p:blipFill>
        <p:spPr bwMode="auto">
          <a:xfrm>
            <a:off x="6416043" y="403227"/>
            <a:ext cx="5455917" cy="380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310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EC02D10-3579-47D5-AF00-8E126B2CF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t="20296" r="39585" b="15139"/>
          <a:stretch/>
        </p:blipFill>
        <p:spPr>
          <a:xfrm>
            <a:off x="1845660" y="661074"/>
            <a:ext cx="8500680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F136A6C-E18C-4007-ACCC-D9EAB000BFAF}"/>
              </a:ext>
            </a:extLst>
          </p:cNvPr>
          <p:cNvSpPr/>
          <p:nvPr/>
        </p:nvSpPr>
        <p:spPr>
          <a:xfrm>
            <a:off x="3161779" y="6374288"/>
            <a:ext cx="5708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https://www.youtube.com/watch?v=9_dfn02K8b0&amp;t=212s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98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106F99C-64C2-4C8D-85C3-26C34B753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6" t="20592" r="39833" b="16806"/>
          <a:stretch/>
        </p:blipFill>
        <p:spPr>
          <a:xfrm>
            <a:off x="1744422" y="643467"/>
            <a:ext cx="8703156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1999967-65CF-44AF-B48C-5F1C374277DA}"/>
              </a:ext>
            </a:extLst>
          </p:cNvPr>
          <p:cNvSpPr/>
          <p:nvPr/>
        </p:nvSpPr>
        <p:spPr>
          <a:xfrm>
            <a:off x="3800072" y="6385706"/>
            <a:ext cx="4876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https://www.youtube.com/watch?v=d9IxdwEFk1c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14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485D7D5-9436-4AEB-9340-D78E53A79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" t="19827" r="38906" b="10301"/>
          <a:stretch/>
        </p:blipFill>
        <p:spPr>
          <a:xfrm>
            <a:off x="2802644" y="1123527"/>
            <a:ext cx="6586706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12DBDDE-F430-43C4-B47C-DE22DD42B6D1}"/>
              </a:ext>
            </a:extLst>
          </p:cNvPr>
          <p:cNvSpPr/>
          <p:nvPr/>
        </p:nvSpPr>
        <p:spPr>
          <a:xfrm>
            <a:off x="3603263" y="6488667"/>
            <a:ext cx="4985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https://www.youtube.com/watch?v=nM0xDI5R50E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01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86A6BD3-C424-4639-A898-B93DC5C5C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20148" r="39667" b="17361"/>
          <a:stretch/>
        </p:blipFill>
        <p:spPr>
          <a:xfrm>
            <a:off x="1711171" y="643467"/>
            <a:ext cx="8769658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DDFE553-0926-4323-A9F7-8CF09314BB1F}"/>
              </a:ext>
            </a:extLst>
          </p:cNvPr>
          <p:cNvSpPr/>
          <p:nvPr/>
        </p:nvSpPr>
        <p:spPr>
          <a:xfrm>
            <a:off x="3687968" y="6433304"/>
            <a:ext cx="5045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https://www.youtube.com/watch?v=2OQFQGC-jmo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00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B912D6-42F2-48C5-8E24-B688056EA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1" t="21481" r="40000" b="12083"/>
          <a:stretch/>
        </p:blipFill>
        <p:spPr>
          <a:xfrm>
            <a:off x="2731510" y="1123527"/>
            <a:ext cx="6728974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51BEED4-0F58-4647-94C3-A362724830E8}"/>
              </a:ext>
            </a:extLst>
          </p:cNvPr>
          <p:cNvSpPr/>
          <p:nvPr/>
        </p:nvSpPr>
        <p:spPr>
          <a:xfrm>
            <a:off x="3521414" y="6407573"/>
            <a:ext cx="4939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https://www.youtube.com/watch?v=qch5tdUQvYk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8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앉아있는, 그룹, 사람들이(가) 표시된 사진&#10;&#10;자동 생성된 설명">
            <a:extLst>
              <a:ext uri="{FF2B5EF4-FFF2-40B4-BE49-F238E27FC236}">
                <a16:creationId xmlns:a16="http://schemas.microsoft.com/office/drawing/2014/main" id="{DF92BFA4-A153-4A5F-BFCA-43B8E4C92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-1" b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그림 4" descr="사람, 실내, 그룹, 가장이(가) 표시된 사진&#10;&#10;자동 생성된 설명">
            <a:extLst>
              <a:ext uri="{FF2B5EF4-FFF2-40B4-BE49-F238E27FC236}">
                <a16:creationId xmlns:a16="http://schemas.microsoft.com/office/drawing/2014/main" id="{389E1D7F-DDD0-4A5A-86B0-C477B93DB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28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D0205-69DD-4BC0-B449-EB78C03A07EE}"/>
              </a:ext>
            </a:extLst>
          </p:cNvPr>
          <p:cNvSpPr txBox="1"/>
          <p:nvPr/>
        </p:nvSpPr>
        <p:spPr>
          <a:xfrm>
            <a:off x="7947704" y="1082854"/>
            <a:ext cx="2981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chemeClr val="accent5">
                    <a:lumMod val="50000"/>
                  </a:schemeClr>
                </a:solidFill>
              </a:rPr>
              <a:t>BTOB</a:t>
            </a:r>
          </a:p>
          <a:p>
            <a:r>
              <a:rPr lang="en-US" altLang="ko-KR" sz="2800" dirty="0">
                <a:solidFill>
                  <a:schemeClr val="accent5">
                    <a:lumMod val="50000"/>
                  </a:schemeClr>
                </a:solidFill>
              </a:rPr>
              <a:t>   Born TO Beat</a:t>
            </a:r>
            <a:endParaRPr lang="ko-KR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F7658-987E-4D53-8A38-D9C5A637500F}"/>
              </a:ext>
            </a:extLst>
          </p:cNvPr>
          <p:cNvSpPr txBox="1"/>
          <p:nvPr/>
        </p:nvSpPr>
        <p:spPr>
          <a:xfrm>
            <a:off x="878889" y="4204883"/>
            <a:ext cx="3790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Debut: 21.03.2012</a:t>
            </a:r>
          </a:p>
          <a:p>
            <a:r>
              <a:rPr lang="en-US" altLang="ko-KR" dirty="0"/>
              <a:t>Fandom: Melody</a:t>
            </a:r>
          </a:p>
          <a:p>
            <a:r>
              <a:rPr lang="en-US" altLang="ko-KR" dirty="0"/>
              <a:t>Famous songs: </a:t>
            </a:r>
          </a:p>
          <a:p>
            <a:r>
              <a:rPr lang="en-US" altLang="ko-KR" dirty="0"/>
              <a:t>I can’t live without you</a:t>
            </a:r>
          </a:p>
          <a:p>
            <a:r>
              <a:rPr lang="en-US" altLang="ko-KR" dirty="0"/>
              <a:t>Miss you</a:t>
            </a:r>
          </a:p>
          <a:p>
            <a:r>
              <a:rPr lang="en-US" altLang="ko-KR" dirty="0"/>
              <a:t>Beautiful</a:t>
            </a:r>
            <a:r>
              <a:rPr lang="ko-KR" altLang="en-US" dirty="0"/>
              <a:t> </a:t>
            </a:r>
            <a:r>
              <a:rPr lang="en-US" altLang="ko-KR" dirty="0"/>
              <a:t>but</a:t>
            </a:r>
            <a:r>
              <a:rPr lang="ko-KR" altLang="en-US" dirty="0"/>
              <a:t> </a:t>
            </a:r>
            <a:r>
              <a:rPr lang="en-US" altLang="ko-KR" dirty="0"/>
              <a:t>sick</a:t>
            </a:r>
          </a:p>
          <a:p>
            <a:r>
              <a:rPr lang="en-US" altLang="ko-KR" dirty="0"/>
              <a:t>MOVIE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22808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건물, 실외, 서있는이(가) 표시된 사진&#10;&#10;자동 생성된 설명">
            <a:extLst>
              <a:ext uri="{FF2B5EF4-FFF2-40B4-BE49-F238E27FC236}">
                <a16:creationId xmlns:a16="http://schemas.microsoft.com/office/drawing/2014/main" id="{A67C0F12-50DE-4415-B08C-97630FDB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23" y="1560442"/>
            <a:ext cx="3497564" cy="3471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AD4B8-BC96-4F08-90AB-4BE241501070}"/>
              </a:ext>
            </a:extLst>
          </p:cNvPr>
          <p:cNvSpPr txBox="1"/>
          <p:nvPr/>
        </p:nvSpPr>
        <p:spPr>
          <a:xfrm>
            <a:off x="6096000" y="2413337"/>
            <a:ext cx="4697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r>
              <a:rPr lang="en-US" altLang="ko-KR" dirty="0"/>
              <a:t>Birth: 02.05.1995</a:t>
            </a:r>
          </a:p>
          <a:p>
            <a:r>
              <a:rPr lang="en-US" altLang="ko-KR" dirty="0"/>
              <a:t>Position: serve vocal</a:t>
            </a:r>
          </a:p>
          <a:p>
            <a:r>
              <a:rPr lang="en-US" altLang="ko-KR" dirty="0"/>
              <a:t>Profession: Idol, actor</a:t>
            </a:r>
          </a:p>
          <a:p>
            <a:r>
              <a:rPr lang="en-US" altLang="ko-KR" dirty="0"/>
              <a:t>Famous appearance work as an actor: Goblin</a:t>
            </a:r>
          </a:p>
          <a:p>
            <a:r>
              <a:rPr lang="en-US" altLang="ko-KR" dirty="0" err="1"/>
              <a:t>InstagramID</a:t>
            </a:r>
            <a:r>
              <a:rPr lang="en-US" altLang="ko-KR" dirty="0"/>
              <a:t>: </a:t>
            </a:r>
            <a:r>
              <a:rPr lang="en-US" altLang="ko-KR" dirty="0" err="1"/>
              <a:t>yook_can_do_it</a:t>
            </a:r>
            <a:endParaRPr lang="en-US" altLang="ko-KR" dirty="0"/>
          </a:p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80C4E-1273-46D9-9EE5-796D87DCDF9C}"/>
              </a:ext>
            </a:extLst>
          </p:cNvPr>
          <p:cNvSpPr txBox="1"/>
          <p:nvPr/>
        </p:nvSpPr>
        <p:spPr>
          <a:xfrm>
            <a:off x="6096000" y="1757779"/>
            <a:ext cx="3999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err="1">
                <a:solidFill>
                  <a:schemeClr val="accent1">
                    <a:lumMod val="50000"/>
                  </a:schemeClr>
                </a:solidFill>
              </a:rPr>
              <a:t>Yook</a:t>
            </a:r>
            <a:r>
              <a:rPr lang="en-US" altLang="ko-KR" sz="4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4800" dirty="0" err="1">
                <a:solidFill>
                  <a:schemeClr val="accent1">
                    <a:lumMod val="50000"/>
                  </a:schemeClr>
                </a:solidFill>
              </a:rPr>
              <a:t>Sungjae</a:t>
            </a:r>
            <a:endParaRPr lang="ko-KR" alt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7902A-0F85-4D46-9F11-CA2D915C3FFE}"/>
              </a:ext>
            </a:extLst>
          </p:cNvPr>
          <p:cNvSpPr txBox="1"/>
          <p:nvPr/>
        </p:nvSpPr>
        <p:spPr>
          <a:xfrm>
            <a:off x="2096723" y="5421244"/>
            <a:ext cx="556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https://www.youtube.com/watch?v=rDQrq4PofnA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7043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F1CCD-A38A-41A2-8B51-D2E397DB0007}"/>
              </a:ext>
            </a:extLst>
          </p:cNvPr>
          <p:cNvSpPr txBox="1"/>
          <p:nvPr/>
        </p:nvSpPr>
        <p:spPr>
          <a:xfrm>
            <a:off x="594707" y="592255"/>
            <a:ext cx="439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Movie stage</a:t>
            </a:r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E85F8E0-43E3-425F-ABB8-56F6F0F6CC53}"/>
              </a:ext>
            </a:extLst>
          </p:cNvPr>
          <p:cNvSpPr/>
          <p:nvPr/>
        </p:nvSpPr>
        <p:spPr>
          <a:xfrm>
            <a:off x="594707" y="961587"/>
            <a:ext cx="4840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2"/>
              </a:rPr>
              <a:t>https://www.youtube.com/watch?v=42A-rFdralM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B33D1D-820B-4611-8419-ABB50056F1AE}"/>
              </a:ext>
            </a:extLst>
          </p:cNvPr>
          <p:cNvSpPr txBox="1"/>
          <p:nvPr/>
        </p:nvSpPr>
        <p:spPr>
          <a:xfrm>
            <a:off x="594707" y="1810979"/>
            <a:ext cx="493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연예가 중계 </a:t>
            </a:r>
            <a:r>
              <a:rPr lang="en-US" altLang="ko-KR" dirty="0"/>
              <a:t>06:06~</a:t>
            </a:r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1D92B0-4FEB-4B00-AAE4-3999420EE95A}"/>
              </a:ext>
            </a:extLst>
          </p:cNvPr>
          <p:cNvSpPr txBox="1"/>
          <p:nvPr/>
        </p:nvSpPr>
        <p:spPr>
          <a:xfrm>
            <a:off x="594707" y="2243401"/>
            <a:ext cx="6169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https://www.youtube.com/watch?v=U4c0Un8SAYI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CD55DA-7F68-447C-BB15-2325EB3B0659}"/>
              </a:ext>
            </a:extLst>
          </p:cNvPr>
          <p:cNvSpPr txBox="1"/>
          <p:nvPr/>
        </p:nvSpPr>
        <p:spPr>
          <a:xfrm>
            <a:off x="594707" y="3156147"/>
            <a:ext cx="432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육성재</a:t>
            </a:r>
            <a:r>
              <a:rPr lang="ko-KR" altLang="en-US" dirty="0"/>
              <a:t> </a:t>
            </a:r>
            <a:r>
              <a:rPr lang="ko-KR" altLang="en-US" dirty="0" err="1"/>
              <a:t>아는형님</a:t>
            </a:r>
            <a:r>
              <a:rPr lang="ko-KR" altLang="en-US" dirty="0"/>
              <a:t> 민경훈 </a:t>
            </a:r>
            <a:r>
              <a:rPr lang="ko-KR" altLang="en-US" dirty="0" err="1"/>
              <a:t>모창</a:t>
            </a:r>
            <a:endParaRPr lang="ko-KR" altLang="en-US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BFE9619-73D4-40BC-9B60-B58995BFC7C5}"/>
              </a:ext>
            </a:extLst>
          </p:cNvPr>
          <p:cNvSpPr/>
          <p:nvPr/>
        </p:nvSpPr>
        <p:spPr>
          <a:xfrm>
            <a:off x="594707" y="3525479"/>
            <a:ext cx="4922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https://www.youtube.com/watch?v=XLFUK5hEads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6898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여자, 젊은, 셔츠, 쥐고있는이(가) 표시된 사진&#10;&#10;자동 생성된 설명">
            <a:extLst>
              <a:ext uri="{FF2B5EF4-FFF2-40B4-BE49-F238E27FC236}">
                <a16:creationId xmlns:a16="http://schemas.microsoft.com/office/drawing/2014/main" id="{2B424974-886F-4ED6-AE13-5E71347E2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r="2" b="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그림 4" descr="잔디, 사람, 가장, 남자이(가) 표시된 사진&#10;&#10;자동 생성된 설명">
            <a:extLst>
              <a:ext uri="{FF2B5EF4-FFF2-40B4-BE49-F238E27FC236}">
                <a16:creationId xmlns:a16="http://schemas.microsoft.com/office/drawing/2014/main" id="{F83A3792-A05C-4D74-B9FF-C9083724A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 r="1" b="1106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1C3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77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5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의류, 유니폼, 소년이(가) 표시된 사진&#10;&#10;자동 생성된 설명">
            <a:extLst>
              <a:ext uri="{FF2B5EF4-FFF2-40B4-BE49-F238E27FC236}">
                <a16:creationId xmlns:a16="http://schemas.microsoft.com/office/drawing/2014/main" id="{937D6A3A-754B-41C2-B5E4-CB561860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05" y="541754"/>
            <a:ext cx="3463242" cy="5188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8321-AF59-40E8-BFAE-CE67D91C33D3}"/>
              </a:ext>
            </a:extLst>
          </p:cNvPr>
          <p:cNvSpPr txBox="1"/>
          <p:nvPr/>
        </p:nvSpPr>
        <p:spPr>
          <a:xfrm>
            <a:off x="6695887" y="2748187"/>
            <a:ext cx="3647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22.11.1990</a:t>
            </a:r>
          </a:p>
          <a:p>
            <a:r>
              <a:rPr lang="en-US" altLang="ko-KR" dirty="0"/>
              <a:t>Leader of BTOB</a:t>
            </a:r>
          </a:p>
          <a:p>
            <a:r>
              <a:rPr lang="en-US" altLang="ko-KR" dirty="0"/>
              <a:t>Position: Main Vocal</a:t>
            </a:r>
          </a:p>
          <a:p>
            <a:r>
              <a:rPr lang="en-US" altLang="ko-KR" dirty="0"/>
              <a:t>Nickname: Silverlight, </a:t>
            </a:r>
            <a:r>
              <a:rPr lang="en-US" altLang="ko-KR" dirty="0" err="1"/>
              <a:t>Seoeunga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08A0249-A015-424B-A0E5-296C8A1AF92B}"/>
              </a:ext>
            </a:extLst>
          </p:cNvPr>
          <p:cNvSpPr/>
          <p:nvPr/>
        </p:nvSpPr>
        <p:spPr>
          <a:xfrm>
            <a:off x="1861205" y="5731158"/>
            <a:ext cx="5127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https://www.youtube.com/watch?v=nQzwi3wxOmw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AF0C2F-45C0-451B-B2EB-4F46F272A0FF}"/>
              </a:ext>
            </a:extLst>
          </p:cNvPr>
          <p:cNvSpPr txBox="1"/>
          <p:nvPr/>
        </p:nvSpPr>
        <p:spPr>
          <a:xfrm>
            <a:off x="6695887" y="1898796"/>
            <a:ext cx="4511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err="1">
                <a:solidFill>
                  <a:schemeClr val="accent4">
                    <a:lumMod val="50000"/>
                  </a:schemeClr>
                </a:solidFill>
              </a:rPr>
              <a:t>Seo</a:t>
            </a:r>
            <a:r>
              <a:rPr lang="en-US" altLang="ko-KR" sz="4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ko-KR" sz="4800" dirty="0" err="1">
                <a:solidFill>
                  <a:schemeClr val="accent4">
                    <a:lumMod val="50000"/>
                  </a:schemeClr>
                </a:solidFill>
              </a:rPr>
              <a:t>Eungwang</a:t>
            </a:r>
            <a:endParaRPr lang="en-US" altLang="ko-KR" sz="48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ko-KR" alt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5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enter">
            <a:extLst>
              <a:ext uri="{FF2B5EF4-FFF2-40B4-BE49-F238E27FC236}">
                <a16:creationId xmlns:a16="http://schemas.microsoft.com/office/drawing/2014/main" id="{5528DD23-AAB2-4852-B307-95075B08A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/>
          <a:stretch/>
        </p:blipFill>
        <p:spPr bwMode="auto">
          <a:xfrm>
            <a:off x="824504" y="1126600"/>
            <a:ext cx="6600907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E2A59D1B-CF86-47B1-ADD1-AE3C77A3F7E9}"/>
              </a:ext>
            </a:extLst>
          </p:cNvPr>
          <p:cNvSpPr/>
          <p:nvPr/>
        </p:nvSpPr>
        <p:spPr>
          <a:xfrm>
            <a:off x="7680549" y="23648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Debut: 07-09-2015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 Song : Congratulations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Meaning of the Team name: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6 days + 1day = 1week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Fandom: My day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ko-KR" b="0" i="0" dirty="0">
              <a:effectLst/>
              <a:latin typeface="돋움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4345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의류, 넥타이, 남자이(가) 표시된 사진&#10;&#10;자동 생성된 설명">
            <a:extLst>
              <a:ext uri="{FF2B5EF4-FFF2-40B4-BE49-F238E27FC236}">
                <a16:creationId xmlns:a16="http://schemas.microsoft.com/office/drawing/2014/main" id="{967BBA0D-6B54-4F0F-BCE1-AB2EC7D72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86" y="703801"/>
            <a:ext cx="3543325" cy="5308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608CA-23C1-40DF-AFB5-9E9C5A3BA9F2}"/>
              </a:ext>
            </a:extLst>
          </p:cNvPr>
          <p:cNvSpPr txBox="1"/>
          <p:nvPr/>
        </p:nvSpPr>
        <p:spPr>
          <a:xfrm>
            <a:off x="6876791" y="2782668"/>
            <a:ext cx="484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26.02.1991</a:t>
            </a:r>
          </a:p>
          <a:p>
            <a:r>
              <a:rPr lang="en-US" altLang="ko-KR" dirty="0"/>
              <a:t>Position: Serve /Lead Vocal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B35B7-F225-4EB5-B421-B2678586D52D}"/>
              </a:ext>
            </a:extLst>
          </p:cNvPr>
          <p:cNvSpPr txBox="1"/>
          <p:nvPr/>
        </p:nvSpPr>
        <p:spPr>
          <a:xfrm>
            <a:off x="6876791" y="1749593"/>
            <a:ext cx="4128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002060"/>
                </a:solidFill>
              </a:rPr>
              <a:t>Lee </a:t>
            </a:r>
            <a:r>
              <a:rPr lang="en-US" altLang="ko-KR" sz="4800" dirty="0" err="1">
                <a:solidFill>
                  <a:srgbClr val="002060"/>
                </a:solidFill>
              </a:rPr>
              <a:t>Changsub</a:t>
            </a:r>
            <a:endParaRPr lang="en-US" altLang="ko-KR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92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6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A4D5919-D399-460D-84E9-F74BB371099A}"/>
              </a:ext>
            </a:extLst>
          </p:cNvPr>
          <p:cNvSpPr/>
          <p:nvPr/>
        </p:nvSpPr>
        <p:spPr>
          <a:xfrm>
            <a:off x="861174" y="1007160"/>
            <a:ext cx="5072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2"/>
              </a:rPr>
              <a:t>https://www.youtube.com/watch?v=v4eAs7mScNM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A8833-D8EC-472A-90DD-4F60D2E02EA6}"/>
              </a:ext>
            </a:extLst>
          </p:cNvPr>
          <p:cNvSpPr txBox="1"/>
          <p:nvPr/>
        </p:nvSpPr>
        <p:spPr>
          <a:xfrm>
            <a:off x="914400" y="683581"/>
            <a:ext cx="370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배틀 </a:t>
            </a:r>
            <a:r>
              <a:rPr lang="ko-KR" altLang="en-US" dirty="0" err="1"/>
              <a:t>트립</a:t>
            </a:r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5DECD25-1F8F-4929-B95C-CF7355AC735F}"/>
              </a:ext>
            </a:extLst>
          </p:cNvPr>
          <p:cNvSpPr/>
          <p:nvPr/>
        </p:nvSpPr>
        <p:spPr>
          <a:xfrm>
            <a:off x="914400" y="2138609"/>
            <a:ext cx="4880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https://www.youtube.com/watch?v=mKP-4YqI34c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4AD9D-CA46-41D7-8234-6AC28F2AC813}"/>
              </a:ext>
            </a:extLst>
          </p:cNvPr>
          <p:cNvSpPr txBox="1"/>
          <p:nvPr/>
        </p:nvSpPr>
        <p:spPr>
          <a:xfrm>
            <a:off x="1020932" y="1793289"/>
            <a:ext cx="330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비투비</a:t>
            </a:r>
            <a:r>
              <a:rPr lang="ko-KR" altLang="en-US" dirty="0"/>
              <a:t> </a:t>
            </a:r>
            <a:r>
              <a:rPr lang="en-US" altLang="ko-KR" dirty="0"/>
              <a:t>ask</a:t>
            </a:r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3D2AD92F-FCC6-45A4-A3D3-8D8AC1B574CB}"/>
              </a:ext>
            </a:extLst>
          </p:cNvPr>
          <p:cNvSpPr/>
          <p:nvPr/>
        </p:nvSpPr>
        <p:spPr>
          <a:xfrm>
            <a:off x="932507" y="4073608"/>
            <a:ext cx="492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https://www.youtube.com/watch?v=nkyLuP7eiM4</a:t>
            </a:r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329EE-43DE-48F8-B895-5ED9B10FF2BD}"/>
              </a:ext>
            </a:extLst>
          </p:cNvPr>
          <p:cNvSpPr txBox="1"/>
          <p:nvPr/>
        </p:nvSpPr>
        <p:spPr>
          <a:xfrm>
            <a:off x="1020932" y="3559946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예능</a:t>
            </a:r>
          </a:p>
        </p:txBody>
      </p:sp>
    </p:spTree>
    <p:extLst>
      <p:ext uri="{BB962C8B-B14F-4D97-AF65-F5344CB8AC3E}">
        <p14:creationId xmlns:p14="http://schemas.microsoft.com/office/powerpoint/2010/main" val="2236674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의류, 사람, 녹색, 젊은이(가) 표시된 사진&#10;&#10;자동 생성된 설명">
            <a:extLst>
              <a:ext uri="{FF2B5EF4-FFF2-40B4-BE49-F238E27FC236}">
                <a16:creationId xmlns:a16="http://schemas.microsoft.com/office/drawing/2014/main" id="{A011932B-1BEB-42DB-99F2-78161CE10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50" y="1198208"/>
            <a:ext cx="4154750" cy="4102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B8595-BDCE-4FF6-89CB-867CEF2FC6F2}"/>
              </a:ext>
            </a:extLst>
          </p:cNvPr>
          <p:cNvSpPr txBox="1"/>
          <p:nvPr/>
        </p:nvSpPr>
        <p:spPr>
          <a:xfrm>
            <a:off x="6182739" y="3195576"/>
            <a:ext cx="3833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07.03.1992</a:t>
            </a:r>
          </a:p>
          <a:p>
            <a:r>
              <a:rPr lang="en-US" altLang="ko-KR" dirty="0"/>
              <a:t>Position: Serve/Lead vocal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7C68B-E6AE-4766-9FF0-61CEFFE4101E}"/>
              </a:ext>
            </a:extLst>
          </p:cNvPr>
          <p:cNvSpPr txBox="1"/>
          <p:nvPr/>
        </p:nvSpPr>
        <p:spPr>
          <a:xfrm>
            <a:off x="6182739" y="2361573"/>
            <a:ext cx="352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accent4">
                    <a:lumMod val="50000"/>
                  </a:schemeClr>
                </a:solidFill>
              </a:rPr>
              <a:t>Lim </a:t>
            </a:r>
            <a:r>
              <a:rPr lang="en-US" altLang="ko-KR" sz="4000" dirty="0" err="1">
                <a:solidFill>
                  <a:schemeClr val="accent4">
                    <a:lumMod val="50000"/>
                  </a:schemeClr>
                </a:solidFill>
              </a:rPr>
              <a:t>Hyeonsik</a:t>
            </a:r>
            <a:endParaRPr lang="en-US" altLang="ko-KR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D1EBF8A-409B-4C14-AE13-A7C3AF7FAF02}"/>
              </a:ext>
            </a:extLst>
          </p:cNvPr>
          <p:cNvSpPr/>
          <p:nvPr/>
        </p:nvSpPr>
        <p:spPr>
          <a:xfrm>
            <a:off x="6096000" y="4913825"/>
            <a:ext cx="511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https://www.youtube.com/watch?v=4oHmzNF42m8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1746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6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실내, 빨간색, 소년이(가) 표시된 사진&#10;&#10;자동 생성된 설명">
            <a:extLst>
              <a:ext uri="{FF2B5EF4-FFF2-40B4-BE49-F238E27FC236}">
                <a16:creationId xmlns:a16="http://schemas.microsoft.com/office/drawing/2014/main" id="{0059099C-9C29-42E7-BE35-862C9201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59" y="987099"/>
            <a:ext cx="4920706" cy="4883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8A396-9B87-4F89-A935-5FA2DA0EDAA2}"/>
              </a:ext>
            </a:extLst>
          </p:cNvPr>
          <p:cNvSpPr txBox="1"/>
          <p:nvPr/>
        </p:nvSpPr>
        <p:spPr>
          <a:xfrm>
            <a:off x="6420678" y="3429000"/>
            <a:ext cx="3957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29.11.1990</a:t>
            </a:r>
          </a:p>
          <a:p>
            <a:r>
              <a:rPr lang="en-US" altLang="ko-KR" dirty="0"/>
              <a:t>Position:</a:t>
            </a:r>
            <a:r>
              <a:rPr lang="ko-KR" altLang="en-US" dirty="0"/>
              <a:t> </a:t>
            </a:r>
            <a:r>
              <a:rPr lang="en-US" altLang="ko-KR" dirty="0"/>
              <a:t>Lead</a:t>
            </a:r>
            <a:r>
              <a:rPr lang="ko-KR" altLang="en-US" dirty="0"/>
              <a:t> </a:t>
            </a:r>
            <a:r>
              <a:rPr lang="en-US" altLang="ko-KR" dirty="0"/>
              <a:t>Rapper </a:t>
            </a:r>
          </a:p>
          <a:p>
            <a:r>
              <a:rPr lang="en-US" altLang="ko-KR" dirty="0"/>
              <a:t>Nickname: </a:t>
            </a:r>
            <a:r>
              <a:rPr lang="en-US" altLang="ko-KR" dirty="0" err="1"/>
              <a:t>Leesain</a:t>
            </a:r>
            <a:r>
              <a:rPr lang="en-US" altLang="ko-KR" dirty="0"/>
              <a:t> bolt, </a:t>
            </a:r>
            <a:r>
              <a:rPr lang="en-US" altLang="ko-KR" dirty="0" err="1"/>
              <a:t>redhyeong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18E3A-31C9-476A-BCF5-0512CB278DA0}"/>
              </a:ext>
            </a:extLst>
          </p:cNvPr>
          <p:cNvSpPr txBox="1"/>
          <p:nvPr/>
        </p:nvSpPr>
        <p:spPr>
          <a:xfrm>
            <a:off x="6350736" y="2281561"/>
            <a:ext cx="3379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chemeClr val="accent2">
                    <a:lumMod val="75000"/>
                  </a:schemeClr>
                </a:solidFill>
              </a:rPr>
              <a:t>Lee </a:t>
            </a:r>
            <a:r>
              <a:rPr lang="en-US" altLang="ko-KR" sz="4800" dirty="0" err="1">
                <a:solidFill>
                  <a:schemeClr val="accent2">
                    <a:lumMod val="75000"/>
                  </a:schemeClr>
                </a:solidFill>
              </a:rPr>
              <a:t>Minhyuk</a:t>
            </a:r>
            <a:endParaRPr lang="en-US" altLang="ko-KR" sz="4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ko-KR" alt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A427F13-6B87-4F22-B14F-46B1B32A8F27}"/>
              </a:ext>
            </a:extLst>
          </p:cNvPr>
          <p:cNvSpPr/>
          <p:nvPr/>
        </p:nvSpPr>
        <p:spPr>
          <a:xfrm>
            <a:off x="6350736" y="4310028"/>
            <a:ext cx="5050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https://www.youtube.com/watch?v=DbxMH2sy3U8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4FF2307-454E-4828-AD4E-C230C09EE6BB}"/>
              </a:ext>
            </a:extLst>
          </p:cNvPr>
          <p:cNvSpPr/>
          <p:nvPr/>
        </p:nvSpPr>
        <p:spPr>
          <a:xfrm>
            <a:off x="6397247" y="5105526"/>
            <a:ext cx="4920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4"/>
              </a:rPr>
              <a:t>https://www.youtube.com/watch?v=BKBZEudZ9xk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0055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사람, 의류, 여자, 쥐고있는이(가) 표시된 사진&#10;&#10;자동 생성된 설명">
            <a:extLst>
              <a:ext uri="{FF2B5EF4-FFF2-40B4-BE49-F238E27FC236}">
                <a16:creationId xmlns:a16="http://schemas.microsoft.com/office/drawing/2014/main" id="{4A579730-3F5A-4FA1-B03C-E973A7F8D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67" y="876297"/>
            <a:ext cx="5143982" cy="510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63DC57-9841-4846-B6A5-23381A4AF3D0}"/>
              </a:ext>
            </a:extLst>
          </p:cNvPr>
          <p:cNvSpPr txBox="1"/>
          <p:nvPr/>
        </p:nvSpPr>
        <p:spPr>
          <a:xfrm>
            <a:off x="7463161" y="3194225"/>
            <a:ext cx="507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10.03.1993</a:t>
            </a:r>
          </a:p>
          <a:p>
            <a:r>
              <a:rPr lang="en-US" altLang="ko-KR" dirty="0"/>
              <a:t>Position:  Serve Rapper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EB169-9E85-48C0-969A-66653CC23028}"/>
              </a:ext>
            </a:extLst>
          </p:cNvPr>
          <p:cNvSpPr txBox="1"/>
          <p:nvPr/>
        </p:nvSpPr>
        <p:spPr>
          <a:xfrm>
            <a:off x="7363400" y="1859339"/>
            <a:ext cx="3447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993366"/>
                </a:solidFill>
              </a:rPr>
              <a:t>Peniel</a:t>
            </a:r>
          </a:p>
          <a:p>
            <a:endParaRPr lang="ko-KR" altLang="en-US" sz="4800" dirty="0">
              <a:solidFill>
                <a:srgbClr val="99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41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 descr="사람, 실내, 앉아있는, 젊은이(가) 표시된 사진&#10;&#10;자동 생성된 설명">
            <a:extLst>
              <a:ext uri="{FF2B5EF4-FFF2-40B4-BE49-F238E27FC236}">
                <a16:creationId xmlns:a16="http://schemas.microsoft.com/office/drawing/2014/main" id="{23FA9366-A4B4-4E3C-B4AE-EE61CB76A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37" y="792419"/>
            <a:ext cx="3304811" cy="4969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0C7C7-F5E7-4308-96D5-229F6D09AEFD}"/>
              </a:ext>
            </a:extLst>
          </p:cNvPr>
          <p:cNvSpPr txBox="1"/>
          <p:nvPr/>
        </p:nvSpPr>
        <p:spPr>
          <a:xfrm>
            <a:off x="5721660" y="2782669"/>
            <a:ext cx="415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Birth: 04.10.1994</a:t>
            </a:r>
          </a:p>
          <a:p>
            <a:r>
              <a:rPr lang="en-US" altLang="ko-KR" dirty="0"/>
              <a:t>Position:  Main Rapper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46476-F339-49D8-B792-0C00F8BBBDA7}"/>
              </a:ext>
            </a:extLst>
          </p:cNvPr>
          <p:cNvSpPr txBox="1"/>
          <p:nvPr/>
        </p:nvSpPr>
        <p:spPr>
          <a:xfrm>
            <a:off x="5668748" y="1830903"/>
            <a:ext cx="34179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Jung </a:t>
            </a:r>
            <a:r>
              <a:rPr lang="en-US" altLang="ko-KR" sz="5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Ilhoon</a:t>
            </a:r>
            <a:endParaRPr lang="en-US" altLang="ko-KR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ko-KR" alt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8D298A7-0094-46FB-87C7-B16E5FC4015F}"/>
              </a:ext>
            </a:extLst>
          </p:cNvPr>
          <p:cNvSpPr/>
          <p:nvPr/>
        </p:nvSpPr>
        <p:spPr>
          <a:xfrm>
            <a:off x="5721660" y="3539728"/>
            <a:ext cx="5027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https://www.youtube.com/watch?v=mF9cpV2ev0Q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4662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272D792-1BB8-4C6C-B23F-23AE95DB022D}"/>
              </a:ext>
            </a:extLst>
          </p:cNvPr>
          <p:cNvSpPr/>
          <p:nvPr/>
        </p:nvSpPr>
        <p:spPr>
          <a:xfrm>
            <a:off x="467228" y="794097"/>
            <a:ext cx="5043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2"/>
              </a:rPr>
              <a:t>https://www.youtube.com/watch?v=OEnvXsyGZmU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B1E19-1798-42D2-BC59-BE16AAF49BC9}"/>
              </a:ext>
            </a:extLst>
          </p:cNvPr>
          <p:cNvSpPr txBox="1"/>
          <p:nvPr/>
        </p:nvSpPr>
        <p:spPr>
          <a:xfrm>
            <a:off x="467228" y="479394"/>
            <a:ext cx="406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Boy with luv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1330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6054353-6E97-4175-B0D0-F758672DD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0" y="1123527"/>
            <a:ext cx="6485633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AC4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F5A6139-406D-48E2-A083-E9C640E22951}"/>
              </a:ext>
            </a:extLst>
          </p:cNvPr>
          <p:cNvSpPr/>
          <p:nvPr/>
        </p:nvSpPr>
        <p:spPr>
          <a:xfrm>
            <a:off x="8709771" y="2663309"/>
            <a:ext cx="29831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SungJin</a:t>
            </a:r>
            <a:endParaRPr lang="en-US" altLang="ko-KR" dirty="0"/>
          </a:p>
          <a:p>
            <a:r>
              <a:rPr lang="en-US" altLang="ko-KR" dirty="0"/>
              <a:t>Position: Leader, Vocal, Guitar</a:t>
            </a:r>
          </a:p>
          <a:p>
            <a:r>
              <a:rPr lang="en-US" altLang="ko-KR" dirty="0"/>
              <a:t>Birth: 16-01-1993</a:t>
            </a:r>
          </a:p>
          <a:p>
            <a:r>
              <a:rPr lang="en-US" altLang="ko-KR" dirty="0"/>
              <a:t>Physical: 177cm, 70kg</a:t>
            </a:r>
            <a:endParaRPr 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000A9C1-5B41-49A4-9750-F939264F3278}"/>
              </a:ext>
            </a:extLst>
          </p:cNvPr>
          <p:cNvSpPr/>
          <p:nvPr/>
        </p:nvSpPr>
        <p:spPr>
          <a:xfrm>
            <a:off x="2484635" y="6054209"/>
            <a:ext cx="495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https://www.youtube.com/watch?v=kSMNmyjsuxs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9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25EF937-9A25-46C4-B2ED-4FBF912D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0" b="34000"/>
          <a:stretch/>
        </p:blipFill>
        <p:spPr>
          <a:xfrm>
            <a:off x="20" y="-1"/>
            <a:ext cx="4063977" cy="3429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7F1BBCF-E4C4-4910-BE48-CEC06EA77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7023"/>
          <a:stretch/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1B16F55-C1B3-4D9F-9C51-644EF5083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5" r="17946" b="3"/>
          <a:stretch/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0A8B580-83E3-4D0A-872E-D59918A82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0"/>
          <a:stretch/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364ACB4-2601-4A73-BF3C-E661E6D5E9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40" r="3" b="28542"/>
          <a:stretch/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AA82002-CDC9-4010-B499-4DE08DE513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0" r="2" b="11272"/>
          <a:stretch/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EA1CF87-3154-4E25-BDE6-DE97FA0B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2" y="1123527"/>
            <a:ext cx="6508551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E7C3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A46EE081-39C4-4FBC-820E-7F7883B11916}"/>
              </a:ext>
            </a:extLst>
          </p:cNvPr>
          <p:cNvSpPr/>
          <p:nvPr/>
        </p:nvSpPr>
        <p:spPr>
          <a:xfrm>
            <a:off x="8776658" y="2701409"/>
            <a:ext cx="27192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Jae</a:t>
            </a:r>
          </a:p>
          <a:p>
            <a:r>
              <a:rPr lang="en-US" altLang="ko-KR" dirty="0"/>
              <a:t>Position: Vocal, Rap, Guitar</a:t>
            </a:r>
          </a:p>
          <a:p>
            <a:r>
              <a:rPr lang="en-US" altLang="ko-KR" dirty="0"/>
              <a:t>Birth: 15-09-1992</a:t>
            </a:r>
          </a:p>
          <a:p>
            <a:r>
              <a:rPr lang="en-US" altLang="ko-KR" dirty="0"/>
              <a:t>Physical: 182cm, 65kg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33D2C51-76D6-4519-B5DA-930D6E431883}"/>
              </a:ext>
            </a:extLst>
          </p:cNvPr>
          <p:cNvSpPr/>
          <p:nvPr/>
        </p:nvSpPr>
        <p:spPr>
          <a:xfrm>
            <a:off x="2338851" y="5987534"/>
            <a:ext cx="520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https://www.youtube.com/watch?v=8CUlKW4MWN8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8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A02DE80-E19D-437A-B215-EFBEA53D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0" y="1123527"/>
            <a:ext cx="6485633" cy="4604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A56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6E2D20DB-4928-471A-9570-A300AD2C89F9}"/>
              </a:ext>
            </a:extLst>
          </p:cNvPr>
          <p:cNvSpPr/>
          <p:nvPr/>
        </p:nvSpPr>
        <p:spPr>
          <a:xfrm>
            <a:off x="8692457" y="2548764"/>
            <a:ext cx="32129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Young K</a:t>
            </a:r>
          </a:p>
          <a:p>
            <a:r>
              <a:rPr lang="en-US" altLang="ko-KR" dirty="0"/>
              <a:t>Position: Vocal, Rap, Base Guitar</a:t>
            </a:r>
          </a:p>
          <a:p>
            <a:r>
              <a:rPr lang="en-US" altLang="ko-KR" dirty="0"/>
              <a:t>Birth: 19-12-1993</a:t>
            </a:r>
          </a:p>
          <a:p>
            <a:r>
              <a:rPr lang="en-US" altLang="ko-KR" dirty="0"/>
              <a:t>Physical: 180.2cm, 68kg</a:t>
            </a:r>
            <a:endParaRPr lang="en-US" dirty="0"/>
          </a:p>
          <a:p>
            <a:endParaRPr lang="en-US" altLang="ko-KR" dirty="0"/>
          </a:p>
          <a:p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C34CFCC-F7AC-42CC-93FA-C7B435FFB0F1}"/>
              </a:ext>
            </a:extLst>
          </p:cNvPr>
          <p:cNvSpPr/>
          <p:nvPr/>
        </p:nvSpPr>
        <p:spPr>
          <a:xfrm>
            <a:off x="2233247" y="5968484"/>
            <a:ext cx="503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https://www.youtube.com/watch?v=J1ZpmxpHApQ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71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029AF5E-C638-451D-941D-22B18F36E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2" y="1123527"/>
            <a:ext cx="6508551" cy="4604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5A7E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12BE83D7-3CEA-475D-9E35-C13F644499DE}"/>
              </a:ext>
            </a:extLst>
          </p:cNvPr>
          <p:cNvSpPr/>
          <p:nvPr/>
        </p:nvSpPr>
        <p:spPr>
          <a:xfrm>
            <a:off x="8480343" y="2615684"/>
            <a:ext cx="371165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Wonpil</a:t>
            </a:r>
            <a:endParaRPr lang="en-US" altLang="ko-KR" dirty="0"/>
          </a:p>
          <a:p>
            <a:r>
              <a:rPr lang="en-US" altLang="ko-KR" dirty="0"/>
              <a:t>Position: Vocal, Keyboard, synthesizer</a:t>
            </a:r>
          </a:p>
          <a:p>
            <a:r>
              <a:rPr lang="en-US" altLang="ko-KR" dirty="0"/>
              <a:t>Birth: 28-04-1994</a:t>
            </a:r>
          </a:p>
          <a:p>
            <a:r>
              <a:rPr lang="en-US" altLang="ko-KR" dirty="0"/>
              <a:t>Physical: 176cm, 60kg</a:t>
            </a:r>
            <a:endParaRPr lang="en-US" dirty="0"/>
          </a:p>
          <a:p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B3E03D5-D85A-43A6-A4A7-7A5826A591DC}"/>
              </a:ext>
            </a:extLst>
          </p:cNvPr>
          <p:cNvSpPr/>
          <p:nvPr/>
        </p:nvSpPr>
        <p:spPr>
          <a:xfrm>
            <a:off x="2401297" y="5978009"/>
            <a:ext cx="4948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https://www.youtube.com/watch?v=g74D8h-_quA</a:t>
            </a:r>
            <a:endParaRPr 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26605E9-F01D-4293-B52D-20C1B4B5493F}"/>
              </a:ext>
            </a:extLst>
          </p:cNvPr>
          <p:cNvSpPr/>
          <p:nvPr/>
        </p:nvSpPr>
        <p:spPr>
          <a:xfrm>
            <a:off x="2457113" y="6347341"/>
            <a:ext cx="483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https://www.youtube.com/watch?v=whs7gl4Yeks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64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7D51211-F9CC-4E7F-AC40-053AABB21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462087"/>
            <a:ext cx="5238750" cy="393382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0FA81D3-7FDC-49E8-A4F7-B65330241B77}"/>
              </a:ext>
            </a:extLst>
          </p:cNvPr>
          <p:cNvSpPr/>
          <p:nvPr/>
        </p:nvSpPr>
        <p:spPr>
          <a:xfrm>
            <a:off x="2963142" y="6090166"/>
            <a:ext cx="483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https://www.youtube.com/watch?v=whs7gl4Yeks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646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747</Words>
  <Application>Microsoft Office PowerPoint</Application>
  <PresentationFormat>와이드스크린</PresentationFormat>
  <Paragraphs>116</Paragraphs>
  <Slides>36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1" baseType="lpstr">
      <vt:lpstr>돋움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kwon minkang</dc:creator>
  <cp:lastModifiedBy>kwon minkang</cp:lastModifiedBy>
  <cp:revision>12</cp:revision>
  <dcterms:created xsi:type="dcterms:W3CDTF">2019-11-18T15:49:30Z</dcterms:created>
  <dcterms:modified xsi:type="dcterms:W3CDTF">2019-11-18T18:26:53Z</dcterms:modified>
</cp:coreProperties>
</file>