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14" r:id="rId3"/>
    <p:sldId id="315" r:id="rId4"/>
    <p:sldId id="317" r:id="rId5"/>
    <p:sldId id="318" r:id="rId6"/>
    <p:sldId id="321" r:id="rId7"/>
    <p:sldId id="326" r:id="rId8"/>
    <p:sldId id="320" r:id="rId9"/>
    <p:sldId id="322" r:id="rId10"/>
    <p:sldId id="323" r:id="rId11"/>
    <p:sldId id="319" r:id="rId12"/>
    <p:sldId id="325" r:id="rId13"/>
    <p:sldId id="324" r:id="rId14"/>
    <p:sldId id="285" r:id="rId15"/>
    <p:sldId id="284" r:id="rId16"/>
    <p:sldId id="288" r:id="rId17"/>
    <p:sldId id="286" r:id="rId18"/>
    <p:sldId id="282" r:id="rId19"/>
    <p:sldId id="281" r:id="rId20"/>
    <p:sldId id="290" r:id="rId21"/>
    <p:sldId id="280" r:id="rId22"/>
    <p:sldId id="283" r:id="rId23"/>
    <p:sldId id="279" r:id="rId24"/>
    <p:sldId id="278" r:id="rId25"/>
    <p:sldId id="257" r:id="rId26"/>
    <p:sldId id="258" r:id="rId27"/>
    <p:sldId id="260" r:id="rId28"/>
    <p:sldId id="261" r:id="rId29"/>
    <p:sldId id="262" r:id="rId30"/>
    <p:sldId id="263" r:id="rId31"/>
    <p:sldId id="264" r:id="rId32"/>
    <p:sldId id="265" r:id="rId33"/>
    <p:sldId id="267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o0Fvyy-PO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rcP504U5wk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wJpttrQdA8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l9GvQ0qrT0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Qrq4PofnA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c0Un8SAYI" TargetMode="External"/><Relationship Id="rId2" Type="http://schemas.openxmlformats.org/officeDocument/2006/relationships/hyperlink" Target="https://www.youtube.com/watch?v=42A-rFdral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LFUK5hEad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zwi3wxOmw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51ntdB-Fto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P-4YqI34c" TargetMode="External"/><Relationship Id="rId2" Type="http://schemas.openxmlformats.org/officeDocument/2006/relationships/hyperlink" Target="https://www.youtube.com/watch?v=v4eAs7mScN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kyLuP7eiM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HmzNF42m8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xMH2sy3U8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KBZEudZ9x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F9cpV2ev0Q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72LYDmeWYY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VzKn8YjZ9VY" TargetMode="External"/><Relationship Id="rId5" Type="http://schemas.openxmlformats.org/officeDocument/2006/relationships/hyperlink" Target="https://www.youtube.com/watch?v=geoQPA3Tcw4" TargetMode="External"/><Relationship Id="rId4" Type="http://schemas.openxmlformats.org/officeDocument/2006/relationships/hyperlink" Target="https://www.youtube.com/watch?v=qlg3kTRAUr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lKNyALZ6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kGNiZEPp6g" TargetMode="External"/><Relationship Id="rId4" Type="http://schemas.openxmlformats.org/officeDocument/2006/relationships/hyperlink" Target="https://www.youtube.com/watch?v=wc2ZMcO2dt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7N161noT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lfatrffyt5g" TargetMode="External"/><Relationship Id="rId4" Type="http://schemas.openxmlformats.org/officeDocument/2006/relationships/hyperlink" Target="https://www.youtube.com/watch?v=D_GzE2XeRz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IMAD61hNY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mAjPVW7koA" TargetMode="External"/><Relationship Id="rId5" Type="http://schemas.openxmlformats.org/officeDocument/2006/relationships/hyperlink" Target="https://www.youtube.com/watch?v=MzKEd6j7eDk" TargetMode="External"/><Relationship Id="rId4" Type="http://schemas.openxmlformats.org/officeDocument/2006/relationships/hyperlink" Target="https://www.youtube.com/watch?v=Hngm4rc50U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87JOFZPP14" TargetMode="External"/><Relationship Id="rId2" Type="http://schemas.openxmlformats.org/officeDocument/2006/relationships/hyperlink" Target="https://www.youtube.com/watch?v=2axWpcz399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fX62fI1NyA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TxuftPGlFY" TargetMode="External"/><Relationship Id="rId5" Type="http://schemas.openxmlformats.org/officeDocument/2006/relationships/hyperlink" Target="https://www.youtube.com/watch?v=uuvNgJpeq48" TargetMode="External"/><Relationship Id="rId4" Type="http://schemas.openxmlformats.org/officeDocument/2006/relationships/hyperlink" Target="https://www.youtube.com/watch?v=BTkOOsaiVI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0G7z_LG0m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TwxaPAygXE" TargetMode="External"/><Relationship Id="rId4" Type="http://schemas.openxmlformats.org/officeDocument/2006/relationships/hyperlink" Target="https://www.youtube.com/watch?v=s5gSvq8b72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DJj3KRZRRI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hr_MtrDwp0" TargetMode="External"/><Relationship Id="rId4" Type="http://schemas.openxmlformats.org/officeDocument/2006/relationships/hyperlink" Target="https://www.youtube.com/watch?v=w5XxXWJrA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WOxFTrFw70&amp;t=45s" TargetMode="External"/><Relationship Id="rId2" Type="http://schemas.openxmlformats.org/officeDocument/2006/relationships/hyperlink" Target="https://www.youtube.com/watch?v=AMMx1hOwH-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fHNWVKJ2YC8" TargetMode="External"/><Relationship Id="rId4" Type="http://schemas.openxmlformats.org/officeDocument/2006/relationships/hyperlink" Target="https://www.youtube.com/watch?v=G1lQ-7Axbq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R3_UG8tWkQ" TargetMode="External"/><Relationship Id="rId7" Type="http://schemas.openxmlformats.org/officeDocument/2006/relationships/hyperlink" Target="https://www.youtube.com/watch?v=D1O69wKToPg" TargetMode="External"/><Relationship Id="rId2" Type="http://schemas.openxmlformats.org/officeDocument/2006/relationships/hyperlink" Target="https://www.youtube.com/watch?v=v8z1TtlY1n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HNWVKJ2YC8" TargetMode="External"/><Relationship Id="rId5" Type="http://schemas.openxmlformats.org/officeDocument/2006/relationships/hyperlink" Target="https://www.youtube.com/watch?v=vwc5zTayVJw" TargetMode="External"/><Relationship Id="rId4" Type="http://schemas.openxmlformats.org/officeDocument/2006/relationships/hyperlink" Target="https://www.youtube.com/watch?v=e3g68C5xCc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8Cmsd4c8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J40aW0-zM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KPOP CLASS</a:t>
            </a:r>
            <a:endParaRPr kumimoji="0" lang="ko-KR" altLang="en-US" sz="4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Copyrightⓒ. Saebyeol Yu. All Rights Reserved.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4284" y="5549941"/>
            <a:ext cx="8034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2019.11.25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9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검은색, 앉아있는, 하얀색, 꽃이(가) 표시된 사진&#10;&#10;자동 생성된 설명">
            <a:extLst>
              <a:ext uri="{FF2B5EF4-FFF2-40B4-BE49-F238E27FC236}">
                <a16:creationId xmlns:a16="http://schemas.microsoft.com/office/drawing/2014/main" id="{06492753-1F89-40DA-830B-86D20FF3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" y="643467"/>
            <a:ext cx="4484708" cy="5571066"/>
          </a:xfrm>
          <a:prstGeom prst="rect">
            <a:avLst/>
          </a:prstGeom>
        </p:spPr>
      </p:pic>
      <p:pic>
        <p:nvPicPr>
          <p:cNvPr id="6" name="그림 5" descr="케이크, 테이블, 실내, 앉아있는이(가) 표시된 사진&#10;&#10;자동 생성된 설명">
            <a:extLst>
              <a:ext uri="{FF2B5EF4-FFF2-40B4-BE49-F238E27FC236}">
                <a16:creationId xmlns:a16="http://schemas.microsoft.com/office/drawing/2014/main" id="{81A8B463-973E-4F6F-9B8D-0951C8DC2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57" y="1474741"/>
            <a:ext cx="3940038" cy="3908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C56C55-FCC5-43B7-8990-E1B2C9A09415}"/>
              </a:ext>
            </a:extLst>
          </p:cNvPr>
          <p:cNvSpPr txBox="1"/>
          <p:nvPr/>
        </p:nvSpPr>
        <p:spPr>
          <a:xfrm>
            <a:off x="6585863" y="5648474"/>
            <a:ext cx="568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Fashion</a:t>
            </a:r>
            <a:r>
              <a:rPr lang="ko-KR" altLang="en-US" dirty="0"/>
              <a:t> </a:t>
            </a:r>
            <a:r>
              <a:rPr lang="en-US" altLang="ko-KR" dirty="0"/>
              <a:t>show</a:t>
            </a:r>
            <a:r>
              <a:rPr lang="ko-KR" altLang="en-US" dirty="0"/>
              <a:t> 조세호</a:t>
            </a:r>
            <a:endParaRPr lang="en-US" altLang="ko-KR" dirty="0"/>
          </a:p>
          <a:p>
            <a:r>
              <a:rPr lang="en-US" altLang="ko-KR" dirty="0">
                <a:hlinkClick r:id="rId4"/>
              </a:rPr>
              <a:t>https://www.youtube.com/watch?v=Wo0Fvyy-POU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797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514467-BF88-4FE2-B900-715B709EE75C}"/>
              </a:ext>
            </a:extLst>
          </p:cNvPr>
          <p:cNvSpPr txBox="1"/>
          <p:nvPr/>
        </p:nvSpPr>
        <p:spPr>
          <a:xfrm>
            <a:off x="3670338" y="5686134"/>
            <a:ext cx="3995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슈퍼맨이 돌아왔다 사랑이 </a:t>
            </a:r>
            <a:r>
              <a:rPr lang="en-US" altLang="ko-KR" dirty="0"/>
              <a:t>29:41</a:t>
            </a:r>
          </a:p>
          <a:p>
            <a:r>
              <a:rPr lang="en-US" altLang="ko-KR" dirty="0">
                <a:hlinkClick r:id="rId3"/>
              </a:rPr>
              <a:t>https://www.youtube.com/watch?v=urcP504U5wk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5BF3A96-549B-4158-AC7B-55FEF44A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1" t="33010" r="47717" b="17799"/>
          <a:stretch/>
        </p:blipFill>
        <p:spPr>
          <a:xfrm>
            <a:off x="2157274" y="883361"/>
            <a:ext cx="7368466" cy="48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739E4F-7CA8-41A8-8B2B-86B55E48260B}"/>
              </a:ext>
            </a:extLst>
          </p:cNvPr>
          <p:cNvSpPr txBox="1"/>
          <p:nvPr/>
        </p:nvSpPr>
        <p:spPr>
          <a:xfrm>
            <a:off x="3716543" y="5848411"/>
            <a:ext cx="506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무한도전</a:t>
            </a:r>
            <a:endParaRPr lang="en-US" altLang="ko-KR" dirty="0"/>
          </a:p>
          <a:p>
            <a:r>
              <a:rPr lang="en-US" altLang="ko-KR" dirty="0">
                <a:hlinkClick r:id="rId3"/>
              </a:rPr>
              <a:t>https://www.youtube.com/watch?v=ywJpttrQdA8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6A77725-3BCD-41A5-A75E-E6A23734D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8" t="18985" r="29320" b="13478"/>
          <a:stretch/>
        </p:blipFill>
        <p:spPr>
          <a:xfrm>
            <a:off x="2234648" y="1023108"/>
            <a:ext cx="7722704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99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A625-E307-4C6E-8D48-B071C7743802}"/>
              </a:ext>
            </a:extLst>
          </p:cNvPr>
          <p:cNvSpPr txBox="1"/>
          <p:nvPr/>
        </p:nvSpPr>
        <p:spPr>
          <a:xfrm>
            <a:off x="4004779" y="5850442"/>
            <a:ext cx="5426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주간아이돌</a:t>
            </a:r>
            <a:endParaRPr lang="en-US" altLang="ko-KR" dirty="0"/>
          </a:p>
          <a:p>
            <a:r>
              <a:rPr lang="en-US" altLang="ko-KR" dirty="0">
                <a:hlinkClick r:id="rId3"/>
              </a:rPr>
              <a:t>https://www.youtube.com/watch?v=Zl9GvQ0qrT0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40CCCF-264C-46F0-9973-6C878A913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8" t="17245" r="29320" b="14693"/>
          <a:stretch/>
        </p:blipFill>
        <p:spPr>
          <a:xfrm>
            <a:off x="2234648" y="1003852"/>
            <a:ext cx="7722704" cy="46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7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50000"/>
                  </a:schemeClr>
                </a:solidFill>
              </a:rPr>
              <a:t>BTOB</a:t>
            </a:r>
          </a:p>
          <a:p>
            <a:r>
              <a:rPr lang="en-US" altLang="ko-KR" sz="2800" dirty="0">
                <a:solidFill>
                  <a:schemeClr val="accent5">
                    <a:lumMod val="50000"/>
                  </a:schemeClr>
                </a:solidFill>
              </a:rPr>
              <a:t>   Born TO Beat</a:t>
            </a:r>
            <a:endParaRPr lang="ko-KR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Debut: 21.03.2012</a:t>
            </a:r>
          </a:p>
          <a:p>
            <a:r>
              <a:rPr lang="en-US" altLang="ko-KR" dirty="0"/>
              <a:t>Fandom: Melody</a:t>
            </a:r>
          </a:p>
          <a:p>
            <a:r>
              <a:rPr lang="en-US" altLang="ko-KR" dirty="0"/>
              <a:t>Famous songs: </a:t>
            </a:r>
          </a:p>
          <a:p>
            <a:r>
              <a:rPr lang="en-US" altLang="ko-KR" dirty="0"/>
              <a:t>I can’t live without you</a:t>
            </a:r>
          </a:p>
          <a:p>
            <a:r>
              <a:rPr lang="en-US" altLang="ko-KR" dirty="0"/>
              <a:t>Miss you</a:t>
            </a:r>
          </a:p>
          <a:p>
            <a:r>
              <a:rPr lang="en-US" altLang="ko-KR" dirty="0"/>
              <a:t>Beautiful</a:t>
            </a:r>
            <a:r>
              <a:rPr lang="ko-KR" altLang="en-US" dirty="0"/>
              <a:t> </a:t>
            </a: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sick</a:t>
            </a:r>
          </a:p>
          <a:p>
            <a:r>
              <a:rPr lang="en-US" altLang="ko-KR" dirty="0"/>
              <a:t>MOVIE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건물, 실외, 서있는이(가) 표시된 사진&#10;&#10;자동 생성된 설명">
            <a:extLst>
              <a:ext uri="{FF2B5EF4-FFF2-40B4-BE49-F238E27FC236}">
                <a16:creationId xmlns:a16="http://schemas.microsoft.com/office/drawing/2014/main" id="{A67C0F12-50DE-4415-B08C-97630FDB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3" y="1560442"/>
            <a:ext cx="3497564" cy="3471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AD4B8-BC96-4F08-90AB-4BE241501070}"/>
              </a:ext>
            </a:extLst>
          </p:cNvPr>
          <p:cNvSpPr txBox="1"/>
          <p:nvPr/>
        </p:nvSpPr>
        <p:spPr>
          <a:xfrm>
            <a:off x="6096000" y="2413337"/>
            <a:ext cx="4697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dirty="0"/>
              <a:t>Birth: 02.05.1995</a:t>
            </a:r>
          </a:p>
          <a:p>
            <a:r>
              <a:rPr lang="en-US" altLang="ko-KR" dirty="0"/>
              <a:t>Position: serve vocal</a:t>
            </a:r>
          </a:p>
          <a:p>
            <a:r>
              <a:rPr lang="en-US" altLang="ko-KR" dirty="0"/>
              <a:t>Profession: Idol, actor</a:t>
            </a:r>
          </a:p>
          <a:p>
            <a:r>
              <a:rPr lang="en-US" altLang="ko-KR" dirty="0"/>
              <a:t>Famous appearance work as an actor: Goblin</a:t>
            </a:r>
          </a:p>
          <a:p>
            <a:r>
              <a:rPr lang="en-US" altLang="ko-KR" dirty="0" err="1"/>
              <a:t>InstagramID</a:t>
            </a:r>
            <a:r>
              <a:rPr lang="en-US" altLang="ko-KR" dirty="0"/>
              <a:t>: </a:t>
            </a:r>
            <a:r>
              <a:rPr lang="en-US" altLang="ko-KR" dirty="0" err="1"/>
              <a:t>yook_can_do_it</a:t>
            </a:r>
            <a:endParaRPr lang="en-US" altLang="ko-KR" dirty="0"/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80C4E-1273-46D9-9EE5-796D87DCDF9C}"/>
              </a:ext>
            </a:extLst>
          </p:cNvPr>
          <p:cNvSpPr txBox="1"/>
          <p:nvPr/>
        </p:nvSpPr>
        <p:spPr>
          <a:xfrm>
            <a:off x="6096000" y="1757779"/>
            <a:ext cx="399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err="1">
                <a:solidFill>
                  <a:schemeClr val="accent1">
                    <a:lumMod val="50000"/>
                  </a:schemeClr>
                </a:solidFill>
              </a:rPr>
              <a:t>Yook</a:t>
            </a:r>
            <a:r>
              <a:rPr lang="en-US" altLang="ko-KR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800" dirty="0" err="1">
                <a:solidFill>
                  <a:schemeClr val="accent1">
                    <a:lumMod val="50000"/>
                  </a:schemeClr>
                </a:solidFill>
              </a:rPr>
              <a:t>Sungjae</a:t>
            </a:r>
            <a:endParaRPr lang="ko-KR" alt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7902A-0F85-4D46-9F11-CA2D915C3FFE}"/>
              </a:ext>
            </a:extLst>
          </p:cNvPr>
          <p:cNvSpPr txBox="1"/>
          <p:nvPr/>
        </p:nvSpPr>
        <p:spPr>
          <a:xfrm>
            <a:off x="2096723" y="5421244"/>
            <a:ext cx="55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https://www.youtube.com/watch?v=rDQrq4PofnA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043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F1CCD-A38A-41A2-8B51-D2E397DB0007}"/>
              </a:ext>
            </a:extLst>
          </p:cNvPr>
          <p:cNvSpPr txBox="1"/>
          <p:nvPr/>
        </p:nvSpPr>
        <p:spPr>
          <a:xfrm>
            <a:off x="594707" y="592255"/>
            <a:ext cx="439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Movie stage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85F8E0-43E3-425F-ABB8-56F6F0F6CC53}"/>
              </a:ext>
            </a:extLst>
          </p:cNvPr>
          <p:cNvSpPr/>
          <p:nvPr/>
        </p:nvSpPr>
        <p:spPr>
          <a:xfrm>
            <a:off x="594707" y="961587"/>
            <a:ext cx="484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https://www.youtube.com/watch?v=42A-rFdralM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33D1D-820B-4611-8419-ABB50056F1AE}"/>
              </a:ext>
            </a:extLst>
          </p:cNvPr>
          <p:cNvSpPr txBox="1"/>
          <p:nvPr/>
        </p:nvSpPr>
        <p:spPr>
          <a:xfrm>
            <a:off x="594707" y="1810979"/>
            <a:ext cx="493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연예가 중계 </a:t>
            </a:r>
            <a:r>
              <a:rPr lang="en-US" altLang="ko-KR" dirty="0"/>
              <a:t>06:06~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D92B0-4FEB-4B00-AAE4-3999420EE95A}"/>
              </a:ext>
            </a:extLst>
          </p:cNvPr>
          <p:cNvSpPr txBox="1"/>
          <p:nvPr/>
        </p:nvSpPr>
        <p:spPr>
          <a:xfrm>
            <a:off x="594707" y="2243401"/>
            <a:ext cx="616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https://www.youtube.com/watch?v=U4c0Un8SAYI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D55DA-7F68-447C-BB15-2325EB3B0659}"/>
              </a:ext>
            </a:extLst>
          </p:cNvPr>
          <p:cNvSpPr txBox="1"/>
          <p:nvPr/>
        </p:nvSpPr>
        <p:spPr>
          <a:xfrm>
            <a:off x="594707" y="3156147"/>
            <a:ext cx="432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육성재</a:t>
            </a:r>
            <a:r>
              <a:rPr lang="ko-KR" altLang="en-US" dirty="0"/>
              <a:t> </a:t>
            </a:r>
            <a:r>
              <a:rPr lang="ko-KR" altLang="en-US" dirty="0" err="1"/>
              <a:t>아는형님</a:t>
            </a:r>
            <a:r>
              <a:rPr lang="ko-KR" altLang="en-US" dirty="0"/>
              <a:t> 민경훈 </a:t>
            </a:r>
            <a:r>
              <a:rPr lang="ko-KR" altLang="en-US" dirty="0" err="1"/>
              <a:t>모창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FE9619-73D4-40BC-9B60-B58995BFC7C5}"/>
              </a:ext>
            </a:extLst>
          </p:cNvPr>
          <p:cNvSpPr/>
          <p:nvPr/>
        </p:nvSpPr>
        <p:spPr>
          <a:xfrm>
            <a:off x="594707" y="3525479"/>
            <a:ext cx="492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https://www.youtube.com/watch?v=XLFUK5hEads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689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여자, 젊은, 셔츠, 쥐고있는이(가) 표시된 사진&#10;&#10;자동 생성된 설명">
            <a:extLst>
              <a:ext uri="{FF2B5EF4-FFF2-40B4-BE49-F238E27FC236}">
                <a16:creationId xmlns:a16="http://schemas.microsoft.com/office/drawing/2014/main" id="{2B424974-886F-4ED6-AE13-5E71347E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" b="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그림 4" descr="잔디, 사람, 가장, 남자이(가) 표시된 사진&#10;&#10;자동 생성된 설명">
            <a:extLst>
              <a:ext uri="{FF2B5EF4-FFF2-40B4-BE49-F238E27FC236}">
                <a16:creationId xmlns:a16="http://schemas.microsoft.com/office/drawing/2014/main" id="{F83A3792-A05C-4D74-B9FF-C9083724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r="1" b="1106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C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7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5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유니폼, 소년이(가) 표시된 사진&#10;&#10;자동 생성된 설명">
            <a:extLst>
              <a:ext uri="{FF2B5EF4-FFF2-40B4-BE49-F238E27FC236}">
                <a16:creationId xmlns:a16="http://schemas.microsoft.com/office/drawing/2014/main" id="{937D6A3A-754B-41C2-B5E4-CB561860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05" y="541754"/>
            <a:ext cx="3463242" cy="5188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8321-AF59-40E8-BFAE-CE67D91C33D3}"/>
              </a:ext>
            </a:extLst>
          </p:cNvPr>
          <p:cNvSpPr txBox="1"/>
          <p:nvPr/>
        </p:nvSpPr>
        <p:spPr>
          <a:xfrm>
            <a:off x="6695887" y="2748187"/>
            <a:ext cx="364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22.11.1990</a:t>
            </a:r>
          </a:p>
          <a:p>
            <a:r>
              <a:rPr lang="en-US" altLang="ko-KR" dirty="0"/>
              <a:t>Leader of BTOB</a:t>
            </a:r>
          </a:p>
          <a:p>
            <a:r>
              <a:rPr lang="en-US" altLang="ko-KR" dirty="0"/>
              <a:t>Position: Main Vocal</a:t>
            </a:r>
          </a:p>
          <a:p>
            <a:r>
              <a:rPr lang="en-US" altLang="ko-KR" dirty="0"/>
              <a:t>Nickname: Silverlight, </a:t>
            </a:r>
            <a:r>
              <a:rPr lang="en-US" altLang="ko-KR" dirty="0" err="1"/>
              <a:t>Seoeunga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08A0249-A015-424B-A0E5-296C8A1AF92B}"/>
              </a:ext>
            </a:extLst>
          </p:cNvPr>
          <p:cNvSpPr/>
          <p:nvPr/>
        </p:nvSpPr>
        <p:spPr>
          <a:xfrm>
            <a:off x="1861205" y="5731158"/>
            <a:ext cx="512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https://www.youtube.com/watch?v=nQzwi3wxOmw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F0C2F-45C0-451B-B2EB-4F46F272A0FF}"/>
              </a:ext>
            </a:extLst>
          </p:cNvPr>
          <p:cNvSpPr txBox="1"/>
          <p:nvPr/>
        </p:nvSpPr>
        <p:spPr>
          <a:xfrm>
            <a:off x="6695887" y="1898796"/>
            <a:ext cx="4511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err="1">
                <a:solidFill>
                  <a:schemeClr val="accent4">
                    <a:lumMod val="50000"/>
                  </a:schemeClr>
                </a:solidFill>
              </a:rPr>
              <a:t>Seo</a:t>
            </a:r>
            <a:r>
              <a:rPr lang="en-US" altLang="ko-KR" sz="4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ko-KR" sz="4800" dirty="0" err="1">
                <a:solidFill>
                  <a:schemeClr val="accent4">
                    <a:lumMod val="50000"/>
                  </a:schemeClr>
                </a:solidFill>
              </a:rPr>
              <a:t>Eungwang</a:t>
            </a:r>
            <a:endParaRPr lang="en-US" altLang="ko-KR" sz="48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ko-KR" alt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56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넥타이, 남자이(가) 표시된 사진&#10;&#10;자동 생성된 설명">
            <a:extLst>
              <a:ext uri="{FF2B5EF4-FFF2-40B4-BE49-F238E27FC236}">
                <a16:creationId xmlns:a16="http://schemas.microsoft.com/office/drawing/2014/main" id="{967BBA0D-6B54-4F0F-BCE1-AB2EC7D7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86" y="703801"/>
            <a:ext cx="3543325" cy="5308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608CA-23C1-40DF-AFB5-9E9C5A3BA9F2}"/>
              </a:ext>
            </a:extLst>
          </p:cNvPr>
          <p:cNvSpPr txBox="1"/>
          <p:nvPr/>
        </p:nvSpPr>
        <p:spPr>
          <a:xfrm>
            <a:off x="6876791" y="2782668"/>
            <a:ext cx="484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26.02.1991</a:t>
            </a:r>
          </a:p>
          <a:p>
            <a:r>
              <a:rPr lang="en-US" altLang="ko-KR" dirty="0"/>
              <a:t>Position: Serve /Lead Vocal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35B7-F225-4EB5-B421-B2678586D52D}"/>
              </a:ext>
            </a:extLst>
          </p:cNvPr>
          <p:cNvSpPr txBox="1"/>
          <p:nvPr/>
        </p:nvSpPr>
        <p:spPr>
          <a:xfrm>
            <a:off x="6876791" y="1749593"/>
            <a:ext cx="412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2060"/>
                </a:solidFill>
              </a:rPr>
              <a:t>Lee </a:t>
            </a:r>
            <a:r>
              <a:rPr lang="en-US" altLang="ko-KR" sz="4800" dirty="0" err="1">
                <a:solidFill>
                  <a:srgbClr val="002060"/>
                </a:solidFill>
              </a:rPr>
              <a:t>Changsub</a:t>
            </a:r>
            <a:endParaRPr lang="en-US" altLang="ko-KR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9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정장, 가장, 서있는이(가) 표시된 사진&#10;&#10;자동 생성된 설명">
            <a:extLst>
              <a:ext uri="{FF2B5EF4-FFF2-40B4-BE49-F238E27FC236}">
                <a16:creationId xmlns:a16="http://schemas.microsoft.com/office/drawing/2014/main" id="{839D9DFE-6E96-43C6-9170-51A3E146D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/>
        </p:blipFill>
        <p:spPr>
          <a:xfrm rot="21600000"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DD562-A9ED-4F72-9234-CF004AA059C5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SOUTHCLUB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E604F-0244-4143-BAD4-FEBF4742351D}"/>
              </a:ext>
            </a:extLst>
          </p:cNvPr>
          <p:cNvSpPr txBox="1"/>
          <p:nvPr/>
        </p:nvSpPr>
        <p:spPr>
          <a:xfrm>
            <a:off x="3113103" y="4837657"/>
            <a:ext cx="596579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dirty="0">
                <a:solidFill>
                  <a:srgbClr val="FFFFFF"/>
                </a:solidFill>
              </a:rPr>
              <a:t>Debut: 05.26.2017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dirty="0">
                <a:solidFill>
                  <a:srgbClr val="FFFFFF"/>
                </a:solidFill>
              </a:rPr>
              <a:t>Members: Nam </a:t>
            </a:r>
            <a:r>
              <a:rPr lang="en-US" altLang="ko-KR" dirty="0" err="1">
                <a:solidFill>
                  <a:srgbClr val="FFFFFF"/>
                </a:solidFill>
              </a:rPr>
              <a:t>Taehyun</a:t>
            </a:r>
            <a:r>
              <a:rPr lang="en-US" altLang="ko-KR" dirty="0">
                <a:solidFill>
                  <a:srgbClr val="FFFFFF"/>
                </a:solidFill>
              </a:rPr>
              <a:t> / Kang Minjun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dirty="0">
                <a:solidFill>
                  <a:srgbClr val="FFFFFF"/>
                </a:solidFill>
              </a:rPr>
              <a:t>                      </a:t>
            </a:r>
            <a:r>
              <a:rPr lang="en-US" altLang="ko-KR" dirty="0" err="1">
                <a:solidFill>
                  <a:srgbClr val="FFFFFF"/>
                </a:solidFill>
              </a:rPr>
              <a:t>Jeong</a:t>
            </a:r>
            <a:r>
              <a:rPr lang="en-US" altLang="ko-KR" dirty="0">
                <a:solidFill>
                  <a:srgbClr val="FFFFFF"/>
                </a:solidFill>
              </a:rPr>
              <a:t> </a:t>
            </a:r>
            <a:r>
              <a:rPr lang="en-US" altLang="ko-KR" dirty="0" err="1">
                <a:solidFill>
                  <a:srgbClr val="FFFFFF"/>
                </a:solidFill>
              </a:rPr>
              <a:t>Hoemin</a:t>
            </a:r>
            <a:r>
              <a:rPr lang="en-US" altLang="ko-KR" dirty="0">
                <a:solidFill>
                  <a:srgbClr val="FFFFFF"/>
                </a:solidFill>
              </a:rPr>
              <a:t> / Lee </a:t>
            </a:r>
            <a:r>
              <a:rPr lang="en-US" altLang="ko-KR" dirty="0" err="1">
                <a:solidFill>
                  <a:srgbClr val="FFFFFF"/>
                </a:solidFill>
              </a:rPr>
              <a:t>donggeun</a:t>
            </a:r>
            <a:endParaRPr lang="en-US" altLang="ko-KR" dirty="0">
              <a:solidFill>
                <a:srgbClr val="FFFFFF"/>
              </a:solidFill>
            </a:endParaRPr>
          </a:p>
          <a:p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BE219D1-0486-49DA-B545-1B774CE341A4}"/>
              </a:ext>
            </a:extLst>
          </p:cNvPr>
          <p:cNvSpPr/>
          <p:nvPr/>
        </p:nvSpPr>
        <p:spPr>
          <a:xfrm>
            <a:off x="4133247" y="6304002"/>
            <a:ext cx="4826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https://www.youtube.com/watch?v=351ntdB-Fto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1708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4D5919-D399-460D-84E9-F74BB371099A}"/>
              </a:ext>
            </a:extLst>
          </p:cNvPr>
          <p:cNvSpPr/>
          <p:nvPr/>
        </p:nvSpPr>
        <p:spPr>
          <a:xfrm>
            <a:off x="861174" y="1007160"/>
            <a:ext cx="507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https://www.youtube.com/watch?v=v4eAs7mScNM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8833-D8EC-472A-90DD-4F60D2E02EA6}"/>
              </a:ext>
            </a:extLst>
          </p:cNvPr>
          <p:cNvSpPr txBox="1"/>
          <p:nvPr/>
        </p:nvSpPr>
        <p:spPr>
          <a:xfrm>
            <a:off x="914400" y="683581"/>
            <a:ext cx="37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배틀 </a:t>
            </a:r>
            <a:r>
              <a:rPr lang="ko-KR" altLang="en-US" dirty="0" err="1"/>
              <a:t>트립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5DECD25-1F8F-4929-B95C-CF7355AC735F}"/>
              </a:ext>
            </a:extLst>
          </p:cNvPr>
          <p:cNvSpPr/>
          <p:nvPr/>
        </p:nvSpPr>
        <p:spPr>
          <a:xfrm>
            <a:off x="914400" y="2138609"/>
            <a:ext cx="488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https://www.youtube.com/watch?v=mKP-4YqI34c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4AD9D-CA46-41D7-8234-6AC28F2AC813}"/>
              </a:ext>
            </a:extLst>
          </p:cNvPr>
          <p:cNvSpPr txBox="1"/>
          <p:nvPr/>
        </p:nvSpPr>
        <p:spPr>
          <a:xfrm>
            <a:off x="1020932" y="1793289"/>
            <a:ext cx="330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비투비</a:t>
            </a:r>
            <a:r>
              <a:rPr lang="ko-KR" altLang="en-US" dirty="0"/>
              <a:t> </a:t>
            </a:r>
            <a:r>
              <a:rPr lang="en-US" altLang="ko-KR" dirty="0"/>
              <a:t>ask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D2AD92F-FCC6-45A4-A3D3-8D8AC1B574CB}"/>
              </a:ext>
            </a:extLst>
          </p:cNvPr>
          <p:cNvSpPr/>
          <p:nvPr/>
        </p:nvSpPr>
        <p:spPr>
          <a:xfrm>
            <a:off x="932507" y="4073608"/>
            <a:ext cx="492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https://www.youtube.com/watch?v=nkyLuP7eiM4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329EE-43DE-48F8-B895-5ED9B10FF2BD}"/>
              </a:ext>
            </a:extLst>
          </p:cNvPr>
          <p:cNvSpPr txBox="1"/>
          <p:nvPr/>
        </p:nvSpPr>
        <p:spPr>
          <a:xfrm>
            <a:off x="1020932" y="3559946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예능</a:t>
            </a:r>
          </a:p>
        </p:txBody>
      </p:sp>
    </p:spTree>
    <p:extLst>
      <p:ext uri="{BB962C8B-B14F-4D97-AF65-F5344CB8AC3E}">
        <p14:creationId xmlns:p14="http://schemas.microsoft.com/office/powerpoint/2010/main" val="223667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의류, 사람, 녹색, 젊은이(가) 표시된 사진&#10;&#10;자동 생성된 설명">
            <a:extLst>
              <a:ext uri="{FF2B5EF4-FFF2-40B4-BE49-F238E27FC236}">
                <a16:creationId xmlns:a16="http://schemas.microsoft.com/office/drawing/2014/main" id="{A011932B-1BEB-42DB-99F2-78161CE1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0" y="1198208"/>
            <a:ext cx="4154750" cy="410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595-BDCE-4FF6-89CB-867CEF2FC6F2}"/>
              </a:ext>
            </a:extLst>
          </p:cNvPr>
          <p:cNvSpPr txBox="1"/>
          <p:nvPr/>
        </p:nvSpPr>
        <p:spPr>
          <a:xfrm>
            <a:off x="6182739" y="3195576"/>
            <a:ext cx="383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07.03.1992</a:t>
            </a:r>
          </a:p>
          <a:p>
            <a:r>
              <a:rPr lang="en-US" altLang="ko-KR" dirty="0"/>
              <a:t>Position: Serve/Lead vocal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7C68B-E6AE-4766-9FF0-61CEFFE4101E}"/>
              </a:ext>
            </a:extLst>
          </p:cNvPr>
          <p:cNvSpPr txBox="1"/>
          <p:nvPr/>
        </p:nvSpPr>
        <p:spPr>
          <a:xfrm>
            <a:off x="6182739" y="2361573"/>
            <a:ext cx="352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accent4">
                    <a:lumMod val="50000"/>
                  </a:schemeClr>
                </a:solidFill>
              </a:rPr>
              <a:t>Lim </a:t>
            </a:r>
            <a:r>
              <a:rPr lang="en-US" altLang="ko-KR" sz="4000" dirty="0" err="1">
                <a:solidFill>
                  <a:schemeClr val="accent4">
                    <a:lumMod val="50000"/>
                  </a:schemeClr>
                </a:solidFill>
              </a:rPr>
              <a:t>Hyeonsik</a:t>
            </a:r>
            <a:endParaRPr lang="en-US" altLang="ko-KR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1EBF8A-409B-4C14-AE13-A7C3AF7FAF02}"/>
              </a:ext>
            </a:extLst>
          </p:cNvPr>
          <p:cNvSpPr/>
          <p:nvPr/>
        </p:nvSpPr>
        <p:spPr>
          <a:xfrm>
            <a:off x="6096000" y="49138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https://www.youtube.com/watch?v=4oHmzNF42m8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174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실내, 빨간색, 소년이(가) 표시된 사진&#10;&#10;자동 생성된 설명">
            <a:extLst>
              <a:ext uri="{FF2B5EF4-FFF2-40B4-BE49-F238E27FC236}">
                <a16:creationId xmlns:a16="http://schemas.microsoft.com/office/drawing/2014/main" id="{0059099C-9C29-42E7-BE35-862C920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59" y="987099"/>
            <a:ext cx="4920706" cy="4883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8A396-9B87-4F89-A935-5FA2DA0EDAA2}"/>
              </a:ext>
            </a:extLst>
          </p:cNvPr>
          <p:cNvSpPr txBox="1"/>
          <p:nvPr/>
        </p:nvSpPr>
        <p:spPr>
          <a:xfrm>
            <a:off x="6420678" y="3429000"/>
            <a:ext cx="395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29.11.1990</a:t>
            </a:r>
          </a:p>
          <a:p>
            <a:r>
              <a:rPr lang="en-US" altLang="ko-KR" dirty="0"/>
              <a:t>Position:</a:t>
            </a:r>
            <a:r>
              <a:rPr lang="ko-KR" altLang="en-US" dirty="0"/>
              <a:t> </a:t>
            </a:r>
            <a:r>
              <a:rPr lang="en-US" altLang="ko-KR" dirty="0"/>
              <a:t>Lead</a:t>
            </a:r>
            <a:r>
              <a:rPr lang="ko-KR" altLang="en-US" dirty="0"/>
              <a:t> </a:t>
            </a:r>
            <a:r>
              <a:rPr lang="en-US" altLang="ko-KR" dirty="0"/>
              <a:t>Rapper </a:t>
            </a:r>
          </a:p>
          <a:p>
            <a:r>
              <a:rPr lang="en-US" altLang="ko-KR" dirty="0"/>
              <a:t>Nickname: </a:t>
            </a:r>
            <a:r>
              <a:rPr lang="en-US" altLang="ko-KR" dirty="0" err="1"/>
              <a:t>Leesain</a:t>
            </a:r>
            <a:r>
              <a:rPr lang="en-US" altLang="ko-KR" dirty="0"/>
              <a:t> bolt, </a:t>
            </a:r>
            <a:r>
              <a:rPr lang="en-US" altLang="ko-KR" dirty="0" err="1"/>
              <a:t>redhyeong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18E3A-31C9-476A-BCF5-0512CB278DA0}"/>
              </a:ext>
            </a:extLst>
          </p:cNvPr>
          <p:cNvSpPr txBox="1"/>
          <p:nvPr/>
        </p:nvSpPr>
        <p:spPr>
          <a:xfrm>
            <a:off x="6350736" y="2281561"/>
            <a:ext cx="3379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accent2">
                    <a:lumMod val="75000"/>
                  </a:schemeClr>
                </a:solidFill>
              </a:rPr>
              <a:t>Lee </a:t>
            </a:r>
            <a:r>
              <a:rPr lang="en-US" altLang="ko-KR" sz="4800" dirty="0" err="1">
                <a:solidFill>
                  <a:schemeClr val="accent2">
                    <a:lumMod val="75000"/>
                  </a:schemeClr>
                </a:solidFill>
              </a:rPr>
              <a:t>Minhyuk</a:t>
            </a:r>
            <a:endParaRPr lang="en-US" altLang="ko-KR" sz="4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ko-KR" alt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427F13-6B87-4F22-B14F-46B1B32A8F27}"/>
              </a:ext>
            </a:extLst>
          </p:cNvPr>
          <p:cNvSpPr/>
          <p:nvPr/>
        </p:nvSpPr>
        <p:spPr>
          <a:xfrm>
            <a:off x="6350736" y="4310028"/>
            <a:ext cx="5050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https://www.youtube.com/watch?v=DbxMH2sy3U8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FF2307-454E-4828-AD4E-C230C09EE6BB}"/>
              </a:ext>
            </a:extLst>
          </p:cNvPr>
          <p:cNvSpPr/>
          <p:nvPr/>
        </p:nvSpPr>
        <p:spPr>
          <a:xfrm>
            <a:off x="6397247" y="5105526"/>
            <a:ext cx="492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https://www.youtube.com/watch?v=BKBZEudZ9xk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0055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여자, 쥐고있는이(가) 표시된 사진&#10;&#10;자동 생성된 설명">
            <a:extLst>
              <a:ext uri="{FF2B5EF4-FFF2-40B4-BE49-F238E27FC236}">
                <a16:creationId xmlns:a16="http://schemas.microsoft.com/office/drawing/2014/main" id="{4A579730-3F5A-4FA1-B03C-E973A7F8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67" y="876297"/>
            <a:ext cx="5143982" cy="510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3DC57-9841-4846-B6A5-23381A4AF3D0}"/>
              </a:ext>
            </a:extLst>
          </p:cNvPr>
          <p:cNvSpPr txBox="1"/>
          <p:nvPr/>
        </p:nvSpPr>
        <p:spPr>
          <a:xfrm>
            <a:off x="7463161" y="3194225"/>
            <a:ext cx="507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10.03.1993</a:t>
            </a:r>
          </a:p>
          <a:p>
            <a:r>
              <a:rPr lang="en-US" altLang="ko-KR" dirty="0"/>
              <a:t>Position:  Serve Rapper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B169-9E85-48C0-969A-66653CC23028}"/>
              </a:ext>
            </a:extLst>
          </p:cNvPr>
          <p:cNvSpPr txBox="1"/>
          <p:nvPr/>
        </p:nvSpPr>
        <p:spPr>
          <a:xfrm>
            <a:off x="7363400" y="1859339"/>
            <a:ext cx="344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993366"/>
                </a:solidFill>
              </a:rPr>
              <a:t>Peniel</a:t>
            </a:r>
          </a:p>
          <a:p>
            <a:endParaRPr lang="ko-KR" altLang="en-US" sz="4800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실내, 앉아있는, 젊은이(가) 표시된 사진&#10;&#10;자동 생성된 설명">
            <a:extLst>
              <a:ext uri="{FF2B5EF4-FFF2-40B4-BE49-F238E27FC236}">
                <a16:creationId xmlns:a16="http://schemas.microsoft.com/office/drawing/2014/main" id="{23FA9366-A4B4-4E3C-B4AE-EE61CB76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37" y="792419"/>
            <a:ext cx="3304811" cy="4969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0C7C7-F5E7-4308-96D5-229F6D09AEFD}"/>
              </a:ext>
            </a:extLst>
          </p:cNvPr>
          <p:cNvSpPr txBox="1"/>
          <p:nvPr/>
        </p:nvSpPr>
        <p:spPr>
          <a:xfrm>
            <a:off x="5721660" y="2782669"/>
            <a:ext cx="415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04.10.1994</a:t>
            </a:r>
          </a:p>
          <a:p>
            <a:r>
              <a:rPr lang="en-US" altLang="ko-KR" dirty="0"/>
              <a:t>Position:  Main Rapper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6476-F339-49D8-B792-0C00F8BBBDA7}"/>
              </a:ext>
            </a:extLst>
          </p:cNvPr>
          <p:cNvSpPr txBox="1"/>
          <p:nvPr/>
        </p:nvSpPr>
        <p:spPr>
          <a:xfrm>
            <a:off x="5668748" y="1830903"/>
            <a:ext cx="3417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Jung </a:t>
            </a:r>
            <a:r>
              <a:rPr lang="en-US" altLang="ko-KR" sz="5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Ilhoon</a:t>
            </a:r>
            <a:endParaRPr lang="en-US" altLang="ko-KR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ko-KR" alt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8D298A7-0094-46FB-87C7-B16E5FC4015F}"/>
              </a:ext>
            </a:extLst>
          </p:cNvPr>
          <p:cNvSpPr/>
          <p:nvPr/>
        </p:nvSpPr>
        <p:spPr>
          <a:xfrm>
            <a:off x="5721660" y="3539728"/>
            <a:ext cx="502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https://www.youtube.com/watch?v=mF9cpV2ev0Q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4662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93C857-FE91-4EB7-8AA9-FE95DE51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A6C99-472D-4059-95E7-BDA760945E67}"/>
              </a:ext>
            </a:extLst>
          </p:cNvPr>
          <p:cNvSpPr txBox="1"/>
          <p:nvPr/>
        </p:nvSpPr>
        <p:spPr>
          <a:xfrm>
            <a:off x="5086350" y="5257800"/>
            <a:ext cx="561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BTS</a:t>
            </a:r>
          </a:p>
        </p:txBody>
      </p:sp>
    </p:spTree>
    <p:extLst>
      <p:ext uri="{BB962C8B-B14F-4D97-AF65-F5344CB8AC3E}">
        <p14:creationId xmlns:p14="http://schemas.microsoft.com/office/powerpoint/2010/main" val="586853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B3AA5-71B7-43AC-8BC1-9824FC6F233F}"/>
              </a:ext>
            </a:extLst>
          </p:cNvPr>
          <p:cNvSpPr txBox="1"/>
          <p:nvPr/>
        </p:nvSpPr>
        <p:spPr>
          <a:xfrm>
            <a:off x="5401154" y="876300"/>
            <a:ext cx="6274590" cy="20558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RM (Kim </a:t>
            </a:r>
            <a:r>
              <a:rPr lang="en-US" sz="4000" dirty="0" err="1">
                <a:latin typeface="+mj-lt"/>
                <a:ea typeface="+mj-ea"/>
                <a:cs typeface="+mj-cs"/>
              </a:rPr>
              <a:t>namjoon</a:t>
            </a:r>
            <a:r>
              <a:rPr lang="en-US" sz="4000" dirty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1994.09.12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leader, main rapper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E1FDB73-2CBD-431D-BF7F-D88EC1BA0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049"/>
          <a:stretch/>
        </p:blipFill>
        <p:spPr>
          <a:xfrm>
            <a:off x="960119" y="960121"/>
            <a:ext cx="3678513" cy="493776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0DDC7C4-781F-46E3-9926-D2E8A3197E66}"/>
              </a:ext>
            </a:extLst>
          </p:cNvPr>
          <p:cNvSpPr/>
          <p:nvPr/>
        </p:nvSpPr>
        <p:spPr>
          <a:xfrm>
            <a:off x="5428405" y="4111109"/>
            <a:ext cx="5078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3"/>
              </a:rPr>
              <a:t>문제적남자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https://www.youtube.com/watch?v=K72LYDmeWYY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DD96B9C-A28C-4892-BF0C-CCCCF8D9998E}"/>
              </a:ext>
            </a:extLst>
          </p:cNvPr>
          <p:cNvSpPr/>
          <p:nvPr/>
        </p:nvSpPr>
        <p:spPr>
          <a:xfrm>
            <a:off x="5428405" y="3282434"/>
            <a:ext cx="4957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4"/>
              </a:rPr>
              <a:t>직캠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https://www.youtube.com/watch?v=qlg3kTRAUrM</a:t>
            </a:r>
            <a:endParaRPr 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D3A1E2-29FA-46F2-9DBE-CC6128FE43EE}"/>
              </a:ext>
            </a:extLst>
          </p:cNvPr>
          <p:cNvSpPr/>
          <p:nvPr/>
        </p:nvSpPr>
        <p:spPr>
          <a:xfrm>
            <a:off x="5401154" y="4939784"/>
            <a:ext cx="4985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5"/>
              </a:rPr>
              <a:t>찌찌몬스터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https://www.youtube.com/watch?v=geoQPA3Tcw4</a:t>
            </a:r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06E8B18-03B5-4CC0-90B3-BF85FF1EB499}"/>
              </a:ext>
            </a:extLst>
          </p:cNvPr>
          <p:cNvSpPr/>
          <p:nvPr/>
        </p:nvSpPr>
        <p:spPr>
          <a:xfrm>
            <a:off x="5401154" y="5897881"/>
            <a:ext cx="485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https://www.youtube.com/watch?v=VzKn8YjZ9VY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84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B92F07-C608-46D3-8616-91D14275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F9774-4FC0-45EA-99E8-A063684B9776}"/>
              </a:ext>
            </a:extLst>
          </p:cNvPr>
          <p:cNvSpPr txBox="1"/>
          <p:nvPr/>
        </p:nvSpPr>
        <p:spPr>
          <a:xfrm>
            <a:off x="5401154" y="643466"/>
            <a:ext cx="6274590" cy="18557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</a:t>
            </a:r>
            <a:r>
              <a:rPr lang="en-US" sz="4000" dirty="0" err="1">
                <a:latin typeface="+mj-lt"/>
                <a:ea typeface="+mj-ea"/>
                <a:cs typeface="+mj-cs"/>
              </a:rPr>
              <a:t>Jin</a:t>
            </a:r>
            <a:r>
              <a:rPr lang="en-US" sz="4000" dirty="0">
                <a:latin typeface="+mj-lt"/>
                <a:ea typeface="+mj-ea"/>
                <a:cs typeface="+mj-cs"/>
              </a:rPr>
              <a:t> (Kim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seokjin</a:t>
            </a:r>
            <a:r>
              <a:rPr lang="en-US" sz="4000" dirty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1992.12.04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80771EF-9A79-4852-9860-BA09694318E0}"/>
              </a:ext>
            </a:extLst>
          </p:cNvPr>
          <p:cNvSpPr/>
          <p:nvPr/>
        </p:nvSpPr>
        <p:spPr>
          <a:xfrm>
            <a:off x="5401154" y="4065579"/>
            <a:ext cx="49582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hlinkClick r:id="rId3"/>
            </a:endParaRPr>
          </a:p>
          <a:p>
            <a:r>
              <a:rPr lang="ko-KR" altLang="en-US" dirty="0">
                <a:hlinkClick r:id="rId3"/>
              </a:rPr>
              <a:t>직캠</a:t>
            </a:r>
            <a:endParaRPr lang="en-US" altLang="ko-KR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https://www.youtube.com/watch?v=MilKNyALZ6w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802969-A9A1-4287-84C4-CDDCAF26E17D}"/>
              </a:ext>
            </a:extLst>
          </p:cNvPr>
          <p:cNvSpPr/>
          <p:nvPr/>
        </p:nvSpPr>
        <p:spPr>
          <a:xfrm>
            <a:off x="5360117" y="5311259"/>
            <a:ext cx="499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https://www.youtube.com/watch?v=wc2ZMcO2dts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1646694-FF4A-4AE5-82F4-287E7DD5CB2D}"/>
              </a:ext>
            </a:extLst>
          </p:cNvPr>
          <p:cNvSpPr/>
          <p:nvPr/>
        </p:nvSpPr>
        <p:spPr>
          <a:xfrm>
            <a:off x="5419588" y="3476463"/>
            <a:ext cx="4921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5"/>
              </a:rPr>
              <a:t>아재개그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https://www.youtube.com/watch?v=nkGNiZEPp6g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7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5E615A-2FBA-41D9-9B96-66809365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0" y="75522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DD71-9BA5-4CDF-9ACC-3FEF187605E3}"/>
              </a:ext>
            </a:extLst>
          </p:cNvPr>
          <p:cNvSpPr txBox="1"/>
          <p:nvPr/>
        </p:nvSpPr>
        <p:spPr>
          <a:xfrm>
            <a:off x="5189702" y="1009649"/>
            <a:ext cx="6274590" cy="18470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Suga (Min </a:t>
            </a:r>
            <a:r>
              <a:rPr lang="en-US" sz="4000" dirty="0" err="1">
                <a:latin typeface="+mj-lt"/>
                <a:ea typeface="+mj-ea"/>
                <a:cs typeface="+mj-cs"/>
              </a:rPr>
              <a:t>yoongi</a:t>
            </a:r>
            <a:r>
              <a:rPr lang="en-US" sz="4000" dirty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1993.03.09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lead rapper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559EA2C-4964-4C64-94B1-BE4CAFF6BA80}"/>
              </a:ext>
            </a:extLst>
          </p:cNvPr>
          <p:cNvSpPr/>
          <p:nvPr/>
        </p:nvSpPr>
        <p:spPr>
          <a:xfrm>
            <a:off x="5072040" y="3356093"/>
            <a:ext cx="498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직캠</a:t>
            </a:r>
            <a:endParaRPr lang="en-US" altLang="ko-KR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https://www.youtube.com/watch?v=BZ7N161noT8</a:t>
            </a:r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F3CC258-5B25-492F-857F-9E398F8911CD}"/>
              </a:ext>
            </a:extLst>
          </p:cNvPr>
          <p:cNvSpPr/>
          <p:nvPr/>
        </p:nvSpPr>
        <p:spPr>
          <a:xfrm>
            <a:off x="5057484" y="4501769"/>
            <a:ext cx="4996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4"/>
              </a:rPr>
              <a:t>싸이퍼</a:t>
            </a:r>
            <a:endParaRPr lang="en-US" altLang="ko-KR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https://www.youtube.com/watch?v=D_GzE2XeRzw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28A3C5B-45C9-4791-82D8-FA8A86F5B2B5}"/>
              </a:ext>
            </a:extLst>
          </p:cNvPr>
          <p:cNvSpPr/>
          <p:nvPr/>
        </p:nvSpPr>
        <p:spPr>
          <a:xfrm>
            <a:off x="5057484" y="5663685"/>
            <a:ext cx="459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https://www.youtube.com/watch?v=lfatrffyt5g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704F93-2482-48D2-B0AF-FB7458C0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7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284D2-B215-4DCA-85FD-31385567BCA0}"/>
              </a:ext>
            </a:extLst>
          </p:cNvPr>
          <p:cNvSpPr txBox="1"/>
          <p:nvPr/>
        </p:nvSpPr>
        <p:spPr>
          <a:xfrm>
            <a:off x="5401154" y="640081"/>
            <a:ext cx="6274590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J-hope(Jung </a:t>
            </a:r>
            <a:r>
              <a:rPr lang="en-US" sz="4000" dirty="0" err="1">
                <a:latin typeface="+mj-lt"/>
                <a:ea typeface="+mj-ea"/>
                <a:cs typeface="+mj-cs"/>
              </a:rPr>
              <a:t>hoseok</a:t>
            </a:r>
            <a:r>
              <a:rPr lang="en-US" sz="4000" dirty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1994.09.12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main dancer, rapper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F9F90B9-8EDF-4133-AEE7-236506202C88}"/>
              </a:ext>
            </a:extLst>
          </p:cNvPr>
          <p:cNvSpPr/>
          <p:nvPr/>
        </p:nvSpPr>
        <p:spPr>
          <a:xfrm>
            <a:off x="5401154" y="4112335"/>
            <a:ext cx="5036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직캠</a:t>
            </a:r>
            <a:endParaRPr lang="en-US" altLang="ko-KR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https://www.youtube.com/watch?v=dSIMAD61hNY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B32855F-1470-41C0-A231-5E33B6FB6697}"/>
              </a:ext>
            </a:extLst>
          </p:cNvPr>
          <p:cNvSpPr/>
          <p:nvPr/>
        </p:nvSpPr>
        <p:spPr>
          <a:xfrm>
            <a:off x="5401154" y="4899304"/>
            <a:ext cx="509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4"/>
              </a:rPr>
              <a:t>독무</a:t>
            </a:r>
            <a:endParaRPr lang="en-US">
              <a:hlinkClick r:id="rId4"/>
            </a:endParaRPr>
          </a:p>
          <a:p>
            <a:r>
              <a:rPr lang="en-US">
                <a:hlinkClick r:id="rId4"/>
              </a:rPr>
              <a:t>https://www.youtube.com/watch?v=Hngm4rc50UM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082340-064C-4735-9399-7F5E6ED51390}"/>
              </a:ext>
            </a:extLst>
          </p:cNvPr>
          <p:cNvSpPr/>
          <p:nvPr/>
        </p:nvSpPr>
        <p:spPr>
          <a:xfrm>
            <a:off x="5401154" y="5845201"/>
            <a:ext cx="495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https://www.youtube.com/watch?v=MzKEd6j7eDk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9B35972-C23F-47A1-8AEA-B0C8F552CB03}"/>
              </a:ext>
            </a:extLst>
          </p:cNvPr>
          <p:cNvSpPr/>
          <p:nvPr/>
        </p:nvSpPr>
        <p:spPr>
          <a:xfrm>
            <a:off x="5424302" y="6329433"/>
            <a:ext cx="5067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https://www.youtube.com/watch?v=EmAjPVW7koA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2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571BD-B93D-4B7D-81DC-21348787226D}"/>
              </a:ext>
            </a:extLst>
          </p:cNvPr>
          <p:cNvSpPr txBox="1"/>
          <p:nvPr/>
        </p:nvSpPr>
        <p:spPr>
          <a:xfrm>
            <a:off x="4039099" y="1034044"/>
            <a:ext cx="378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Nam Tae Hyun  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57BC0-5DF9-4121-A422-2907AA5B238B}"/>
              </a:ext>
            </a:extLst>
          </p:cNvPr>
          <p:cNvSpPr txBox="1"/>
          <p:nvPr/>
        </p:nvSpPr>
        <p:spPr>
          <a:xfrm>
            <a:off x="4039099" y="3946580"/>
            <a:ext cx="282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복면가왕</a:t>
            </a:r>
            <a:endParaRPr lang="en-US" altLang="ko-KR" dirty="0"/>
          </a:p>
          <a:p>
            <a:r>
              <a:rPr lang="en-US" altLang="ko-KR" dirty="0">
                <a:hlinkClick r:id="rId2"/>
              </a:rPr>
              <a:t>https://www.youtube.com/watch?v=2axWpcz399I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DD57E-99B3-44FD-BC97-71BFE0EBBF1B}"/>
              </a:ext>
            </a:extLst>
          </p:cNvPr>
          <p:cNvSpPr txBox="1"/>
          <p:nvPr/>
        </p:nvSpPr>
        <p:spPr>
          <a:xfrm>
            <a:off x="4039099" y="5055986"/>
            <a:ext cx="469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셀프 영상</a:t>
            </a:r>
            <a:endParaRPr lang="en-US" altLang="ko-KR" dirty="0"/>
          </a:p>
          <a:p>
            <a:r>
              <a:rPr lang="en-US" altLang="ko-KR" dirty="0">
                <a:hlinkClick r:id="rId3"/>
              </a:rPr>
              <a:t>https://www.youtube.com/watch?v=-87JOFZPP14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EAE78-804F-4721-A43B-66BD6D40B1B4}"/>
              </a:ext>
            </a:extLst>
          </p:cNvPr>
          <p:cNvSpPr txBox="1"/>
          <p:nvPr/>
        </p:nvSpPr>
        <p:spPr>
          <a:xfrm>
            <a:off x="4030397" y="1978834"/>
            <a:ext cx="3408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Group: </a:t>
            </a:r>
            <a:r>
              <a:rPr lang="en-US" altLang="ko-KR" dirty="0" err="1"/>
              <a:t>Southclub</a:t>
            </a:r>
            <a:endParaRPr lang="en-US" altLang="ko-KR" dirty="0"/>
          </a:p>
          <a:p>
            <a:r>
              <a:rPr lang="en-US" altLang="ko-KR" dirty="0"/>
              <a:t>Position: Vocalist, composer, lyricist, guitarist</a:t>
            </a:r>
          </a:p>
          <a:p>
            <a:r>
              <a:rPr lang="en-US" altLang="ko-KR" dirty="0"/>
              <a:t>Birth:</a:t>
            </a:r>
            <a:r>
              <a:rPr lang="ko-KR" altLang="en-US" dirty="0"/>
              <a:t> </a:t>
            </a:r>
            <a:r>
              <a:rPr lang="en-US" altLang="ko-KR" dirty="0"/>
              <a:t>05.10.1994</a:t>
            </a:r>
          </a:p>
          <a:p>
            <a:r>
              <a:rPr lang="en-US" altLang="ko-KR" dirty="0"/>
              <a:t>Physical: 180cm, 63kg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3" name="그림 12" descr="사람, 의류, 서있는, 가장이(가) 표시된 사진&#10;&#10;자동 생성된 설명">
            <a:extLst>
              <a:ext uri="{FF2B5EF4-FFF2-40B4-BE49-F238E27FC236}">
                <a16:creationId xmlns:a16="http://schemas.microsoft.com/office/drawing/2014/main" id="{ACCCC145-77FB-41B5-A4DE-AF1982425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3" y="1034044"/>
            <a:ext cx="2931994" cy="4397991"/>
          </a:xfrm>
          <a:prstGeom prst="rect">
            <a:avLst/>
          </a:prstGeom>
        </p:spPr>
      </p:pic>
      <p:pic>
        <p:nvPicPr>
          <p:cNvPr id="14" name="그림 13" descr="사람, 서있는, 남자, 착용이(가) 표시된 사진&#10;&#10;자동 생성된 설명">
            <a:extLst>
              <a:ext uri="{FF2B5EF4-FFF2-40B4-BE49-F238E27FC236}">
                <a16:creationId xmlns:a16="http://schemas.microsoft.com/office/drawing/2014/main" id="{15563F8C-CDF8-41A9-8CE8-3A0E56B9A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23" y="933006"/>
            <a:ext cx="2820692" cy="4225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DE63F7-41B7-4FBF-9B16-B884C004EDE0}"/>
              </a:ext>
            </a:extLst>
          </p:cNvPr>
          <p:cNvSpPr txBox="1"/>
          <p:nvPr/>
        </p:nvSpPr>
        <p:spPr>
          <a:xfrm>
            <a:off x="9757272" y="885550"/>
            <a:ext cx="177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Kang Minjun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3EB89-E786-4195-AFEA-4C557822DC13}"/>
              </a:ext>
            </a:extLst>
          </p:cNvPr>
          <p:cNvSpPr txBox="1"/>
          <p:nvPr/>
        </p:nvSpPr>
        <p:spPr>
          <a:xfrm>
            <a:off x="9797115" y="1978834"/>
            <a:ext cx="24883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Position: Guitarist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Birth:  178cm, 65kg</a:t>
            </a:r>
          </a:p>
        </p:txBody>
      </p:sp>
    </p:spTree>
    <p:extLst>
      <p:ext uri="{BB962C8B-B14F-4D97-AF65-F5344CB8AC3E}">
        <p14:creationId xmlns:p14="http://schemas.microsoft.com/office/powerpoint/2010/main" val="223354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AE5DC1-CB74-4BE1-87CA-DF36654B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10" y="64346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DF873-9293-4298-BA9A-9CDF3D2A0EC5}"/>
              </a:ext>
            </a:extLst>
          </p:cNvPr>
          <p:cNvSpPr txBox="1"/>
          <p:nvPr/>
        </p:nvSpPr>
        <p:spPr>
          <a:xfrm>
            <a:off x="5124929" y="667807"/>
            <a:ext cx="7067071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Jimin (Park Jimin)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1995.10.13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main dancer, lead vocal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A5E0779-1269-4926-BCA2-C659CD72C10E}"/>
              </a:ext>
            </a:extLst>
          </p:cNvPr>
          <p:cNvSpPr/>
          <p:nvPr/>
        </p:nvSpPr>
        <p:spPr>
          <a:xfrm>
            <a:off x="5228460" y="4306386"/>
            <a:ext cx="4863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3"/>
              </a:rPr>
              <a:t>페잌럽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https://www.youtube.com/watch?v=GfX62fI1NyA</a:t>
            </a:r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95AEC6C-CA11-4523-92DC-0792FC96AB6B}"/>
              </a:ext>
            </a:extLst>
          </p:cNvPr>
          <p:cNvSpPr/>
          <p:nvPr/>
        </p:nvSpPr>
        <p:spPr>
          <a:xfrm>
            <a:off x="5230640" y="5165798"/>
            <a:ext cx="4861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4"/>
              </a:rPr>
              <a:t>보조개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https://www.youtube.com/watch?v=BTkOOsaiVI4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847C31-B9F8-4973-A0F9-AB0C670D8342}"/>
              </a:ext>
            </a:extLst>
          </p:cNvPr>
          <p:cNvSpPr/>
          <p:nvPr/>
        </p:nvSpPr>
        <p:spPr>
          <a:xfrm>
            <a:off x="5228460" y="5638568"/>
            <a:ext cx="4934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hlinkClick r:id="rId5"/>
            </a:endParaRPr>
          </a:p>
          <a:p>
            <a:r>
              <a:rPr lang="ko-KR" altLang="en-US" dirty="0">
                <a:hlinkClick r:id="rId5"/>
              </a:rPr>
              <a:t>현대무용</a:t>
            </a:r>
            <a:endParaRPr lang="en-US" altLang="ko-KR" dirty="0">
              <a:hlinkClick r:id="rId5"/>
            </a:endParaRPr>
          </a:p>
          <a:p>
            <a:r>
              <a:rPr lang="en-US" dirty="0">
                <a:hlinkClick r:id="rId6"/>
              </a:rPr>
              <a:t>https://www.youtube.com/watch?v=HTxuftPGlFY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78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43385E-E7E8-49AA-9B30-6465B80D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50" y="73490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0CE0-1495-4091-ABDE-2DED136B741A}"/>
              </a:ext>
            </a:extLst>
          </p:cNvPr>
          <p:cNvSpPr txBox="1"/>
          <p:nvPr/>
        </p:nvSpPr>
        <p:spPr>
          <a:xfrm>
            <a:off x="5210654" y="809624"/>
            <a:ext cx="6274590" cy="17986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Name: V (Kim </a:t>
            </a:r>
            <a:r>
              <a:rPr lang="en-US" sz="4000" dirty="0" err="1">
                <a:latin typeface="+mj-lt"/>
                <a:ea typeface="+mj-ea"/>
                <a:cs typeface="+mj-cs"/>
              </a:rPr>
              <a:t>taehyung</a:t>
            </a:r>
            <a:r>
              <a:rPr lang="en-US" sz="4000" dirty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Birth: 1995.12.30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6DDC67-E767-47EC-80A2-AB196087ABE3}"/>
              </a:ext>
            </a:extLst>
          </p:cNvPr>
          <p:cNvSpPr/>
          <p:nvPr/>
        </p:nvSpPr>
        <p:spPr>
          <a:xfrm>
            <a:off x="5210654" y="3034784"/>
            <a:ext cx="4938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직캠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https://www.youtube.com/watch?v=i0G7z_LG0mc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7F533D6-90F6-4D11-B95D-584C6D6A5F63}"/>
              </a:ext>
            </a:extLst>
          </p:cNvPr>
          <p:cNvSpPr/>
          <p:nvPr/>
        </p:nvSpPr>
        <p:spPr>
          <a:xfrm>
            <a:off x="5210654" y="3993346"/>
            <a:ext cx="4924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4"/>
              </a:rPr>
              <a:t>예능</a:t>
            </a:r>
            <a:endParaRPr lang="en-US" altLang="ko-KR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https://www.youtube.com/watch?v=s5gSvq8b72U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1059E50-467F-4A81-B290-07A48C04B52B}"/>
              </a:ext>
            </a:extLst>
          </p:cNvPr>
          <p:cNvSpPr/>
          <p:nvPr/>
        </p:nvSpPr>
        <p:spPr>
          <a:xfrm>
            <a:off x="5210654" y="4951908"/>
            <a:ext cx="491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https://www.youtube.com/watch?v=ETwxaPAygXE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60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CC503F-DC60-488F-8021-0D1608A1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64ECE-168B-465B-9355-21115C31FBCE}"/>
              </a:ext>
            </a:extLst>
          </p:cNvPr>
          <p:cNvSpPr txBox="1"/>
          <p:nvPr/>
        </p:nvSpPr>
        <p:spPr>
          <a:xfrm>
            <a:off x="4773210" y="457199"/>
            <a:ext cx="7238521" cy="19431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Name: Jungkook (Jeon Jungkook)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Birth: 1997.09.01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Position: lead dancer, main vocal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A60800B-72F3-4F33-87D9-22F6A0035794}"/>
              </a:ext>
            </a:extLst>
          </p:cNvPr>
          <p:cNvSpPr/>
          <p:nvPr/>
        </p:nvSpPr>
        <p:spPr>
          <a:xfrm>
            <a:off x="5338102" y="5610536"/>
            <a:ext cx="48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3"/>
              </a:rPr>
              <a:t>팬싸</a:t>
            </a:r>
            <a:endParaRPr lang="en-US" altLang="ko-KR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https://www.youtube.com/watch?v=kDJj3KRZRRI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6E373D6-E1AB-43EC-84EE-01E095B52D65}"/>
              </a:ext>
            </a:extLst>
          </p:cNvPr>
          <p:cNvSpPr/>
          <p:nvPr/>
        </p:nvSpPr>
        <p:spPr>
          <a:xfrm>
            <a:off x="5338102" y="4687206"/>
            <a:ext cx="50380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hlinkClick r:id="rId4"/>
            </a:endParaRPr>
          </a:p>
          <a:p>
            <a:r>
              <a:rPr lang="ko-KR" altLang="en-US" dirty="0">
                <a:hlinkClick r:id="rId4"/>
              </a:rPr>
              <a:t>직캠</a:t>
            </a:r>
            <a:endParaRPr lang="en-US" altLang="ko-KR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https://www.youtube.com/watch?v=w5XxXWJrARU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72A82CC-7072-42DC-8655-A43036532EC1}"/>
              </a:ext>
            </a:extLst>
          </p:cNvPr>
          <p:cNvSpPr/>
          <p:nvPr/>
        </p:nvSpPr>
        <p:spPr>
          <a:xfrm>
            <a:off x="5353811" y="4317874"/>
            <a:ext cx="502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5"/>
              </a:rPr>
              <a:t>묘기</a:t>
            </a:r>
            <a:endParaRPr lang="en-US" altLang="ko-KR" dirty="0">
              <a:hlinkClick r:id="rId5"/>
            </a:endParaRPr>
          </a:p>
          <a:p>
            <a:r>
              <a:rPr lang="en-US" dirty="0">
                <a:hlinkClick r:id="rId5"/>
              </a:rPr>
              <a:t>https://www.youtube.com/watch?v=Dhr_MtrDwp0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09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0A83411-BA31-40C7-806D-846F80B2CCA7}"/>
              </a:ext>
            </a:extLst>
          </p:cNvPr>
          <p:cNvSpPr/>
          <p:nvPr/>
        </p:nvSpPr>
        <p:spPr>
          <a:xfrm>
            <a:off x="998898" y="2433547"/>
            <a:ext cx="517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2"/>
              </a:rPr>
              <a:t>퍼팩트맨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https://www.youtube.com/watch?v=AMMx1hOwH-4</a:t>
            </a:r>
            <a:endParaRPr 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08732BA-9C1C-4DCD-ACFB-4DABFFFA0A79}"/>
              </a:ext>
            </a:extLst>
          </p:cNvPr>
          <p:cNvSpPr/>
          <p:nvPr/>
        </p:nvSpPr>
        <p:spPr>
          <a:xfrm>
            <a:off x="998898" y="3454957"/>
            <a:ext cx="5693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3"/>
              </a:rPr>
              <a:t>레이니즘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https://www.youtube.com/watch?v=8WOxFTrFw70&amp;t=45s</a:t>
            </a:r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F495B39-CE46-499B-99D5-EB36DDEB3B45}"/>
              </a:ext>
            </a:extLst>
          </p:cNvPr>
          <p:cNvSpPr/>
          <p:nvPr/>
        </p:nvSpPr>
        <p:spPr>
          <a:xfrm>
            <a:off x="998898" y="4634984"/>
            <a:ext cx="4961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hlinkClick r:id="rId4"/>
              </a:rPr>
              <a:t>레이니즘</a:t>
            </a:r>
            <a:r>
              <a:rPr lang="ko-KR" altLang="en-US" dirty="0">
                <a:hlinkClick r:id="rId4"/>
              </a:rPr>
              <a:t> </a:t>
            </a:r>
            <a:r>
              <a:rPr lang="ko-KR" altLang="en-US" dirty="0" err="1">
                <a:hlinkClick r:id="rId4"/>
              </a:rPr>
              <a:t>리액션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https://www.youtube.com/watch?v=G1lQ-7Axbqw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292E90-0B3C-4730-850B-D94E0F966B5D}"/>
              </a:ext>
            </a:extLst>
          </p:cNvPr>
          <p:cNvSpPr/>
          <p:nvPr/>
        </p:nvSpPr>
        <p:spPr>
          <a:xfrm>
            <a:off x="998898" y="1243369"/>
            <a:ext cx="5017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ko-KR" dirty="0">
              <a:hlinkClick r:id="rId5"/>
            </a:endParaRPr>
          </a:p>
          <a:p>
            <a:r>
              <a:rPr lang="ko-KR" altLang="en-US" dirty="0">
                <a:hlinkClick r:id="rId5"/>
              </a:rPr>
              <a:t>말하자면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https://www.youtube.com/watch?v=fHNWVKJ2YC8</a:t>
            </a:r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4F0D770-233D-443D-967F-2C763B30AC87}"/>
              </a:ext>
            </a:extLst>
          </p:cNvPr>
          <p:cNvSpPr/>
          <p:nvPr/>
        </p:nvSpPr>
        <p:spPr>
          <a:xfrm>
            <a:off x="905379" y="0"/>
            <a:ext cx="26025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ko-KR" sz="4000" dirty="0"/>
          </a:p>
          <a:p>
            <a:r>
              <a:rPr lang="en-US" sz="4000" dirty="0"/>
              <a:t>Cover</a:t>
            </a:r>
            <a:r>
              <a:rPr lang="ko-KR" altLang="en-US" sz="4000" dirty="0"/>
              <a:t> </a:t>
            </a:r>
            <a:r>
              <a:rPr lang="en-US" altLang="ko-KR" sz="4000" dirty="0"/>
              <a:t>stage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5971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C5A870A-2BA6-4E2A-8FDD-E2AEAA5E630A}"/>
              </a:ext>
            </a:extLst>
          </p:cNvPr>
          <p:cNvSpPr/>
          <p:nvPr/>
        </p:nvSpPr>
        <p:spPr>
          <a:xfrm>
            <a:off x="827448" y="1534163"/>
            <a:ext cx="4805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hlinkClick r:id="rId2"/>
              </a:rPr>
              <a:t>피땀눈물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https://www.youtube.com/watch?v=v8z1TtlY1no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02E0FC9-A79B-4AA3-9F6C-F0F04AD21EA6}"/>
              </a:ext>
            </a:extLst>
          </p:cNvPr>
          <p:cNvSpPr/>
          <p:nvPr/>
        </p:nvSpPr>
        <p:spPr>
          <a:xfrm>
            <a:off x="830078" y="3603596"/>
            <a:ext cx="5094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태권도</a:t>
            </a:r>
            <a:endParaRPr lang="en-US" altLang="ko-KR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https://www.youtube.com/watch?v=CR3_UG8tWkQ</a:t>
            </a:r>
            <a:endParaRPr 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1CFF11-76A6-4FDF-B405-75D3CC3D7841}"/>
              </a:ext>
            </a:extLst>
          </p:cNvPr>
          <p:cNvSpPr/>
          <p:nvPr/>
        </p:nvSpPr>
        <p:spPr>
          <a:xfrm>
            <a:off x="827448" y="2707379"/>
            <a:ext cx="496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https://www.youtube.com/watch?v=e3g68C5xCcw</a:t>
            </a:r>
            <a:endParaRPr 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3B9748D-397E-4BE3-8952-BB0548B65197}"/>
              </a:ext>
            </a:extLst>
          </p:cNvPr>
          <p:cNvSpPr/>
          <p:nvPr/>
        </p:nvSpPr>
        <p:spPr>
          <a:xfrm>
            <a:off x="827448" y="4901684"/>
            <a:ext cx="490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5"/>
              </a:rPr>
              <a:t>아리랑</a:t>
            </a:r>
            <a:endParaRPr lang="en-US" altLang="ko-KR" dirty="0">
              <a:hlinkClick r:id="rId5"/>
            </a:endParaRPr>
          </a:p>
          <a:p>
            <a:r>
              <a:rPr lang="en-US" dirty="0">
                <a:hlinkClick r:id="rId5"/>
              </a:rPr>
              <a:t>https://www.youtube.com/watch?v=vwc5zTayVJw</a:t>
            </a:r>
            <a:endParaRPr 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11F905-3F4F-4993-B246-097E8163A74E}"/>
              </a:ext>
            </a:extLst>
          </p:cNvPr>
          <p:cNvSpPr/>
          <p:nvPr/>
        </p:nvSpPr>
        <p:spPr>
          <a:xfrm>
            <a:off x="827448" y="131067"/>
            <a:ext cx="4303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ko-KR" sz="3200" dirty="0">
              <a:hlinkClick r:id="rId6"/>
            </a:endParaRPr>
          </a:p>
          <a:p>
            <a:r>
              <a:rPr lang="en-US" altLang="ko-KR" sz="3200" dirty="0"/>
              <a:t>Korean traditional things</a:t>
            </a:r>
            <a:endParaRPr lang="en-US" sz="32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79E51E3-0B8A-44B1-81AE-2CA4CA1B7E3B}"/>
              </a:ext>
            </a:extLst>
          </p:cNvPr>
          <p:cNvSpPr/>
          <p:nvPr/>
        </p:nvSpPr>
        <p:spPr>
          <a:xfrm>
            <a:off x="827448" y="5876606"/>
            <a:ext cx="5033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7"/>
              </a:rPr>
              <a:t>씨름</a:t>
            </a:r>
            <a:endParaRPr lang="en-US" altLang="ko-KR" dirty="0">
              <a:hlinkClick r:id="rId7"/>
            </a:endParaRPr>
          </a:p>
          <a:p>
            <a:r>
              <a:rPr lang="en-US" dirty="0">
                <a:hlinkClick r:id="rId7"/>
              </a:rPr>
              <a:t>https://www.youtube.com/watch?v=D1O69wKToPg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4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그림 8" descr="사람, 의류, 가장, 정장이(가) 표시된 사진&#10;&#10;자동 생성된 설명">
            <a:extLst>
              <a:ext uri="{FF2B5EF4-FFF2-40B4-BE49-F238E27FC236}">
                <a16:creationId xmlns:a16="http://schemas.microsoft.com/office/drawing/2014/main" id="{40CCF360-8DF2-4976-BFAF-DD783004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28" y="537692"/>
            <a:ext cx="2625982" cy="39340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서있는, 가장이(가) 표시된 사진&#10;&#10;자동 생성된 설명">
            <a:extLst>
              <a:ext uri="{FF2B5EF4-FFF2-40B4-BE49-F238E27FC236}">
                <a16:creationId xmlns:a16="http://schemas.microsoft.com/office/drawing/2014/main" id="{CCF4DF3F-F814-4344-848C-5E3B9FD9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24" y="589146"/>
            <a:ext cx="2625981" cy="3934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9561F-DC67-4940-8306-7F309E0305CF}"/>
              </a:ext>
            </a:extLst>
          </p:cNvPr>
          <p:cNvSpPr txBox="1"/>
          <p:nvPr/>
        </p:nvSpPr>
        <p:spPr>
          <a:xfrm>
            <a:off x="2229772" y="4523201"/>
            <a:ext cx="24126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>
                <a:solidFill>
                  <a:schemeClr val="bg1"/>
                </a:solidFill>
              </a:rPr>
              <a:t>Jung hoe min</a:t>
            </a:r>
          </a:p>
          <a:p>
            <a:pPr>
              <a:spcAft>
                <a:spcPts val="600"/>
              </a:spcAft>
            </a:pP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E263A-A324-492B-AF29-37B94715387C}"/>
              </a:ext>
            </a:extLst>
          </p:cNvPr>
          <p:cNvSpPr txBox="1"/>
          <p:nvPr/>
        </p:nvSpPr>
        <p:spPr>
          <a:xfrm>
            <a:off x="2086928" y="4989053"/>
            <a:ext cx="3707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>
                <a:solidFill>
                  <a:schemeClr val="bg1"/>
                </a:solidFill>
              </a:rPr>
              <a:t>Position: Base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solidFill>
                  <a:schemeClr val="bg1"/>
                </a:solidFill>
              </a:rPr>
              <a:t>Birth: 12.21.1993</a:t>
            </a:r>
          </a:p>
          <a:p>
            <a:pPr>
              <a:spcAft>
                <a:spcPts val="600"/>
              </a:spcAft>
            </a:pP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6C71D-C7EE-43E1-A817-E454B4FAF289}"/>
              </a:ext>
            </a:extLst>
          </p:cNvPr>
          <p:cNvSpPr txBox="1"/>
          <p:nvPr/>
        </p:nvSpPr>
        <p:spPr>
          <a:xfrm>
            <a:off x="8300798" y="4686608"/>
            <a:ext cx="275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Lee dong </a:t>
            </a:r>
            <a:r>
              <a:rPr lang="en-US" altLang="ko-KR" dirty="0" err="1">
                <a:solidFill>
                  <a:schemeClr val="bg1"/>
                </a:solidFill>
              </a:rPr>
              <a:t>geun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35461-6081-47E7-8651-64A064B8587B}"/>
              </a:ext>
            </a:extLst>
          </p:cNvPr>
          <p:cNvSpPr txBox="1"/>
          <p:nvPr/>
        </p:nvSpPr>
        <p:spPr>
          <a:xfrm>
            <a:off x="8179778" y="5055940"/>
            <a:ext cx="363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Position: drummer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Birth: 02.12.1997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Physical: 183cm, 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70kg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여자, 가장이(가) 표시된 사진&#10;&#10;자동 생성된 설명">
            <a:extLst>
              <a:ext uri="{FF2B5EF4-FFF2-40B4-BE49-F238E27FC236}">
                <a16:creationId xmlns:a16="http://schemas.microsoft.com/office/drawing/2014/main" id="{AD636E95-8D09-42A1-8289-F6DB87BFF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1" y="643467"/>
            <a:ext cx="4498635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268A2-32E9-47BE-88AD-7E458AA15BC3}"/>
              </a:ext>
            </a:extLst>
          </p:cNvPr>
          <p:cNvSpPr txBox="1"/>
          <p:nvPr/>
        </p:nvSpPr>
        <p:spPr>
          <a:xfrm>
            <a:off x="5751095" y="1467853"/>
            <a:ext cx="3441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G-Dragon</a:t>
            </a:r>
          </a:p>
          <a:p>
            <a:r>
              <a:rPr lang="en-US" altLang="ko-KR" dirty="0"/>
              <a:t>Original name: Kwon </a:t>
            </a:r>
            <a:r>
              <a:rPr lang="en-US" altLang="ko-KR" dirty="0" err="1"/>
              <a:t>Jiyong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Group: BIGBANG</a:t>
            </a:r>
          </a:p>
          <a:p>
            <a:r>
              <a:rPr lang="en-US" altLang="ko-KR" dirty="0"/>
              <a:t>Debut: 08.19.2006</a:t>
            </a:r>
          </a:p>
          <a:p>
            <a:r>
              <a:rPr lang="en-US" altLang="ko-KR" dirty="0"/>
              <a:t>Position: Leader, Main Rapper, Composer, Lyricist</a:t>
            </a:r>
          </a:p>
          <a:p>
            <a:endParaRPr lang="en-US" altLang="ko-KR" dirty="0"/>
          </a:p>
          <a:p>
            <a:r>
              <a:rPr lang="en-US" altLang="ko-KR" dirty="0" err="1"/>
              <a:t>Entertainment:YG</a:t>
            </a:r>
            <a:endParaRPr lang="en-US" altLang="ko-KR" dirty="0"/>
          </a:p>
          <a:p>
            <a:r>
              <a:rPr lang="en-US" altLang="ko-KR" dirty="0"/>
              <a:t>Birth: 08.18.1988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75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A432EE-C597-400A-9B95-8177E35D9AD3}"/>
              </a:ext>
            </a:extLst>
          </p:cNvPr>
          <p:cNvSpPr txBox="1"/>
          <p:nvPr/>
        </p:nvSpPr>
        <p:spPr>
          <a:xfrm>
            <a:off x="289973" y="202826"/>
            <a:ext cx="235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G-DRAGON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F8CD2-4787-4333-AAE1-042D31853D98}"/>
              </a:ext>
            </a:extLst>
          </p:cNvPr>
          <p:cNvSpPr txBox="1"/>
          <p:nvPr/>
        </p:nvSpPr>
        <p:spPr>
          <a:xfrm>
            <a:off x="289973" y="843677"/>
            <a:ext cx="2228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Compose,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write the lyrics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Most of BIGBANG best songs</a:t>
            </a:r>
            <a:endParaRPr lang="ko-KR" altLang="en-US" dirty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: Lie, Last Farewell, </a:t>
            </a:r>
            <a:r>
              <a:rPr lang="en-US" altLang="ko-KR" dirty="0" err="1">
                <a:solidFill>
                  <a:schemeClr val="bg1"/>
                </a:solidFill>
              </a:rPr>
              <a:t>Everday</a:t>
            </a:r>
            <a:r>
              <a:rPr lang="en-US" altLang="ko-KR" dirty="0">
                <a:solidFill>
                  <a:schemeClr val="bg1"/>
                </a:solidFill>
              </a:rPr>
              <a:t>, BANGBANGBANG, Loser, Fantastic baby, BLUE, I don’t know 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EE7D1-E5D4-4BFA-BB04-25A1F79055EC}"/>
              </a:ext>
            </a:extLst>
          </p:cNvPr>
          <p:cNvSpPr txBox="1"/>
          <p:nvPr/>
        </p:nvSpPr>
        <p:spPr>
          <a:xfrm>
            <a:off x="9282815" y="3131282"/>
            <a:ext cx="2061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SOLO: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Heartbreaker,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High </a:t>
            </a:r>
            <a:r>
              <a:rPr lang="en-US" altLang="ko-KR" dirty="0" err="1">
                <a:solidFill>
                  <a:schemeClr val="bg1"/>
                </a:solidFill>
              </a:rPr>
              <a:t>High</a:t>
            </a:r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Oh Yeah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Crayon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COUP D’ETAT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Untitled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597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A7BE6-0E01-4F6F-A964-A58BEB928752}"/>
              </a:ext>
            </a:extLst>
          </p:cNvPr>
          <p:cNvSpPr txBox="1"/>
          <p:nvPr/>
        </p:nvSpPr>
        <p:spPr>
          <a:xfrm>
            <a:off x="4621696" y="5724939"/>
            <a:ext cx="3786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무제 </a:t>
            </a:r>
            <a:r>
              <a:rPr lang="en-US" altLang="ko-KR" dirty="0"/>
              <a:t>Untitled</a:t>
            </a:r>
          </a:p>
          <a:p>
            <a:r>
              <a:rPr lang="en-US" altLang="ko-KR" dirty="0">
                <a:hlinkClick r:id="rId3"/>
              </a:rPr>
              <a:t>https://www.youtube.com/watch?v=IQ8Cmsd4c8E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06A1D0-B360-4340-89CE-9FF74985C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2" t="28116" r="29321" b="27971"/>
          <a:stretch/>
        </p:blipFill>
        <p:spPr>
          <a:xfrm>
            <a:off x="1530626" y="1542572"/>
            <a:ext cx="9712299" cy="37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7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3B233-2AAB-44FF-B89E-B2B32720379B}"/>
              </a:ext>
            </a:extLst>
          </p:cNvPr>
          <p:cNvSpPr txBox="1"/>
          <p:nvPr/>
        </p:nvSpPr>
        <p:spPr>
          <a:xfrm>
            <a:off x="3912094" y="6112275"/>
            <a:ext cx="5459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맨정신</a:t>
            </a:r>
            <a:r>
              <a:rPr lang="ko-KR" altLang="en-US" dirty="0"/>
              <a:t> </a:t>
            </a:r>
            <a:r>
              <a:rPr lang="en-US" altLang="ko-KR" dirty="0"/>
              <a:t>sober</a:t>
            </a:r>
          </a:p>
          <a:p>
            <a:r>
              <a:rPr lang="en-US" altLang="ko-KR" dirty="0">
                <a:hlinkClick r:id="rId3"/>
              </a:rPr>
              <a:t>https://www.youtube.com/watch?v=AvJ40aW0-zM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12732D3-AE89-43CE-81D0-1E5AAC9F2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9" t="22007" r="29515" b="18188"/>
          <a:stretch/>
        </p:blipFill>
        <p:spPr>
          <a:xfrm>
            <a:off x="1695635" y="798431"/>
            <a:ext cx="9135121" cy="48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87DED0-01DE-4616-A881-9205D6B316AD}"/>
              </a:ext>
            </a:extLst>
          </p:cNvPr>
          <p:cNvSpPr txBox="1"/>
          <p:nvPr/>
        </p:nvSpPr>
        <p:spPr>
          <a:xfrm>
            <a:off x="294467" y="712922"/>
            <a:ext cx="3022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Awards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Prime Minister's Award at the 7th Korea Popular Culture and Arts Award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Mnet Asian Music Awards-Singer of the Year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Mnet Asian Music Awards NISSAN JUKE Best Music Video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Mnet Asian Music Awards Best Dance Performance Male Solo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Mnet Asian Music Awards-Male Singer Award</a:t>
            </a: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89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1199</Words>
  <Application>Microsoft Office PowerPoint</Application>
  <PresentationFormat>와이드스크린</PresentationFormat>
  <Paragraphs>216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이 수빈</cp:lastModifiedBy>
  <cp:revision>8</cp:revision>
  <dcterms:created xsi:type="dcterms:W3CDTF">2019-11-25T20:22:29Z</dcterms:created>
  <dcterms:modified xsi:type="dcterms:W3CDTF">2019-11-25T21:17:43Z</dcterms:modified>
</cp:coreProperties>
</file>