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94" r:id="rId8"/>
    <p:sldId id="271" r:id="rId9"/>
    <p:sldId id="269" r:id="rId10"/>
    <p:sldId id="270" r:id="rId11"/>
    <p:sldId id="260" r:id="rId12"/>
    <p:sldId id="261" r:id="rId13"/>
    <p:sldId id="281" r:id="rId14"/>
    <p:sldId id="282" r:id="rId15"/>
    <p:sldId id="277" r:id="rId16"/>
    <p:sldId id="278" r:id="rId17"/>
    <p:sldId id="279" r:id="rId18"/>
    <p:sldId id="284" r:id="rId19"/>
    <p:sldId id="285" r:id="rId20"/>
    <p:sldId id="288" r:id="rId21"/>
    <p:sldId id="286" r:id="rId22"/>
    <p:sldId id="287" r:id="rId23"/>
    <p:sldId id="296" r:id="rId24"/>
    <p:sldId id="290" r:id="rId25"/>
    <p:sldId id="274" r:id="rId26"/>
    <p:sldId id="291" r:id="rId27"/>
    <p:sldId id="283" r:id="rId28"/>
    <p:sldId id="275" r:id="rId29"/>
    <p:sldId id="298" r:id="rId30"/>
    <p:sldId id="299" r:id="rId31"/>
    <p:sldId id="289" r:id="rId32"/>
    <p:sldId id="292" r:id="rId33"/>
    <p:sldId id="293" r:id="rId34"/>
    <p:sldId id="300" r:id="rId35"/>
    <p:sldId id="263" r:id="rId36"/>
    <p:sldId id="264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371656" cy="1350642"/>
          </a:xfrm>
        </p:spPr>
        <p:txBody>
          <a:bodyPr/>
          <a:lstStyle/>
          <a:p>
            <a:pPr algn="ctr"/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368152"/>
          </a:xfrm>
        </p:spPr>
        <p:txBody>
          <a:bodyPr/>
          <a:lstStyle/>
          <a:p>
            <a:pPr algn="ctr"/>
            <a:r>
              <a:rPr lang="cs-CZ" sz="4800" dirty="0"/>
              <a:t>Archivnictví III</a:t>
            </a:r>
          </a:p>
          <a:p>
            <a:pPr algn="ctr"/>
            <a:endParaRPr lang="cs-CZ" dirty="0"/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jím založených 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vykonává</a:t>
            </a:r>
          </a:p>
          <a:p>
            <a:pPr lvl="1"/>
            <a:r>
              <a:rPr lang="cs-CZ" dirty="0"/>
              <a:t>Ministerstvo vnitra ČR</a:t>
            </a:r>
          </a:p>
          <a:p>
            <a:pPr lvl="2"/>
            <a:r>
              <a:rPr lang="cs-CZ" dirty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/>
              <a:t>Národní archiv</a:t>
            </a:r>
          </a:p>
          <a:p>
            <a:pPr lvl="1"/>
            <a:r>
              <a:rPr lang="cs-CZ" dirty="0"/>
              <a:t>státní oblastní archiv podle své územní působnosti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kontrolní řád</a:t>
            </a:r>
          </a:p>
          <a:p>
            <a:pPr lvl="1"/>
            <a:r>
              <a:rPr lang="cs-CZ" dirty="0"/>
              <a:t>zákon č. 255/2012 Sb. o kontrole</a:t>
            </a:r>
          </a:p>
          <a:p>
            <a:r>
              <a:rPr lang="cs-CZ" dirty="0"/>
              <a:t>stanovuje</a:t>
            </a:r>
          </a:p>
          <a:p>
            <a:pPr lvl="1"/>
            <a:r>
              <a:rPr lang="cs-CZ" dirty="0"/>
              <a:t>předmět kontroly</a:t>
            </a:r>
          </a:p>
          <a:p>
            <a:pPr lvl="2"/>
            <a:r>
              <a:rPr lang="cs-CZ" dirty="0"/>
              <a:t>uchovávání dokumentů a výběr archiválií</a:t>
            </a:r>
          </a:p>
          <a:p>
            <a:pPr lvl="2"/>
            <a:r>
              <a:rPr lang="cs-CZ" dirty="0"/>
              <a:t>výkon spisové služby</a:t>
            </a:r>
          </a:p>
          <a:p>
            <a:pPr lvl="2"/>
            <a:r>
              <a:rPr lang="cs-CZ" dirty="0"/>
              <a:t>péče o archiválie</a:t>
            </a:r>
          </a:p>
          <a:p>
            <a:pPr lvl="1"/>
            <a:r>
              <a:rPr lang="cs-CZ" dirty="0"/>
              <a:t>správní obvod pro provedení kontroly </a:t>
            </a:r>
          </a:p>
          <a:p>
            <a:pPr lvl="1"/>
            <a:r>
              <a:rPr lang="cs-CZ" dirty="0"/>
              <a:t>okruh původců, u nichž lze kontrolu vykonávat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</a:p>
          <a:p>
            <a:pPr lvl="1"/>
            <a:r>
              <a:rPr lang="cs-CZ" dirty="0"/>
              <a:t>vykonává pověřený zaměstnanec MV ČR, NA, ABS, SOA dle § 72</a:t>
            </a:r>
          </a:p>
          <a:p>
            <a:pPr lvl="1"/>
            <a:r>
              <a:rPr lang="cs-CZ" dirty="0"/>
              <a:t>plánovaná (roční plán kontrol) nebo neplánovaná (vnější podnět)</a:t>
            </a:r>
          </a:p>
          <a:p>
            <a:pPr lvl="1"/>
            <a:r>
              <a:rPr lang="cs-CZ" dirty="0"/>
              <a:t>oznámení o provedení kontroly</a:t>
            </a:r>
          </a:p>
          <a:p>
            <a:pPr lvl="1"/>
            <a:r>
              <a:rPr lang="cs-CZ" dirty="0"/>
              <a:t>protokol o kontrole</a:t>
            </a:r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delikty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o přestupcích </a:t>
            </a:r>
          </a:p>
          <a:p>
            <a:pPr lvl="1"/>
            <a:r>
              <a:rPr lang="cs-CZ" dirty="0"/>
              <a:t>zákon č. 200/1990 Sb. o přestupcích, ve znění pozdějších předpisů</a:t>
            </a:r>
          </a:p>
          <a:p>
            <a:pPr lvl="1"/>
            <a:r>
              <a:rPr lang="cs-CZ" dirty="0"/>
              <a:t>pokuty jsou příjmem státního rozpočtu</a:t>
            </a:r>
          </a:p>
          <a:p>
            <a:pPr lvl="1"/>
            <a:r>
              <a:rPr lang="cs-CZ" dirty="0"/>
              <a:t>vybírá a vymáhá je územně příslušný celní úřad </a:t>
            </a:r>
          </a:p>
          <a:p>
            <a:pPr lvl="1"/>
            <a:r>
              <a:rPr lang="cs-CZ" dirty="0"/>
              <a:t>p</a:t>
            </a:r>
            <a:r>
              <a:rPr lang="cs-CZ"/>
              <a:t>řestupky </a:t>
            </a:r>
            <a:r>
              <a:rPr lang="cs-CZ" dirty="0"/>
              <a:t>a delikty mohou v první instanci projednávat pouze NA a SOA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Aktualizace:</a:t>
            </a:r>
          </a:p>
          <a:p>
            <a:pPr>
              <a:buNone/>
            </a:pPr>
            <a:r>
              <a:rPr lang="cs-CZ" dirty="0"/>
              <a:t>	únor 2016</a:t>
            </a:r>
          </a:p>
          <a:p>
            <a:pPr>
              <a:buNone/>
            </a:pPr>
            <a:r>
              <a:rPr lang="cs-CZ" dirty="0"/>
              <a:t>	květen 2016</a:t>
            </a:r>
          </a:p>
          <a:p>
            <a:pPr>
              <a:buNone/>
            </a:pPr>
            <a:r>
              <a:rPr lang="cs-CZ" dirty="0"/>
              <a:t>	srpen 2016</a:t>
            </a:r>
          </a:p>
          <a:p>
            <a:pPr>
              <a:buNone/>
            </a:pPr>
            <a:r>
              <a:rPr lang="cs-CZ" dirty="0"/>
              <a:t>	listopad 2016</a:t>
            </a:r>
          </a:p>
          <a:p>
            <a:pPr>
              <a:buNone/>
            </a:pPr>
            <a:r>
              <a:rPr lang="cs-CZ" dirty="0"/>
              <a:t>	únor 2017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i="1" dirty="0" smtClean="0"/>
              <a:t>Aby </a:t>
            </a:r>
            <a:r>
              <a:rPr lang="cs-CZ" i="1" dirty="0"/>
              <a:t>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2"/>
              </a:rPr>
              <a:t> </a:t>
            </a:r>
          </a:p>
          <a:p>
            <a:r>
              <a:rPr lang="cs-CZ" i="1" dirty="0"/>
              <a:t>Archivní a spisová služba ve veřejném sektoru v příkladech, otázkách a odpovědích</a:t>
            </a:r>
            <a:r>
              <a:rPr lang="cs-CZ" dirty="0"/>
              <a:t>.      FORUM  s. r. o. Praha. Aktualizované vydání únor 2017.</a:t>
            </a:r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2342</TotalTime>
  <Words>2053</Words>
  <Application>Microsoft Office PowerPoint</Application>
  <PresentationFormat>Předvádění na obrazovce (4:3)</PresentationFormat>
  <Paragraphs>266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Cesta</vt:lpstr>
      <vt:lpstr>Předarchivní péče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Snímek 16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Administrator</cp:lastModifiedBy>
  <cp:revision>138</cp:revision>
  <cp:lastPrinted>2019-09-24T09:50:08Z</cp:lastPrinted>
  <dcterms:created xsi:type="dcterms:W3CDTF">2016-09-15T06:02:56Z</dcterms:created>
  <dcterms:modified xsi:type="dcterms:W3CDTF">2020-11-04T08:39:05Z</dcterms:modified>
</cp:coreProperties>
</file>