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93" r:id="rId4"/>
    <p:sldId id="260" r:id="rId5"/>
    <p:sldId id="261" r:id="rId6"/>
    <p:sldId id="262" r:id="rId7"/>
    <p:sldId id="263" r:id="rId8"/>
    <p:sldId id="274" r:id="rId9"/>
    <p:sldId id="275" r:id="rId10"/>
    <p:sldId id="257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69" r:id="rId19"/>
    <p:sldId id="294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9" r:id="rId35"/>
    <p:sldId id="295" r:id="rId36"/>
    <p:sldId id="298" r:id="rId37"/>
    <p:sldId id="296" r:id="rId38"/>
    <p:sldId id="292" r:id="rId39"/>
    <p:sldId id="29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94A61-EF0C-409D-9FA7-4A578172B9E6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2F644661-A6A8-4CD2-8033-C1888E640D0D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Příjem dokumentů</a:t>
          </a:r>
        </a:p>
      </dgm:t>
    </dgm:pt>
    <dgm:pt modelId="{0700B6A8-072F-4F7E-8501-E374DCB17574}" type="parTrans" cxnId="{83D14C23-6F31-4147-B8E8-58F239F3D235}">
      <dgm:prSet/>
      <dgm:spPr/>
      <dgm:t>
        <a:bodyPr/>
        <a:lstStyle/>
        <a:p>
          <a:endParaRPr lang="cs-CZ"/>
        </a:p>
      </dgm:t>
    </dgm:pt>
    <dgm:pt modelId="{DA4C918A-DC77-4DC8-834C-826932EA0FFB}" type="sibTrans" cxnId="{83D14C23-6F31-4147-B8E8-58F239F3D235}">
      <dgm:prSet/>
      <dgm:spPr/>
      <dgm:t>
        <a:bodyPr/>
        <a:lstStyle/>
        <a:p>
          <a:endParaRPr lang="cs-CZ"/>
        </a:p>
      </dgm:t>
    </dgm:pt>
    <dgm:pt modelId="{C9404B08-0E1B-4EF9-B2A5-3D9A6F271FE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Označování dokumentů</a:t>
          </a:r>
        </a:p>
      </dgm:t>
    </dgm:pt>
    <dgm:pt modelId="{8BDD8D8A-6AE7-4941-8005-B0AA43DF1CD3}" type="parTrans" cxnId="{37551AED-CAD5-4F4C-86F7-8BF200800DC8}">
      <dgm:prSet/>
      <dgm:spPr/>
      <dgm:t>
        <a:bodyPr/>
        <a:lstStyle/>
        <a:p>
          <a:endParaRPr lang="cs-CZ"/>
        </a:p>
      </dgm:t>
    </dgm:pt>
    <dgm:pt modelId="{49A060A2-2039-41D0-8B9B-69286A8D6291}" type="sibTrans" cxnId="{37551AED-CAD5-4F4C-86F7-8BF200800DC8}">
      <dgm:prSet/>
      <dgm:spPr/>
      <dgm:t>
        <a:bodyPr/>
        <a:lstStyle/>
        <a:p>
          <a:endParaRPr lang="cs-CZ"/>
        </a:p>
      </dgm:t>
    </dgm:pt>
    <dgm:pt modelId="{FDF7E1F2-DD69-488A-9814-DEA4E797232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Evidence dokumentů</a:t>
          </a:r>
        </a:p>
      </dgm:t>
    </dgm:pt>
    <dgm:pt modelId="{43699708-D407-44DE-BC61-37E715CF2AD2}" type="parTrans" cxnId="{265D191B-664C-4B9D-941A-8D21FE6CAE94}">
      <dgm:prSet/>
      <dgm:spPr/>
      <dgm:t>
        <a:bodyPr/>
        <a:lstStyle/>
        <a:p>
          <a:endParaRPr lang="cs-CZ"/>
        </a:p>
      </dgm:t>
    </dgm:pt>
    <dgm:pt modelId="{C4A9D97E-F4A2-4CB7-AEC7-E7F49D2C084C}" type="sibTrans" cxnId="{265D191B-664C-4B9D-941A-8D21FE6CAE94}">
      <dgm:prSet/>
      <dgm:spPr/>
      <dgm:t>
        <a:bodyPr/>
        <a:lstStyle/>
        <a:p>
          <a:endParaRPr lang="cs-CZ"/>
        </a:p>
      </dgm:t>
    </dgm:pt>
    <dgm:pt modelId="{D6F27348-79F2-46F5-B24D-0DF8D98D7175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Rozdělování a oběh dokumentů</a:t>
          </a:r>
        </a:p>
      </dgm:t>
    </dgm:pt>
    <dgm:pt modelId="{F6E2CCA3-0044-4CE1-BB66-40B1DEEDDD75}" type="parTrans" cxnId="{48695522-99CB-4E15-A665-041148343B2F}">
      <dgm:prSet/>
      <dgm:spPr/>
      <dgm:t>
        <a:bodyPr/>
        <a:lstStyle/>
        <a:p>
          <a:endParaRPr lang="cs-CZ"/>
        </a:p>
      </dgm:t>
    </dgm:pt>
    <dgm:pt modelId="{0F56E643-C837-4B08-AB25-29008BAC02C7}" type="sibTrans" cxnId="{48695522-99CB-4E15-A665-041148343B2F}">
      <dgm:prSet/>
      <dgm:spPr/>
      <dgm:t>
        <a:bodyPr/>
        <a:lstStyle/>
        <a:p>
          <a:endParaRPr lang="cs-CZ"/>
        </a:p>
      </dgm:t>
    </dgm:pt>
    <dgm:pt modelId="{0FEF40F6-DD73-4BCA-B392-0B99FAF69ACE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Vyřizování dokumentů</a:t>
          </a:r>
        </a:p>
      </dgm:t>
    </dgm:pt>
    <dgm:pt modelId="{78DDF0A1-8885-4B20-9AE9-01FD2CF8F6FC}" type="parTrans" cxnId="{8929C940-0F16-4C16-AF92-859C5F5B8BE4}">
      <dgm:prSet/>
      <dgm:spPr/>
      <dgm:t>
        <a:bodyPr/>
        <a:lstStyle/>
        <a:p>
          <a:endParaRPr lang="cs-CZ"/>
        </a:p>
      </dgm:t>
    </dgm:pt>
    <dgm:pt modelId="{10619E19-C4AE-4462-9A5D-26D7B9BAE50D}" type="sibTrans" cxnId="{8929C940-0F16-4C16-AF92-859C5F5B8BE4}">
      <dgm:prSet/>
      <dgm:spPr/>
      <dgm:t>
        <a:bodyPr/>
        <a:lstStyle/>
        <a:p>
          <a:endParaRPr lang="cs-CZ"/>
        </a:p>
      </dgm:t>
    </dgm:pt>
    <dgm:pt modelId="{93C2FC57-A093-43A8-B675-4DBAF32DF741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Vyhotovování dokumentů</a:t>
          </a:r>
        </a:p>
      </dgm:t>
    </dgm:pt>
    <dgm:pt modelId="{9774EF76-24A1-4C09-A567-0CC64FC4A057}" type="parTrans" cxnId="{7EF2411C-AEC3-440D-9A3D-120BAC113FD8}">
      <dgm:prSet/>
      <dgm:spPr/>
      <dgm:t>
        <a:bodyPr/>
        <a:lstStyle/>
        <a:p>
          <a:endParaRPr lang="cs-CZ"/>
        </a:p>
      </dgm:t>
    </dgm:pt>
    <dgm:pt modelId="{6F879B1F-1136-42CE-933D-39A8E444072F}" type="sibTrans" cxnId="{7EF2411C-AEC3-440D-9A3D-120BAC113FD8}">
      <dgm:prSet/>
      <dgm:spPr/>
      <dgm:t>
        <a:bodyPr/>
        <a:lstStyle/>
        <a:p>
          <a:endParaRPr lang="cs-CZ"/>
        </a:p>
      </dgm:t>
    </dgm:pt>
    <dgm:pt modelId="{87FFF22B-074C-4C8E-86D4-BFD9FDB91E4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Podepisování dokumentů</a:t>
          </a:r>
        </a:p>
      </dgm:t>
    </dgm:pt>
    <dgm:pt modelId="{AB51CF7F-E3EB-42CB-AA39-A90BAC969ED0}" type="parTrans" cxnId="{B4E728DE-0F3F-4522-B261-2A40F8999841}">
      <dgm:prSet/>
      <dgm:spPr/>
      <dgm:t>
        <a:bodyPr/>
        <a:lstStyle/>
        <a:p>
          <a:endParaRPr lang="cs-CZ"/>
        </a:p>
      </dgm:t>
    </dgm:pt>
    <dgm:pt modelId="{FA090C1D-6E74-4CB6-B125-E179E695C629}" type="sibTrans" cxnId="{B4E728DE-0F3F-4522-B261-2A40F8999841}">
      <dgm:prSet/>
      <dgm:spPr/>
      <dgm:t>
        <a:bodyPr/>
        <a:lstStyle/>
        <a:p>
          <a:endParaRPr lang="cs-CZ"/>
        </a:p>
      </dgm:t>
    </dgm:pt>
    <dgm:pt modelId="{F0AA510A-9519-4525-92A0-7A1D68D7F7D6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Odesílání dokumentů</a:t>
          </a:r>
        </a:p>
      </dgm:t>
    </dgm:pt>
    <dgm:pt modelId="{AF3393D8-58C6-43C7-B98F-96657ED1A8FA}" type="parTrans" cxnId="{A05BF010-8D56-4A72-8C9A-251F4F1BE5A8}">
      <dgm:prSet/>
      <dgm:spPr/>
      <dgm:t>
        <a:bodyPr/>
        <a:lstStyle/>
        <a:p>
          <a:endParaRPr lang="cs-CZ"/>
        </a:p>
      </dgm:t>
    </dgm:pt>
    <dgm:pt modelId="{48A1A691-04DF-4F52-A2C4-E7132E5FAC22}" type="sibTrans" cxnId="{A05BF010-8D56-4A72-8C9A-251F4F1BE5A8}">
      <dgm:prSet/>
      <dgm:spPr/>
      <dgm:t>
        <a:bodyPr/>
        <a:lstStyle/>
        <a:p>
          <a:endParaRPr lang="cs-CZ"/>
        </a:p>
      </dgm:t>
    </dgm:pt>
    <dgm:pt modelId="{0DD806A6-065D-4F1C-9788-3F4FBDAD12F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Ukládání dokumentů</a:t>
          </a:r>
        </a:p>
      </dgm:t>
    </dgm:pt>
    <dgm:pt modelId="{C3FBC2EC-493C-40B2-8F65-5E4C02D30E8E}" type="parTrans" cxnId="{EC0E99C3-8434-405C-9B29-499F39568D43}">
      <dgm:prSet/>
      <dgm:spPr/>
      <dgm:t>
        <a:bodyPr/>
        <a:lstStyle/>
        <a:p>
          <a:endParaRPr lang="cs-CZ"/>
        </a:p>
      </dgm:t>
    </dgm:pt>
    <dgm:pt modelId="{184E6FA9-5F54-457E-BA9F-EB772C8D86C4}" type="sibTrans" cxnId="{EC0E99C3-8434-405C-9B29-499F39568D43}">
      <dgm:prSet/>
      <dgm:spPr/>
      <dgm:t>
        <a:bodyPr/>
        <a:lstStyle/>
        <a:p>
          <a:endParaRPr lang="cs-CZ"/>
        </a:p>
      </dgm:t>
    </dgm:pt>
    <dgm:pt modelId="{CAEC2607-E035-46C1-AC52-208058EC6082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Vyřazování dokumentů</a:t>
          </a:r>
        </a:p>
      </dgm:t>
    </dgm:pt>
    <dgm:pt modelId="{9F1F856B-E518-4259-91DA-14D782946FE8}" type="parTrans" cxnId="{D58A250D-F19C-4055-B7F2-8D5B4B666773}">
      <dgm:prSet/>
      <dgm:spPr/>
      <dgm:t>
        <a:bodyPr/>
        <a:lstStyle/>
        <a:p>
          <a:endParaRPr lang="cs-CZ"/>
        </a:p>
      </dgm:t>
    </dgm:pt>
    <dgm:pt modelId="{00DAB051-8554-46D2-8258-DC5B4422F047}" type="sibTrans" cxnId="{D58A250D-F19C-4055-B7F2-8D5B4B666773}">
      <dgm:prSet/>
      <dgm:spPr/>
      <dgm:t>
        <a:bodyPr/>
        <a:lstStyle/>
        <a:p>
          <a:endParaRPr lang="cs-CZ"/>
        </a:p>
      </dgm:t>
    </dgm:pt>
    <dgm:pt modelId="{697EAFCA-C1BD-42DC-96BB-48DF9A628EB8}" type="pres">
      <dgm:prSet presAssocID="{17D94A61-EF0C-409D-9FA7-4A578172B9E6}" presName="linearFlow" presStyleCnt="0">
        <dgm:presLayoutVars>
          <dgm:resizeHandles val="exact"/>
        </dgm:presLayoutVars>
      </dgm:prSet>
      <dgm:spPr/>
    </dgm:pt>
    <dgm:pt modelId="{9E9DB482-1101-46C9-B4AF-5FFC31F740E9}" type="pres">
      <dgm:prSet presAssocID="{2F644661-A6A8-4CD2-8033-C1888E640D0D}" presName="node" presStyleLbl="node1" presStyleIdx="0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B7F19A-40FE-4193-89CF-BFDE4884DA9E}" type="pres">
      <dgm:prSet presAssocID="{DA4C918A-DC77-4DC8-834C-826932EA0FFB}" presName="sibTrans" presStyleLbl="sibTrans2D1" presStyleIdx="0" presStyleCnt="9"/>
      <dgm:spPr/>
      <dgm:t>
        <a:bodyPr/>
        <a:lstStyle/>
        <a:p>
          <a:endParaRPr lang="cs-CZ"/>
        </a:p>
      </dgm:t>
    </dgm:pt>
    <dgm:pt modelId="{C02CC457-A941-4AD9-8282-F4CA27349FCA}" type="pres">
      <dgm:prSet presAssocID="{DA4C918A-DC77-4DC8-834C-826932EA0FFB}" presName="connectorText" presStyleLbl="sibTrans2D1" presStyleIdx="0" presStyleCnt="9"/>
      <dgm:spPr/>
      <dgm:t>
        <a:bodyPr/>
        <a:lstStyle/>
        <a:p>
          <a:endParaRPr lang="cs-CZ"/>
        </a:p>
      </dgm:t>
    </dgm:pt>
    <dgm:pt modelId="{BD83EA44-1C34-4FAD-8DD9-C0320079C9BC}" type="pres">
      <dgm:prSet presAssocID="{C9404B08-0E1B-4EF9-B2A5-3D9A6F271FEE}" presName="node" presStyleLbl="node1" presStyleIdx="1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EE6807-A8F9-482D-AD1B-D57D654E4D31}" type="pres">
      <dgm:prSet presAssocID="{49A060A2-2039-41D0-8B9B-69286A8D6291}" presName="sibTrans" presStyleLbl="sibTrans2D1" presStyleIdx="1" presStyleCnt="9"/>
      <dgm:spPr/>
      <dgm:t>
        <a:bodyPr/>
        <a:lstStyle/>
        <a:p>
          <a:endParaRPr lang="cs-CZ"/>
        </a:p>
      </dgm:t>
    </dgm:pt>
    <dgm:pt modelId="{EDB0FCBE-B0E5-404E-A452-7392C2627EAB}" type="pres">
      <dgm:prSet presAssocID="{49A060A2-2039-41D0-8B9B-69286A8D6291}" presName="connectorText" presStyleLbl="sibTrans2D1" presStyleIdx="1" presStyleCnt="9"/>
      <dgm:spPr/>
      <dgm:t>
        <a:bodyPr/>
        <a:lstStyle/>
        <a:p>
          <a:endParaRPr lang="cs-CZ"/>
        </a:p>
      </dgm:t>
    </dgm:pt>
    <dgm:pt modelId="{BC93E96D-F92A-4EDA-A2DF-493F1A7E75E2}" type="pres">
      <dgm:prSet presAssocID="{FDF7E1F2-DD69-488A-9814-DEA4E7972324}" presName="node" presStyleLbl="node1" presStyleIdx="2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7191C6-A2D9-4BC1-83B4-6C116336D87C}" type="pres">
      <dgm:prSet presAssocID="{C4A9D97E-F4A2-4CB7-AEC7-E7F49D2C084C}" presName="sibTrans" presStyleLbl="sibTrans2D1" presStyleIdx="2" presStyleCnt="9"/>
      <dgm:spPr/>
      <dgm:t>
        <a:bodyPr/>
        <a:lstStyle/>
        <a:p>
          <a:endParaRPr lang="cs-CZ"/>
        </a:p>
      </dgm:t>
    </dgm:pt>
    <dgm:pt modelId="{F7EA5331-71BA-428E-8233-EF7DEC226207}" type="pres">
      <dgm:prSet presAssocID="{C4A9D97E-F4A2-4CB7-AEC7-E7F49D2C084C}" presName="connectorText" presStyleLbl="sibTrans2D1" presStyleIdx="2" presStyleCnt="9"/>
      <dgm:spPr/>
      <dgm:t>
        <a:bodyPr/>
        <a:lstStyle/>
        <a:p>
          <a:endParaRPr lang="cs-CZ"/>
        </a:p>
      </dgm:t>
    </dgm:pt>
    <dgm:pt modelId="{D7D5E24D-675B-4921-B3EE-12EC55529381}" type="pres">
      <dgm:prSet presAssocID="{D6F27348-79F2-46F5-B24D-0DF8D98D7175}" presName="node" presStyleLbl="node1" presStyleIdx="3" presStyleCnt="10" custScaleX="1627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5621C3-0768-4483-80D1-BE7481E90C24}" type="pres">
      <dgm:prSet presAssocID="{0F56E643-C837-4B08-AB25-29008BAC02C7}" presName="sibTrans" presStyleLbl="sibTrans2D1" presStyleIdx="3" presStyleCnt="9"/>
      <dgm:spPr/>
      <dgm:t>
        <a:bodyPr/>
        <a:lstStyle/>
        <a:p>
          <a:endParaRPr lang="cs-CZ"/>
        </a:p>
      </dgm:t>
    </dgm:pt>
    <dgm:pt modelId="{13636B2B-9F6E-4D59-9323-BEA5A69E62D0}" type="pres">
      <dgm:prSet presAssocID="{0F56E643-C837-4B08-AB25-29008BAC02C7}" presName="connectorText" presStyleLbl="sibTrans2D1" presStyleIdx="3" presStyleCnt="9"/>
      <dgm:spPr/>
      <dgm:t>
        <a:bodyPr/>
        <a:lstStyle/>
        <a:p>
          <a:endParaRPr lang="cs-CZ"/>
        </a:p>
      </dgm:t>
    </dgm:pt>
    <dgm:pt modelId="{BDBA422A-CD96-4DF9-913B-9FED8B9D348D}" type="pres">
      <dgm:prSet presAssocID="{0FEF40F6-DD73-4BCA-B392-0B99FAF69ACE}" presName="node" presStyleLbl="node1" presStyleIdx="4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F4A7EA-094E-4741-8A2C-0D87C503CB38}" type="pres">
      <dgm:prSet presAssocID="{10619E19-C4AE-4462-9A5D-26D7B9BAE50D}" presName="sibTrans" presStyleLbl="sibTrans2D1" presStyleIdx="4" presStyleCnt="9"/>
      <dgm:spPr/>
      <dgm:t>
        <a:bodyPr/>
        <a:lstStyle/>
        <a:p>
          <a:endParaRPr lang="cs-CZ"/>
        </a:p>
      </dgm:t>
    </dgm:pt>
    <dgm:pt modelId="{BACEEED1-F73A-4715-B07C-73F4A28729AA}" type="pres">
      <dgm:prSet presAssocID="{10619E19-C4AE-4462-9A5D-26D7B9BAE50D}" presName="connectorText" presStyleLbl="sibTrans2D1" presStyleIdx="4" presStyleCnt="9"/>
      <dgm:spPr/>
      <dgm:t>
        <a:bodyPr/>
        <a:lstStyle/>
        <a:p>
          <a:endParaRPr lang="cs-CZ"/>
        </a:p>
      </dgm:t>
    </dgm:pt>
    <dgm:pt modelId="{10A3B77D-624A-43F3-BFD1-C56411A4BACD}" type="pres">
      <dgm:prSet presAssocID="{93C2FC57-A093-43A8-B675-4DBAF32DF741}" presName="node" presStyleLbl="node1" presStyleIdx="5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F738BF-C169-4721-A36D-F13CD9C71AFF}" type="pres">
      <dgm:prSet presAssocID="{6F879B1F-1136-42CE-933D-39A8E444072F}" presName="sibTrans" presStyleLbl="sibTrans2D1" presStyleIdx="5" presStyleCnt="9"/>
      <dgm:spPr/>
      <dgm:t>
        <a:bodyPr/>
        <a:lstStyle/>
        <a:p>
          <a:endParaRPr lang="cs-CZ"/>
        </a:p>
      </dgm:t>
    </dgm:pt>
    <dgm:pt modelId="{7EB9904B-7CDF-46E2-BE4B-9D593C1C9638}" type="pres">
      <dgm:prSet presAssocID="{6F879B1F-1136-42CE-933D-39A8E444072F}" presName="connectorText" presStyleLbl="sibTrans2D1" presStyleIdx="5" presStyleCnt="9"/>
      <dgm:spPr/>
      <dgm:t>
        <a:bodyPr/>
        <a:lstStyle/>
        <a:p>
          <a:endParaRPr lang="cs-CZ"/>
        </a:p>
      </dgm:t>
    </dgm:pt>
    <dgm:pt modelId="{414048A8-01A4-4979-935C-CEC259AB7E93}" type="pres">
      <dgm:prSet presAssocID="{87FFF22B-074C-4C8E-86D4-BFD9FDB91E4F}" presName="node" presStyleLbl="node1" presStyleIdx="6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ABA120-1FCA-4F63-82C4-537675FF6A1A}" type="pres">
      <dgm:prSet presAssocID="{FA090C1D-6E74-4CB6-B125-E179E695C629}" presName="sibTrans" presStyleLbl="sibTrans2D1" presStyleIdx="6" presStyleCnt="9"/>
      <dgm:spPr/>
      <dgm:t>
        <a:bodyPr/>
        <a:lstStyle/>
        <a:p>
          <a:endParaRPr lang="cs-CZ"/>
        </a:p>
      </dgm:t>
    </dgm:pt>
    <dgm:pt modelId="{F0C6DFDA-2142-416D-AC38-C82A3FA40440}" type="pres">
      <dgm:prSet presAssocID="{FA090C1D-6E74-4CB6-B125-E179E695C629}" presName="connectorText" presStyleLbl="sibTrans2D1" presStyleIdx="6" presStyleCnt="9"/>
      <dgm:spPr/>
      <dgm:t>
        <a:bodyPr/>
        <a:lstStyle/>
        <a:p>
          <a:endParaRPr lang="cs-CZ"/>
        </a:p>
      </dgm:t>
    </dgm:pt>
    <dgm:pt modelId="{2402DED8-7BA5-4C6A-B704-CBFFA3CB4FEE}" type="pres">
      <dgm:prSet presAssocID="{F0AA510A-9519-4525-92A0-7A1D68D7F7D6}" presName="node" presStyleLbl="node1" presStyleIdx="7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AE1C78-D8DB-4F62-8B27-276FDFCF3A19}" type="pres">
      <dgm:prSet presAssocID="{48A1A691-04DF-4F52-A2C4-E7132E5FAC22}" presName="sibTrans" presStyleLbl="sibTrans2D1" presStyleIdx="7" presStyleCnt="9"/>
      <dgm:spPr/>
      <dgm:t>
        <a:bodyPr/>
        <a:lstStyle/>
        <a:p>
          <a:endParaRPr lang="cs-CZ"/>
        </a:p>
      </dgm:t>
    </dgm:pt>
    <dgm:pt modelId="{A133B601-CF6E-40A5-9E12-59645583F80B}" type="pres">
      <dgm:prSet presAssocID="{48A1A691-04DF-4F52-A2C4-E7132E5FAC22}" presName="connectorText" presStyleLbl="sibTrans2D1" presStyleIdx="7" presStyleCnt="9"/>
      <dgm:spPr/>
      <dgm:t>
        <a:bodyPr/>
        <a:lstStyle/>
        <a:p>
          <a:endParaRPr lang="cs-CZ"/>
        </a:p>
      </dgm:t>
    </dgm:pt>
    <dgm:pt modelId="{CD5BCDA0-0A2E-430F-9F4F-EA935B9C77A8}" type="pres">
      <dgm:prSet presAssocID="{0DD806A6-065D-4F1C-9788-3F4FBDAD12FF}" presName="node" presStyleLbl="node1" presStyleIdx="8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714B7B-216A-4630-BE78-3E3DE600DF1B}" type="pres">
      <dgm:prSet presAssocID="{184E6FA9-5F54-457E-BA9F-EB772C8D86C4}" presName="sibTrans" presStyleLbl="sibTrans2D1" presStyleIdx="8" presStyleCnt="9"/>
      <dgm:spPr/>
      <dgm:t>
        <a:bodyPr/>
        <a:lstStyle/>
        <a:p>
          <a:endParaRPr lang="cs-CZ"/>
        </a:p>
      </dgm:t>
    </dgm:pt>
    <dgm:pt modelId="{60FF149C-D1F3-47F6-BC38-4FDA73ED1B8F}" type="pres">
      <dgm:prSet presAssocID="{184E6FA9-5F54-457E-BA9F-EB772C8D86C4}" presName="connectorText" presStyleLbl="sibTrans2D1" presStyleIdx="8" presStyleCnt="9"/>
      <dgm:spPr/>
      <dgm:t>
        <a:bodyPr/>
        <a:lstStyle/>
        <a:p>
          <a:endParaRPr lang="cs-CZ"/>
        </a:p>
      </dgm:t>
    </dgm:pt>
    <dgm:pt modelId="{4BD3E071-51D3-4914-8BD9-57078A35949A}" type="pres">
      <dgm:prSet presAssocID="{CAEC2607-E035-46C1-AC52-208058EC6082}" presName="node" presStyleLbl="node1" presStyleIdx="9" presStyleCnt="10" custScaleX="16176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7D4AFE-988A-4F1C-A11D-A717DB0F6AE7}" type="presOf" srcId="{F0AA510A-9519-4525-92A0-7A1D68D7F7D6}" destId="{2402DED8-7BA5-4C6A-B704-CBFFA3CB4FEE}" srcOrd="0" destOrd="0" presId="urn:microsoft.com/office/officeart/2005/8/layout/process2"/>
    <dgm:cxn modelId="{9D72557A-2B8D-4FD6-B2DE-1824E101FBE5}" type="presOf" srcId="{FDF7E1F2-DD69-488A-9814-DEA4E7972324}" destId="{BC93E96D-F92A-4EDA-A2DF-493F1A7E75E2}" srcOrd="0" destOrd="0" presId="urn:microsoft.com/office/officeart/2005/8/layout/process2"/>
    <dgm:cxn modelId="{BAD00481-0781-4724-BAFF-EF28A397270F}" type="presOf" srcId="{CAEC2607-E035-46C1-AC52-208058EC6082}" destId="{4BD3E071-51D3-4914-8BD9-57078A35949A}" srcOrd="0" destOrd="0" presId="urn:microsoft.com/office/officeart/2005/8/layout/process2"/>
    <dgm:cxn modelId="{B4E728DE-0F3F-4522-B261-2A40F8999841}" srcId="{17D94A61-EF0C-409D-9FA7-4A578172B9E6}" destId="{87FFF22B-074C-4C8E-86D4-BFD9FDB91E4F}" srcOrd="6" destOrd="0" parTransId="{AB51CF7F-E3EB-42CB-AA39-A90BAC969ED0}" sibTransId="{FA090C1D-6E74-4CB6-B125-E179E695C629}"/>
    <dgm:cxn modelId="{DEDFC3C8-9F55-4179-A814-11E4088D4634}" type="presOf" srcId="{0F56E643-C837-4B08-AB25-29008BAC02C7}" destId="{13636B2B-9F6E-4D59-9323-BEA5A69E62D0}" srcOrd="1" destOrd="0" presId="urn:microsoft.com/office/officeart/2005/8/layout/process2"/>
    <dgm:cxn modelId="{8EF2CF37-C541-41AD-B5AD-C0BE33460742}" type="presOf" srcId="{C9404B08-0E1B-4EF9-B2A5-3D9A6F271FEE}" destId="{BD83EA44-1C34-4FAD-8DD9-C0320079C9BC}" srcOrd="0" destOrd="0" presId="urn:microsoft.com/office/officeart/2005/8/layout/process2"/>
    <dgm:cxn modelId="{419CF636-6FB2-4B3D-A528-9E500F542655}" type="presOf" srcId="{17D94A61-EF0C-409D-9FA7-4A578172B9E6}" destId="{697EAFCA-C1BD-42DC-96BB-48DF9A628EB8}" srcOrd="0" destOrd="0" presId="urn:microsoft.com/office/officeart/2005/8/layout/process2"/>
    <dgm:cxn modelId="{6B8F6B9C-8E2E-4180-99DB-E5AE23EB96D1}" type="presOf" srcId="{C4A9D97E-F4A2-4CB7-AEC7-E7F49D2C084C}" destId="{367191C6-A2D9-4BC1-83B4-6C116336D87C}" srcOrd="0" destOrd="0" presId="urn:microsoft.com/office/officeart/2005/8/layout/process2"/>
    <dgm:cxn modelId="{8929C940-0F16-4C16-AF92-859C5F5B8BE4}" srcId="{17D94A61-EF0C-409D-9FA7-4A578172B9E6}" destId="{0FEF40F6-DD73-4BCA-B392-0B99FAF69ACE}" srcOrd="4" destOrd="0" parTransId="{78DDF0A1-8885-4B20-9AE9-01FD2CF8F6FC}" sibTransId="{10619E19-C4AE-4462-9A5D-26D7B9BAE50D}"/>
    <dgm:cxn modelId="{73A2FCD7-04B5-41A6-9249-A9E58D26F222}" type="presOf" srcId="{49A060A2-2039-41D0-8B9B-69286A8D6291}" destId="{EDB0FCBE-B0E5-404E-A452-7392C2627EAB}" srcOrd="1" destOrd="0" presId="urn:microsoft.com/office/officeart/2005/8/layout/process2"/>
    <dgm:cxn modelId="{EAF7CEC5-D464-46AF-8DF4-BF184257747F}" type="presOf" srcId="{0F56E643-C837-4B08-AB25-29008BAC02C7}" destId="{6F5621C3-0768-4483-80D1-BE7481E90C24}" srcOrd="0" destOrd="0" presId="urn:microsoft.com/office/officeart/2005/8/layout/process2"/>
    <dgm:cxn modelId="{E7C1AFFD-5643-4992-B408-CC6F5B085974}" type="presOf" srcId="{10619E19-C4AE-4462-9A5D-26D7B9BAE50D}" destId="{BACEEED1-F73A-4715-B07C-73F4A28729AA}" srcOrd="1" destOrd="0" presId="urn:microsoft.com/office/officeart/2005/8/layout/process2"/>
    <dgm:cxn modelId="{EA1F3BED-3751-478B-9C35-05BCEDA565A5}" type="presOf" srcId="{FA090C1D-6E74-4CB6-B125-E179E695C629}" destId="{17ABA120-1FCA-4F63-82C4-537675FF6A1A}" srcOrd="0" destOrd="0" presId="urn:microsoft.com/office/officeart/2005/8/layout/process2"/>
    <dgm:cxn modelId="{A05BF010-8D56-4A72-8C9A-251F4F1BE5A8}" srcId="{17D94A61-EF0C-409D-9FA7-4A578172B9E6}" destId="{F0AA510A-9519-4525-92A0-7A1D68D7F7D6}" srcOrd="7" destOrd="0" parTransId="{AF3393D8-58C6-43C7-B98F-96657ED1A8FA}" sibTransId="{48A1A691-04DF-4F52-A2C4-E7132E5FAC22}"/>
    <dgm:cxn modelId="{EC0E99C3-8434-405C-9B29-499F39568D43}" srcId="{17D94A61-EF0C-409D-9FA7-4A578172B9E6}" destId="{0DD806A6-065D-4F1C-9788-3F4FBDAD12FF}" srcOrd="8" destOrd="0" parTransId="{C3FBC2EC-493C-40B2-8F65-5E4C02D30E8E}" sibTransId="{184E6FA9-5F54-457E-BA9F-EB772C8D86C4}"/>
    <dgm:cxn modelId="{B419F5AE-F4E1-4FE9-9270-7EA0948E7853}" type="presOf" srcId="{DA4C918A-DC77-4DC8-834C-826932EA0FFB}" destId="{08B7F19A-40FE-4193-89CF-BFDE4884DA9E}" srcOrd="0" destOrd="0" presId="urn:microsoft.com/office/officeart/2005/8/layout/process2"/>
    <dgm:cxn modelId="{4FAAB0B8-6926-4859-8AA5-B30C6E00D1B3}" type="presOf" srcId="{D6F27348-79F2-46F5-B24D-0DF8D98D7175}" destId="{D7D5E24D-675B-4921-B3EE-12EC55529381}" srcOrd="0" destOrd="0" presId="urn:microsoft.com/office/officeart/2005/8/layout/process2"/>
    <dgm:cxn modelId="{AD55B55F-6B3E-47D4-A4AB-BB0A0E3ABF1D}" type="presOf" srcId="{87FFF22B-074C-4C8E-86D4-BFD9FDB91E4F}" destId="{414048A8-01A4-4979-935C-CEC259AB7E93}" srcOrd="0" destOrd="0" presId="urn:microsoft.com/office/officeart/2005/8/layout/process2"/>
    <dgm:cxn modelId="{7EF2411C-AEC3-440D-9A3D-120BAC113FD8}" srcId="{17D94A61-EF0C-409D-9FA7-4A578172B9E6}" destId="{93C2FC57-A093-43A8-B675-4DBAF32DF741}" srcOrd="5" destOrd="0" parTransId="{9774EF76-24A1-4C09-A567-0CC64FC4A057}" sibTransId="{6F879B1F-1136-42CE-933D-39A8E444072F}"/>
    <dgm:cxn modelId="{83D14C23-6F31-4147-B8E8-58F239F3D235}" srcId="{17D94A61-EF0C-409D-9FA7-4A578172B9E6}" destId="{2F644661-A6A8-4CD2-8033-C1888E640D0D}" srcOrd="0" destOrd="0" parTransId="{0700B6A8-072F-4F7E-8501-E374DCB17574}" sibTransId="{DA4C918A-DC77-4DC8-834C-826932EA0FFB}"/>
    <dgm:cxn modelId="{A1A5F826-0141-4FE4-BDA3-CDDF4FC42DA1}" type="presOf" srcId="{DA4C918A-DC77-4DC8-834C-826932EA0FFB}" destId="{C02CC457-A941-4AD9-8282-F4CA27349FCA}" srcOrd="1" destOrd="0" presId="urn:microsoft.com/office/officeart/2005/8/layout/process2"/>
    <dgm:cxn modelId="{5D9B1BB5-1E4B-43E5-873A-2F4FC5947192}" type="presOf" srcId="{10619E19-C4AE-4462-9A5D-26D7B9BAE50D}" destId="{6DF4A7EA-094E-4741-8A2C-0D87C503CB38}" srcOrd="0" destOrd="0" presId="urn:microsoft.com/office/officeart/2005/8/layout/process2"/>
    <dgm:cxn modelId="{265D191B-664C-4B9D-941A-8D21FE6CAE94}" srcId="{17D94A61-EF0C-409D-9FA7-4A578172B9E6}" destId="{FDF7E1F2-DD69-488A-9814-DEA4E7972324}" srcOrd="2" destOrd="0" parTransId="{43699708-D407-44DE-BC61-37E715CF2AD2}" sibTransId="{C4A9D97E-F4A2-4CB7-AEC7-E7F49D2C084C}"/>
    <dgm:cxn modelId="{6B55728A-6093-4A2A-A06C-A80D92D62310}" type="presOf" srcId="{0DD806A6-065D-4F1C-9788-3F4FBDAD12FF}" destId="{CD5BCDA0-0A2E-430F-9F4F-EA935B9C77A8}" srcOrd="0" destOrd="0" presId="urn:microsoft.com/office/officeart/2005/8/layout/process2"/>
    <dgm:cxn modelId="{2D65BB58-1F50-4FFC-B868-9281DD9510E5}" type="presOf" srcId="{184E6FA9-5F54-457E-BA9F-EB772C8D86C4}" destId="{60FF149C-D1F3-47F6-BC38-4FDA73ED1B8F}" srcOrd="1" destOrd="0" presId="urn:microsoft.com/office/officeart/2005/8/layout/process2"/>
    <dgm:cxn modelId="{0ABBB5BD-EA9A-4E75-A303-FBA24543FD79}" type="presOf" srcId="{FA090C1D-6E74-4CB6-B125-E179E695C629}" destId="{F0C6DFDA-2142-416D-AC38-C82A3FA40440}" srcOrd="1" destOrd="0" presId="urn:microsoft.com/office/officeart/2005/8/layout/process2"/>
    <dgm:cxn modelId="{F5681279-A780-4A7E-8833-5ED9695978B0}" type="presOf" srcId="{2F644661-A6A8-4CD2-8033-C1888E640D0D}" destId="{9E9DB482-1101-46C9-B4AF-5FFC31F740E9}" srcOrd="0" destOrd="0" presId="urn:microsoft.com/office/officeart/2005/8/layout/process2"/>
    <dgm:cxn modelId="{D60C4470-3005-43D2-8C2A-1D6ABEAE18D9}" type="presOf" srcId="{93C2FC57-A093-43A8-B675-4DBAF32DF741}" destId="{10A3B77D-624A-43F3-BFD1-C56411A4BACD}" srcOrd="0" destOrd="0" presId="urn:microsoft.com/office/officeart/2005/8/layout/process2"/>
    <dgm:cxn modelId="{E049CFA6-B235-4AD7-8D68-5869B7F2E70B}" type="presOf" srcId="{184E6FA9-5F54-457E-BA9F-EB772C8D86C4}" destId="{A4714B7B-216A-4630-BE78-3E3DE600DF1B}" srcOrd="0" destOrd="0" presId="urn:microsoft.com/office/officeart/2005/8/layout/process2"/>
    <dgm:cxn modelId="{9F81E836-BD8D-44AF-BB5B-B4462692C733}" type="presOf" srcId="{0FEF40F6-DD73-4BCA-B392-0B99FAF69ACE}" destId="{BDBA422A-CD96-4DF9-913B-9FED8B9D348D}" srcOrd="0" destOrd="0" presId="urn:microsoft.com/office/officeart/2005/8/layout/process2"/>
    <dgm:cxn modelId="{D21320C7-59E2-451A-B073-2E456D4BF428}" type="presOf" srcId="{C4A9D97E-F4A2-4CB7-AEC7-E7F49D2C084C}" destId="{F7EA5331-71BA-428E-8233-EF7DEC226207}" srcOrd="1" destOrd="0" presId="urn:microsoft.com/office/officeart/2005/8/layout/process2"/>
    <dgm:cxn modelId="{F190217E-B626-449C-A2FA-7CA77F250766}" type="presOf" srcId="{6F879B1F-1136-42CE-933D-39A8E444072F}" destId="{7EB9904B-7CDF-46E2-BE4B-9D593C1C9638}" srcOrd="1" destOrd="0" presId="urn:microsoft.com/office/officeart/2005/8/layout/process2"/>
    <dgm:cxn modelId="{D58A250D-F19C-4055-B7F2-8D5B4B666773}" srcId="{17D94A61-EF0C-409D-9FA7-4A578172B9E6}" destId="{CAEC2607-E035-46C1-AC52-208058EC6082}" srcOrd="9" destOrd="0" parTransId="{9F1F856B-E518-4259-91DA-14D782946FE8}" sibTransId="{00DAB051-8554-46D2-8258-DC5B4422F047}"/>
    <dgm:cxn modelId="{48695522-99CB-4E15-A665-041148343B2F}" srcId="{17D94A61-EF0C-409D-9FA7-4A578172B9E6}" destId="{D6F27348-79F2-46F5-B24D-0DF8D98D7175}" srcOrd="3" destOrd="0" parTransId="{F6E2CCA3-0044-4CE1-BB66-40B1DEEDDD75}" sibTransId="{0F56E643-C837-4B08-AB25-29008BAC02C7}"/>
    <dgm:cxn modelId="{46E9F3FA-C4BD-49F3-A92D-35750A6BF7A4}" type="presOf" srcId="{48A1A691-04DF-4F52-A2C4-E7132E5FAC22}" destId="{A133B601-CF6E-40A5-9E12-59645583F80B}" srcOrd="1" destOrd="0" presId="urn:microsoft.com/office/officeart/2005/8/layout/process2"/>
    <dgm:cxn modelId="{37551AED-CAD5-4F4C-86F7-8BF200800DC8}" srcId="{17D94A61-EF0C-409D-9FA7-4A578172B9E6}" destId="{C9404B08-0E1B-4EF9-B2A5-3D9A6F271FEE}" srcOrd="1" destOrd="0" parTransId="{8BDD8D8A-6AE7-4941-8005-B0AA43DF1CD3}" sibTransId="{49A060A2-2039-41D0-8B9B-69286A8D6291}"/>
    <dgm:cxn modelId="{20CA313E-C3BF-4FBC-B8C5-80EACF859A3B}" type="presOf" srcId="{49A060A2-2039-41D0-8B9B-69286A8D6291}" destId="{6EEE6807-A8F9-482D-AD1B-D57D654E4D31}" srcOrd="0" destOrd="0" presId="urn:microsoft.com/office/officeart/2005/8/layout/process2"/>
    <dgm:cxn modelId="{CAD2AFF1-4B41-4168-997A-A4050B231B81}" type="presOf" srcId="{48A1A691-04DF-4F52-A2C4-E7132E5FAC22}" destId="{C5AE1C78-D8DB-4F62-8B27-276FDFCF3A19}" srcOrd="0" destOrd="0" presId="urn:microsoft.com/office/officeart/2005/8/layout/process2"/>
    <dgm:cxn modelId="{DE3FD64C-BB52-48D3-99BB-856DAB1EDAE9}" type="presOf" srcId="{6F879B1F-1136-42CE-933D-39A8E444072F}" destId="{85F738BF-C169-4721-A36D-F13CD9C71AFF}" srcOrd="0" destOrd="0" presId="urn:microsoft.com/office/officeart/2005/8/layout/process2"/>
    <dgm:cxn modelId="{4CD3F46C-9AEF-48F0-AE7F-57E3108DE7EA}" type="presParOf" srcId="{697EAFCA-C1BD-42DC-96BB-48DF9A628EB8}" destId="{9E9DB482-1101-46C9-B4AF-5FFC31F740E9}" srcOrd="0" destOrd="0" presId="urn:microsoft.com/office/officeart/2005/8/layout/process2"/>
    <dgm:cxn modelId="{17BD5117-657B-4FE9-9877-1243866D340D}" type="presParOf" srcId="{697EAFCA-C1BD-42DC-96BB-48DF9A628EB8}" destId="{08B7F19A-40FE-4193-89CF-BFDE4884DA9E}" srcOrd="1" destOrd="0" presId="urn:microsoft.com/office/officeart/2005/8/layout/process2"/>
    <dgm:cxn modelId="{347FA6CA-5686-42B2-AC0A-09860BA56460}" type="presParOf" srcId="{08B7F19A-40FE-4193-89CF-BFDE4884DA9E}" destId="{C02CC457-A941-4AD9-8282-F4CA27349FCA}" srcOrd="0" destOrd="0" presId="urn:microsoft.com/office/officeart/2005/8/layout/process2"/>
    <dgm:cxn modelId="{0316AA89-F8E0-4332-ADEE-21CF3CE25302}" type="presParOf" srcId="{697EAFCA-C1BD-42DC-96BB-48DF9A628EB8}" destId="{BD83EA44-1C34-4FAD-8DD9-C0320079C9BC}" srcOrd="2" destOrd="0" presId="urn:microsoft.com/office/officeart/2005/8/layout/process2"/>
    <dgm:cxn modelId="{209D6110-5347-42B8-9ADE-2D0691DC18EF}" type="presParOf" srcId="{697EAFCA-C1BD-42DC-96BB-48DF9A628EB8}" destId="{6EEE6807-A8F9-482D-AD1B-D57D654E4D31}" srcOrd="3" destOrd="0" presId="urn:microsoft.com/office/officeart/2005/8/layout/process2"/>
    <dgm:cxn modelId="{A0197341-D151-4B5C-9A4E-8D04FA6811B9}" type="presParOf" srcId="{6EEE6807-A8F9-482D-AD1B-D57D654E4D31}" destId="{EDB0FCBE-B0E5-404E-A452-7392C2627EAB}" srcOrd="0" destOrd="0" presId="urn:microsoft.com/office/officeart/2005/8/layout/process2"/>
    <dgm:cxn modelId="{B64E3CD4-BB41-4ABE-8AE3-30D2D115211A}" type="presParOf" srcId="{697EAFCA-C1BD-42DC-96BB-48DF9A628EB8}" destId="{BC93E96D-F92A-4EDA-A2DF-493F1A7E75E2}" srcOrd="4" destOrd="0" presId="urn:microsoft.com/office/officeart/2005/8/layout/process2"/>
    <dgm:cxn modelId="{70082A99-3B3C-4D94-8744-45B0A90583D2}" type="presParOf" srcId="{697EAFCA-C1BD-42DC-96BB-48DF9A628EB8}" destId="{367191C6-A2D9-4BC1-83B4-6C116336D87C}" srcOrd="5" destOrd="0" presId="urn:microsoft.com/office/officeart/2005/8/layout/process2"/>
    <dgm:cxn modelId="{C4B5BE02-1812-4A84-BEAC-D8F7721434E7}" type="presParOf" srcId="{367191C6-A2D9-4BC1-83B4-6C116336D87C}" destId="{F7EA5331-71BA-428E-8233-EF7DEC226207}" srcOrd="0" destOrd="0" presId="urn:microsoft.com/office/officeart/2005/8/layout/process2"/>
    <dgm:cxn modelId="{6CA72D94-46D7-413D-AA4F-9FFCF34A5316}" type="presParOf" srcId="{697EAFCA-C1BD-42DC-96BB-48DF9A628EB8}" destId="{D7D5E24D-675B-4921-B3EE-12EC55529381}" srcOrd="6" destOrd="0" presId="urn:microsoft.com/office/officeart/2005/8/layout/process2"/>
    <dgm:cxn modelId="{92261318-B043-43A4-8DBE-6D9E876768B7}" type="presParOf" srcId="{697EAFCA-C1BD-42DC-96BB-48DF9A628EB8}" destId="{6F5621C3-0768-4483-80D1-BE7481E90C24}" srcOrd="7" destOrd="0" presId="urn:microsoft.com/office/officeart/2005/8/layout/process2"/>
    <dgm:cxn modelId="{B451C8BE-0E2E-4E9D-A577-468DAE126118}" type="presParOf" srcId="{6F5621C3-0768-4483-80D1-BE7481E90C24}" destId="{13636B2B-9F6E-4D59-9323-BEA5A69E62D0}" srcOrd="0" destOrd="0" presId="urn:microsoft.com/office/officeart/2005/8/layout/process2"/>
    <dgm:cxn modelId="{70EB8432-3943-4070-972F-8F1DDE53A414}" type="presParOf" srcId="{697EAFCA-C1BD-42DC-96BB-48DF9A628EB8}" destId="{BDBA422A-CD96-4DF9-913B-9FED8B9D348D}" srcOrd="8" destOrd="0" presId="urn:microsoft.com/office/officeart/2005/8/layout/process2"/>
    <dgm:cxn modelId="{2EF31283-3E12-4569-9D2A-2EAE51088CA7}" type="presParOf" srcId="{697EAFCA-C1BD-42DC-96BB-48DF9A628EB8}" destId="{6DF4A7EA-094E-4741-8A2C-0D87C503CB38}" srcOrd="9" destOrd="0" presId="urn:microsoft.com/office/officeart/2005/8/layout/process2"/>
    <dgm:cxn modelId="{7B045F3B-82FC-43E1-B1BB-3C7A7F8101CA}" type="presParOf" srcId="{6DF4A7EA-094E-4741-8A2C-0D87C503CB38}" destId="{BACEEED1-F73A-4715-B07C-73F4A28729AA}" srcOrd="0" destOrd="0" presId="urn:microsoft.com/office/officeart/2005/8/layout/process2"/>
    <dgm:cxn modelId="{ABB44C34-BC7E-4A26-B401-0500EBD45BA4}" type="presParOf" srcId="{697EAFCA-C1BD-42DC-96BB-48DF9A628EB8}" destId="{10A3B77D-624A-43F3-BFD1-C56411A4BACD}" srcOrd="10" destOrd="0" presId="urn:microsoft.com/office/officeart/2005/8/layout/process2"/>
    <dgm:cxn modelId="{17140F0B-8582-453E-B930-E81A88E718DF}" type="presParOf" srcId="{697EAFCA-C1BD-42DC-96BB-48DF9A628EB8}" destId="{85F738BF-C169-4721-A36D-F13CD9C71AFF}" srcOrd="11" destOrd="0" presId="urn:microsoft.com/office/officeart/2005/8/layout/process2"/>
    <dgm:cxn modelId="{DE579B38-8B1D-4971-B419-4F7FB9E2A90D}" type="presParOf" srcId="{85F738BF-C169-4721-A36D-F13CD9C71AFF}" destId="{7EB9904B-7CDF-46E2-BE4B-9D593C1C9638}" srcOrd="0" destOrd="0" presId="urn:microsoft.com/office/officeart/2005/8/layout/process2"/>
    <dgm:cxn modelId="{FEC2CC8C-AFCB-4B4D-929A-E72353B1E60C}" type="presParOf" srcId="{697EAFCA-C1BD-42DC-96BB-48DF9A628EB8}" destId="{414048A8-01A4-4979-935C-CEC259AB7E93}" srcOrd="12" destOrd="0" presId="urn:microsoft.com/office/officeart/2005/8/layout/process2"/>
    <dgm:cxn modelId="{A7B5AB89-D7E3-4ECD-97CF-7DA577E85FA1}" type="presParOf" srcId="{697EAFCA-C1BD-42DC-96BB-48DF9A628EB8}" destId="{17ABA120-1FCA-4F63-82C4-537675FF6A1A}" srcOrd="13" destOrd="0" presId="urn:microsoft.com/office/officeart/2005/8/layout/process2"/>
    <dgm:cxn modelId="{5C11832A-2ADB-42A3-8B81-0A8C629B9314}" type="presParOf" srcId="{17ABA120-1FCA-4F63-82C4-537675FF6A1A}" destId="{F0C6DFDA-2142-416D-AC38-C82A3FA40440}" srcOrd="0" destOrd="0" presId="urn:microsoft.com/office/officeart/2005/8/layout/process2"/>
    <dgm:cxn modelId="{41741FC2-5A18-4F8B-853C-EB70BC5E12F9}" type="presParOf" srcId="{697EAFCA-C1BD-42DC-96BB-48DF9A628EB8}" destId="{2402DED8-7BA5-4C6A-B704-CBFFA3CB4FEE}" srcOrd="14" destOrd="0" presId="urn:microsoft.com/office/officeart/2005/8/layout/process2"/>
    <dgm:cxn modelId="{40B13245-7D53-4895-9162-4E1AADA1B285}" type="presParOf" srcId="{697EAFCA-C1BD-42DC-96BB-48DF9A628EB8}" destId="{C5AE1C78-D8DB-4F62-8B27-276FDFCF3A19}" srcOrd="15" destOrd="0" presId="urn:microsoft.com/office/officeart/2005/8/layout/process2"/>
    <dgm:cxn modelId="{752F07B9-BE4F-4906-8AE9-9DD5946E61B1}" type="presParOf" srcId="{C5AE1C78-D8DB-4F62-8B27-276FDFCF3A19}" destId="{A133B601-CF6E-40A5-9E12-59645583F80B}" srcOrd="0" destOrd="0" presId="urn:microsoft.com/office/officeart/2005/8/layout/process2"/>
    <dgm:cxn modelId="{6261ACA1-8AB5-4ED8-850A-D36E44E8D67E}" type="presParOf" srcId="{697EAFCA-C1BD-42DC-96BB-48DF9A628EB8}" destId="{CD5BCDA0-0A2E-430F-9F4F-EA935B9C77A8}" srcOrd="16" destOrd="0" presId="urn:microsoft.com/office/officeart/2005/8/layout/process2"/>
    <dgm:cxn modelId="{B76E8DB5-F072-4088-9949-E163B75060F3}" type="presParOf" srcId="{697EAFCA-C1BD-42DC-96BB-48DF9A628EB8}" destId="{A4714B7B-216A-4630-BE78-3E3DE600DF1B}" srcOrd="17" destOrd="0" presId="urn:microsoft.com/office/officeart/2005/8/layout/process2"/>
    <dgm:cxn modelId="{0468FB6F-2B56-42C2-99C8-E39187FCDDBC}" type="presParOf" srcId="{A4714B7B-216A-4630-BE78-3E3DE600DF1B}" destId="{60FF149C-D1F3-47F6-BC38-4FDA73ED1B8F}" srcOrd="0" destOrd="0" presId="urn:microsoft.com/office/officeart/2005/8/layout/process2"/>
    <dgm:cxn modelId="{9C079F85-36E0-4E30-8445-0B29195CD0E7}" type="presParOf" srcId="{697EAFCA-C1BD-42DC-96BB-48DF9A628EB8}" destId="{4BD3E071-51D3-4914-8BD9-57078A35949A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DB482-1101-46C9-B4AF-5FFC31F740E9}">
      <dsp:nvSpPr>
        <dsp:cNvPr id="0" name=""/>
        <dsp:cNvSpPr/>
      </dsp:nvSpPr>
      <dsp:spPr>
        <a:xfrm>
          <a:off x="3134455" y="427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Příjem dokumentů</a:t>
          </a:r>
        </a:p>
      </dsp:txBody>
      <dsp:txXfrm>
        <a:off x="3134455" y="4273"/>
        <a:ext cx="2228032" cy="344335"/>
      </dsp:txXfrm>
    </dsp:sp>
    <dsp:sp modelId="{08B7F19A-40FE-4193-89CF-BFDE4884DA9E}">
      <dsp:nvSpPr>
        <dsp:cNvPr id="0" name=""/>
        <dsp:cNvSpPr/>
      </dsp:nvSpPr>
      <dsp:spPr>
        <a:xfrm rot="5400000">
          <a:off x="4183909" y="357218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357218"/>
        <a:ext cx="129125" cy="154951"/>
      </dsp:txXfrm>
    </dsp:sp>
    <dsp:sp modelId="{BD83EA44-1C34-4FAD-8DD9-C0320079C9BC}">
      <dsp:nvSpPr>
        <dsp:cNvPr id="0" name=""/>
        <dsp:cNvSpPr/>
      </dsp:nvSpPr>
      <dsp:spPr>
        <a:xfrm>
          <a:off x="3134455" y="52077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Označování dokumentů</a:t>
          </a:r>
        </a:p>
      </dsp:txBody>
      <dsp:txXfrm>
        <a:off x="3134455" y="520777"/>
        <a:ext cx="2228032" cy="344335"/>
      </dsp:txXfrm>
    </dsp:sp>
    <dsp:sp modelId="{6EEE6807-A8F9-482D-AD1B-D57D654E4D31}">
      <dsp:nvSpPr>
        <dsp:cNvPr id="0" name=""/>
        <dsp:cNvSpPr/>
      </dsp:nvSpPr>
      <dsp:spPr>
        <a:xfrm rot="5400000">
          <a:off x="4183909" y="873722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873722"/>
        <a:ext cx="129125" cy="154951"/>
      </dsp:txXfrm>
    </dsp:sp>
    <dsp:sp modelId="{BC93E96D-F92A-4EDA-A2DF-493F1A7E75E2}">
      <dsp:nvSpPr>
        <dsp:cNvPr id="0" name=""/>
        <dsp:cNvSpPr/>
      </dsp:nvSpPr>
      <dsp:spPr>
        <a:xfrm>
          <a:off x="3134455" y="103728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Evidence dokumentů</a:t>
          </a:r>
        </a:p>
      </dsp:txBody>
      <dsp:txXfrm>
        <a:off x="3134455" y="1037281"/>
        <a:ext cx="2228032" cy="344335"/>
      </dsp:txXfrm>
    </dsp:sp>
    <dsp:sp modelId="{367191C6-A2D9-4BC1-83B4-6C116336D87C}">
      <dsp:nvSpPr>
        <dsp:cNvPr id="0" name=""/>
        <dsp:cNvSpPr/>
      </dsp:nvSpPr>
      <dsp:spPr>
        <a:xfrm rot="5400000">
          <a:off x="4183909" y="139022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1390225"/>
        <a:ext cx="129125" cy="154951"/>
      </dsp:txXfrm>
    </dsp:sp>
    <dsp:sp modelId="{D7D5E24D-675B-4921-B3EE-12EC55529381}">
      <dsp:nvSpPr>
        <dsp:cNvPr id="0" name=""/>
        <dsp:cNvSpPr/>
      </dsp:nvSpPr>
      <dsp:spPr>
        <a:xfrm>
          <a:off x="3127837" y="1553785"/>
          <a:ext cx="2241269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Rozdělování a oběh dokumentů</a:t>
          </a:r>
        </a:p>
      </dsp:txBody>
      <dsp:txXfrm>
        <a:off x="3127837" y="1553785"/>
        <a:ext cx="2241269" cy="344335"/>
      </dsp:txXfrm>
    </dsp:sp>
    <dsp:sp modelId="{6F5621C3-0768-4483-80D1-BE7481E90C24}">
      <dsp:nvSpPr>
        <dsp:cNvPr id="0" name=""/>
        <dsp:cNvSpPr/>
      </dsp:nvSpPr>
      <dsp:spPr>
        <a:xfrm rot="5400000">
          <a:off x="4183909" y="190672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1906729"/>
        <a:ext cx="129125" cy="154951"/>
      </dsp:txXfrm>
    </dsp:sp>
    <dsp:sp modelId="{BDBA422A-CD96-4DF9-913B-9FED8B9D348D}">
      <dsp:nvSpPr>
        <dsp:cNvPr id="0" name=""/>
        <dsp:cNvSpPr/>
      </dsp:nvSpPr>
      <dsp:spPr>
        <a:xfrm>
          <a:off x="3134455" y="207028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Vyřizování dokumentů</a:t>
          </a:r>
        </a:p>
      </dsp:txBody>
      <dsp:txXfrm>
        <a:off x="3134455" y="2070289"/>
        <a:ext cx="2228032" cy="344335"/>
      </dsp:txXfrm>
    </dsp:sp>
    <dsp:sp modelId="{6DF4A7EA-094E-4741-8A2C-0D87C503CB38}">
      <dsp:nvSpPr>
        <dsp:cNvPr id="0" name=""/>
        <dsp:cNvSpPr/>
      </dsp:nvSpPr>
      <dsp:spPr>
        <a:xfrm rot="5400000">
          <a:off x="4183909" y="2423233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2423233"/>
        <a:ext cx="129125" cy="154951"/>
      </dsp:txXfrm>
    </dsp:sp>
    <dsp:sp modelId="{10A3B77D-624A-43F3-BFD1-C56411A4BACD}">
      <dsp:nvSpPr>
        <dsp:cNvPr id="0" name=""/>
        <dsp:cNvSpPr/>
      </dsp:nvSpPr>
      <dsp:spPr>
        <a:xfrm>
          <a:off x="3134455" y="258679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Vyhotovování dokumentů</a:t>
          </a:r>
        </a:p>
      </dsp:txBody>
      <dsp:txXfrm>
        <a:off x="3134455" y="2586793"/>
        <a:ext cx="2228032" cy="344335"/>
      </dsp:txXfrm>
    </dsp:sp>
    <dsp:sp modelId="{85F738BF-C169-4721-A36D-F13CD9C71AFF}">
      <dsp:nvSpPr>
        <dsp:cNvPr id="0" name=""/>
        <dsp:cNvSpPr/>
      </dsp:nvSpPr>
      <dsp:spPr>
        <a:xfrm rot="5400000">
          <a:off x="4183909" y="2939737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2939737"/>
        <a:ext cx="129125" cy="154951"/>
      </dsp:txXfrm>
    </dsp:sp>
    <dsp:sp modelId="{414048A8-01A4-4979-935C-CEC259AB7E93}">
      <dsp:nvSpPr>
        <dsp:cNvPr id="0" name=""/>
        <dsp:cNvSpPr/>
      </dsp:nvSpPr>
      <dsp:spPr>
        <a:xfrm>
          <a:off x="3134455" y="310329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Podepisování dokumentů</a:t>
          </a:r>
        </a:p>
      </dsp:txBody>
      <dsp:txXfrm>
        <a:off x="3134455" y="3103297"/>
        <a:ext cx="2228032" cy="344335"/>
      </dsp:txXfrm>
    </dsp:sp>
    <dsp:sp modelId="{17ABA120-1FCA-4F63-82C4-537675FF6A1A}">
      <dsp:nvSpPr>
        <dsp:cNvPr id="0" name=""/>
        <dsp:cNvSpPr/>
      </dsp:nvSpPr>
      <dsp:spPr>
        <a:xfrm rot="5400000">
          <a:off x="4183909" y="3456241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3456241"/>
        <a:ext cx="129125" cy="154951"/>
      </dsp:txXfrm>
    </dsp:sp>
    <dsp:sp modelId="{2402DED8-7BA5-4C6A-B704-CBFFA3CB4FEE}">
      <dsp:nvSpPr>
        <dsp:cNvPr id="0" name=""/>
        <dsp:cNvSpPr/>
      </dsp:nvSpPr>
      <dsp:spPr>
        <a:xfrm>
          <a:off x="3134455" y="361980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Odesílání dokumentů</a:t>
          </a:r>
        </a:p>
      </dsp:txBody>
      <dsp:txXfrm>
        <a:off x="3134455" y="3619801"/>
        <a:ext cx="2228032" cy="344335"/>
      </dsp:txXfrm>
    </dsp:sp>
    <dsp:sp modelId="{C5AE1C78-D8DB-4F62-8B27-276FDFCF3A19}">
      <dsp:nvSpPr>
        <dsp:cNvPr id="0" name=""/>
        <dsp:cNvSpPr/>
      </dsp:nvSpPr>
      <dsp:spPr>
        <a:xfrm rot="5400000">
          <a:off x="4183909" y="397274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3972745"/>
        <a:ext cx="129125" cy="154951"/>
      </dsp:txXfrm>
    </dsp:sp>
    <dsp:sp modelId="{CD5BCDA0-0A2E-430F-9F4F-EA935B9C77A8}">
      <dsp:nvSpPr>
        <dsp:cNvPr id="0" name=""/>
        <dsp:cNvSpPr/>
      </dsp:nvSpPr>
      <dsp:spPr>
        <a:xfrm>
          <a:off x="3134455" y="4136305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Ukládání dokumentů</a:t>
          </a:r>
        </a:p>
      </dsp:txBody>
      <dsp:txXfrm>
        <a:off x="3134455" y="4136305"/>
        <a:ext cx="2228032" cy="344335"/>
      </dsp:txXfrm>
    </dsp:sp>
    <dsp:sp modelId="{A4714B7B-216A-4630-BE78-3E3DE600DF1B}">
      <dsp:nvSpPr>
        <dsp:cNvPr id="0" name=""/>
        <dsp:cNvSpPr/>
      </dsp:nvSpPr>
      <dsp:spPr>
        <a:xfrm rot="5400000">
          <a:off x="4183909" y="448924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 rot="5400000">
        <a:off x="4183909" y="4489249"/>
        <a:ext cx="129125" cy="154951"/>
      </dsp:txXfrm>
    </dsp:sp>
    <dsp:sp modelId="{4BD3E071-51D3-4914-8BD9-57078A35949A}">
      <dsp:nvSpPr>
        <dsp:cNvPr id="0" name=""/>
        <dsp:cNvSpPr/>
      </dsp:nvSpPr>
      <dsp:spPr>
        <a:xfrm>
          <a:off x="3134455" y="465280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dirty="0">
              <a:solidFill>
                <a:srgbClr val="FF0000"/>
              </a:solidFill>
            </a:rPr>
            <a:t>Vyřazování dokumentů</a:t>
          </a:r>
        </a:p>
      </dsp:txBody>
      <dsp:txXfrm>
        <a:off x="3134455" y="4652809"/>
        <a:ext cx="2228032" cy="344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23FB-E60A-46EF-A663-949501AA1143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FAC3-5150-4B1A-A78E-15E4DB3EC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FAC3-5150-4B1A-A78E-15E4DB3EC8A6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476256" cy="1944216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Spisová služba</a:t>
            </a:r>
          </a:p>
        </p:txBody>
      </p:sp>
      <p:pic>
        <p:nvPicPr>
          <p:cNvPr id="5" name="Zástupný symbol pro obsah 3" descr="sp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79"/>
            <a:ext cx="7632848" cy="3264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dokumentů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56619851"/>
              </p:ext>
            </p:extLst>
          </p:nvPr>
        </p:nvGraphicFramePr>
        <p:xfrm>
          <a:off x="323528" y="1628800"/>
          <a:ext cx="849694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0387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Příjem, označování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/>
              <a:t>určení původci zajistí </a:t>
            </a:r>
            <a:r>
              <a:rPr lang="cs-CZ" b="1" dirty="0"/>
              <a:t>příjem</a:t>
            </a:r>
            <a:r>
              <a:rPr lang="cs-CZ" dirty="0"/>
              <a:t> dokumentů</a:t>
            </a:r>
          </a:p>
          <a:p>
            <a:r>
              <a:rPr lang="cs-CZ" dirty="0"/>
              <a:t>doručené dokumenty a dokumenty vytvořené určeným původcem </a:t>
            </a:r>
          </a:p>
          <a:p>
            <a:pPr lvl="1"/>
            <a:r>
              <a:rPr lang="cs-CZ" u="sng" dirty="0"/>
              <a:t>v den, kdy byly doručeny nebo vytvořeny</a:t>
            </a:r>
          </a:p>
          <a:p>
            <a:pPr lvl="2"/>
            <a:r>
              <a:rPr lang="cs-CZ" dirty="0"/>
              <a:t>opatřeny </a:t>
            </a:r>
            <a:r>
              <a:rPr lang="cs-CZ" b="1" dirty="0"/>
              <a:t>jednoznačným identifikátorem</a:t>
            </a:r>
          </a:p>
          <a:p>
            <a:pPr lvl="2"/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Evidence, rozdělování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evidence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záznam o dokumentu v evidenci  </a:t>
            </a:r>
          </a:p>
          <a:p>
            <a:pPr lvl="2"/>
            <a:r>
              <a:rPr lang="cs-CZ" dirty="0"/>
              <a:t>spojen s dokumentem jednoznačným identifikátorem</a:t>
            </a:r>
          </a:p>
          <a:p>
            <a:pPr lvl="2"/>
            <a:r>
              <a:rPr lang="cs-CZ" dirty="0"/>
              <a:t>jmenný rejstřík </a:t>
            </a:r>
          </a:p>
          <a:p>
            <a:pPr lvl="3"/>
            <a:r>
              <a:rPr lang="cs-CZ" dirty="0"/>
              <a:t>část evidence určená pro vyhledávání, ověřování a automatické zpracování údajů (adresy, adresáti)</a:t>
            </a:r>
          </a:p>
          <a:p>
            <a:r>
              <a:rPr lang="cs-CZ" b="1" dirty="0"/>
              <a:t>rozdělování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předání příslušné organizační součásti určeného původce</a:t>
            </a:r>
          </a:p>
          <a:p>
            <a:pPr lvl="1"/>
            <a:r>
              <a:rPr lang="cs-CZ" dirty="0"/>
              <a:t>pověřené osobě </a:t>
            </a:r>
          </a:p>
          <a:p>
            <a:pPr lvl="2"/>
            <a:r>
              <a:rPr lang="cs-CZ" dirty="0"/>
              <a:t>záznam v příslušné evidenci dokumentů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5536" y="558924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Vyřizování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6496" cy="46805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Spis</a:t>
            </a:r>
          </a:p>
          <a:p>
            <a:pPr lvl="1"/>
            <a:r>
              <a:rPr lang="cs-CZ" dirty="0"/>
              <a:t>všechny dokumenty týkající se téže věci</a:t>
            </a:r>
          </a:p>
          <a:p>
            <a:pPr lvl="2"/>
            <a:r>
              <a:rPr lang="cs-CZ" dirty="0"/>
              <a:t>analogové se spojí fyzicky</a:t>
            </a:r>
          </a:p>
          <a:p>
            <a:pPr lvl="2"/>
            <a:r>
              <a:rPr lang="cs-CZ" dirty="0"/>
              <a:t>digitální prostřednictvím </a:t>
            </a:r>
            <a:r>
              <a:rPr lang="cs-CZ" dirty="0" err="1"/>
              <a:t>metadat</a:t>
            </a:r>
            <a:endParaRPr lang="cs-CZ" dirty="0"/>
          </a:p>
          <a:p>
            <a:r>
              <a:rPr lang="cs-CZ" b="1" dirty="0"/>
              <a:t>Vyřízení spisu</a:t>
            </a:r>
          </a:p>
          <a:p>
            <a:pPr lvl="1"/>
            <a:r>
              <a:rPr lang="cs-CZ" dirty="0"/>
              <a:t>zpracování návrhu</a:t>
            </a:r>
          </a:p>
          <a:p>
            <a:pPr lvl="1"/>
            <a:r>
              <a:rPr lang="cs-CZ" dirty="0"/>
              <a:t>schválení</a:t>
            </a:r>
          </a:p>
          <a:p>
            <a:pPr lvl="1"/>
            <a:r>
              <a:rPr lang="cs-CZ" dirty="0"/>
              <a:t>vyhotovení</a:t>
            </a:r>
          </a:p>
          <a:p>
            <a:pPr lvl="1"/>
            <a:r>
              <a:rPr lang="cs-CZ" dirty="0"/>
              <a:t>podepsání</a:t>
            </a:r>
          </a:p>
          <a:p>
            <a:pPr lvl="1"/>
            <a:r>
              <a:rPr lang="cs-CZ" dirty="0"/>
              <a:t>vypravení rozhodnutí nebo jiné formy vyřízení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dokumenty určeného původce </a:t>
            </a:r>
            <a:r>
              <a:rPr lang="cs-CZ" b="1" dirty="0"/>
              <a:t>podepisuje</a:t>
            </a:r>
          </a:p>
          <a:p>
            <a:pPr lvl="1"/>
            <a:r>
              <a:rPr lang="cs-CZ" dirty="0"/>
              <a:t>statutární orgán</a:t>
            </a:r>
          </a:p>
          <a:p>
            <a:pPr lvl="2"/>
            <a:r>
              <a:rPr lang="cs-CZ" dirty="0"/>
              <a:t>osoba oprávněná za něj jednat</a:t>
            </a:r>
          </a:p>
          <a:p>
            <a:pPr lvl="2"/>
            <a:r>
              <a:rPr lang="cs-CZ" dirty="0"/>
              <a:t>osoba jím pověřená</a:t>
            </a:r>
          </a:p>
          <a:p>
            <a:r>
              <a:rPr lang="cs-CZ" dirty="0"/>
              <a:t>uzavření spisu</a:t>
            </a:r>
          </a:p>
          <a:p>
            <a:pPr lvl="1"/>
            <a:r>
              <a:rPr lang="cs-CZ" dirty="0"/>
              <a:t>po vyřízení věci</a:t>
            </a:r>
          </a:p>
          <a:p>
            <a:pPr lvl="2"/>
            <a:r>
              <a:rPr lang="cs-CZ" dirty="0"/>
              <a:t>kompletace všech dokumentů patřících do spisu</a:t>
            </a:r>
          </a:p>
          <a:p>
            <a:pPr lvl="2"/>
            <a:r>
              <a:rPr lang="cs-CZ" dirty="0"/>
              <a:t>kontrola a doplnění údajů před uložením do spisovny</a:t>
            </a:r>
          </a:p>
          <a:p>
            <a:pPr lvl="2"/>
            <a:r>
              <a:rPr lang="cs-CZ" dirty="0"/>
              <a:t>převedení dokumentů v digitální podobě do výstupního datového formátu a jejich opatření </a:t>
            </a:r>
            <a:r>
              <a:rPr lang="cs-CZ" dirty="0" err="1"/>
              <a:t>metadaty</a:t>
            </a:r>
            <a:r>
              <a:rPr lang="cs-CZ" dirty="0"/>
              <a:t> podle národního standardu</a:t>
            </a:r>
          </a:p>
          <a:p>
            <a:pPr lvl="2"/>
            <a:r>
              <a:rPr lang="cs-CZ" dirty="0"/>
              <a:t>nesmějí být vyjímány jednotlivé dokumenty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Razítka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Použití razítek</a:t>
            </a:r>
          </a:p>
          <a:p>
            <a:pPr lvl="1"/>
            <a:r>
              <a:rPr lang="cs-CZ" dirty="0"/>
              <a:t>se státním znakem</a:t>
            </a:r>
          </a:p>
          <a:p>
            <a:pPr lvl="1"/>
            <a:r>
              <a:rPr lang="cs-CZ" dirty="0"/>
              <a:t>uznávaného elektronického podpisu</a:t>
            </a:r>
          </a:p>
          <a:p>
            <a:pPr lvl="1"/>
            <a:r>
              <a:rPr lang="cs-CZ" dirty="0"/>
              <a:t>kvalifikovaného časového razítka</a:t>
            </a:r>
          </a:p>
          <a:p>
            <a:r>
              <a:rPr lang="cs-CZ" dirty="0"/>
              <a:t>upravuje určený původce ve </a:t>
            </a:r>
            <a:r>
              <a:rPr lang="cs-CZ" b="1" dirty="0"/>
              <a:t>spisovém řádu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484784"/>
            <a:ext cx="1512168" cy="1320485"/>
          </a:xfrm>
          <a:prstGeom prst="rect">
            <a:avLst/>
          </a:prstGeom>
        </p:spPr>
      </p:pic>
      <p:pic>
        <p:nvPicPr>
          <p:cNvPr id="6" name="Zástupný symbol pro obsah 3" descr="razí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vydán určenými původci</a:t>
            </a:r>
          </a:p>
          <a:p>
            <a:r>
              <a:rPr lang="cs-CZ" dirty="0"/>
              <a:t>zahrnuje</a:t>
            </a:r>
          </a:p>
          <a:p>
            <a:pPr lvl="1"/>
            <a:r>
              <a:rPr lang="cs-CZ" b="1" dirty="0"/>
              <a:t>spisový a skartační plán</a:t>
            </a:r>
          </a:p>
          <a:p>
            <a:pPr lvl="2"/>
            <a:r>
              <a:rPr lang="cs-CZ" dirty="0"/>
              <a:t>seznam typů dokumentů roztříděných do věcných skupin s vyznačenými </a:t>
            </a:r>
          </a:p>
          <a:p>
            <a:pPr lvl="3"/>
            <a:r>
              <a:rPr lang="cs-CZ" b="1" dirty="0"/>
              <a:t>spisovými znaky</a:t>
            </a:r>
          </a:p>
          <a:p>
            <a:pPr lvl="3"/>
            <a:r>
              <a:rPr lang="cs-CZ" b="1" dirty="0"/>
              <a:t>skartačními znaky</a:t>
            </a:r>
          </a:p>
          <a:p>
            <a:pPr lvl="3"/>
            <a:r>
              <a:rPr lang="cs-CZ" b="1" dirty="0"/>
              <a:t>skartačními lhůtami</a:t>
            </a:r>
          </a:p>
          <a:p>
            <a:r>
              <a:rPr lang="cs-CZ" dirty="0"/>
              <a:t>určení původci označují dokumenty spisovými a skartačními znaky a skartačními lhůtami dle spisového a skartačního plánu</a:t>
            </a:r>
          </a:p>
          <a:p>
            <a:r>
              <a:rPr lang="cs-CZ" dirty="0"/>
              <a:t>spouštěcí událost</a:t>
            </a:r>
          </a:p>
          <a:p>
            <a:pPr lvl="1"/>
            <a:r>
              <a:rPr lang="cs-CZ" dirty="0"/>
              <a:t>vyřízení dokumentu nebo uzavření spisu</a:t>
            </a:r>
          </a:p>
          <a:p>
            <a:pPr lvl="2"/>
            <a:r>
              <a:rPr lang="cs-CZ" dirty="0"/>
              <a:t>počátek plynutí skartační lhůty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9512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r>
              <a:rPr lang="cs-CZ" dirty="0"/>
              <a:t>po dobu trvání skartační lhůty jsou všechny vyřízené spisy a jiné dokumenty určeného původce </a:t>
            </a:r>
            <a:r>
              <a:rPr lang="cs-CZ" b="1" dirty="0"/>
              <a:t>uloženy</a:t>
            </a:r>
            <a:r>
              <a:rPr lang="cs-CZ" dirty="0"/>
              <a:t> ve spisovně</a:t>
            </a:r>
          </a:p>
          <a:p>
            <a:pPr lvl="1"/>
            <a:r>
              <a:rPr lang="cs-CZ" dirty="0"/>
              <a:t>podle spisového a skartačního plánu</a:t>
            </a:r>
          </a:p>
          <a:p>
            <a:pPr lvl="2"/>
            <a:r>
              <a:rPr lang="cs-CZ" dirty="0"/>
              <a:t>zpravidla ihned po vyřízení</a:t>
            </a:r>
          </a:p>
        </p:txBody>
      </p:sp>
      <p:pic>
        <p:nvPicPr>
          <p:cNvPr id="4" name="Zástupný symbol pro obsah 3" descr="vyhled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384044" cy="30185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uložení spisovny v budově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prostory nesmí být ohroženy povodněmi</a:t>
            </a:r>
          </a:p>
          <a:p>
            <a:r>
              <a:rPr lang="cs-CZ" dirty="0"/>
              <a:t>musí být zpracována požární dokumentace</a:t>
            </a:r>
          </a:p>
          <a:p>
            <a:pPr lvl="1"/>
            <a:r>
              <a:rPr lang="cs-CZ" dirty="0"/>
              <a:t>vybavení práškovými hasicími přístroji</a:t>
            </a:r>
          </a:p>
          <a:p>
            <a:r>
              <a:rPr lang="cs-CZ" dirty="0"/>
              <a:t>zabezpečení proti škodlivým vlivům</a:t>
            </a:r>
          </a:p>
          <a:p>
            <a:pPr lvl="1"/>
            <a:r>
              <a:rPr lang="cs-CZ" dirty="0"/>
              <a:t>přírodní vlivy a jevy vyvolané činností člověka</a:t>
            </a:r>
          </a:p>
          <a:p>
            <a:pPr lvl="2"/>
            <a:r>
              <a:rPr lang="cs-CZ" dirty="0"/>
              <a:t>průnik vody, páry, dešťové a splaškové kanalizace, nebezpečných chemických a biologických látek, působení fyzikálních jevů, nadměrná prašnost</a:t>
            </a:r>
          </a:p>
          <a:p>
            <a:pPr lvl="1"/>
            <a:r>
              <a:rPr lang="cs-CZ" dirty="0"/>
              <a:t>které by mohly vést k poškození nebo zničení dokumentů</a:t>
            </a:r>
          </a:p>
          <a:p>
            <a:r>
              <a:rPr lang="cs-CZ" dirty="0"/>
              <a:t>vybavení regály pro ukládání dokumentů</a:t>
            </a:r>
          </a:p>
          <a:p>
            <a:r>
              <a:rPr lang="cs-CZ" dirty="0"/>
              <a:t>zajištění proti vstupu nepovolaných osob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prováděcí předpis k zákonu o archivnictví</a:t>
            </a:r>
          </a:p>
          <a:p>
            <a:pPr lvl="1"/>
            <a:r>
              <a:rPr lang="cs-CZ" sz="4000" b="1" dirty="0"/>
              <a:t>vyhláška č. 259/2012 Sb.,       o podrobnostech výkonu spisové služby, </a:t>
            </a:r>
            <a:r>
              <a:rPr lang="cs-CZ" sz="4000" dirty="0"/>
              <a:t>ve znění pozdějších předpisů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Výkon spisové služby</a:t>
            </a:r>
            <a:br>
              <a:rPr lang="cs-CZ" sz="2800" b="1" dirty="0"/>
            </a:br>
            <a:r>
              <a:rPr lang="cs-CZ" sz="2800" dirty="0"/>
              <a:t>podle zákona č. 499/2004 sb. o archivnictví a spisové službě ve znění pozdějších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zajištění odborné správy dokumentů vzniklých z činnosti původce a jeho právních předchůdců</a:t>
            </a:r>
          </a:p>
          <a:p>
            <a:pPr lvl="1"/>
            <a:r>
              <a:rPr lang="cs-CZ" dirty="0"/>
              <a:t>zahrnuje</a:t>
            </a:r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evidenci</a:t>
            </a:r>
          </a:p>
          <a:p>
            <a:pPr lvl="2"/>
            <a:r>
              <a:rPr lang="cs-CZ" dirty="0"/>
              <a:t>rozdělování</a:t>
            </a:r>
          </a:p>
          <a:p>
            <a:pPr lvl="2"/>
            <a:r>
              <a:rPr lang="cs-CZ" dirty="0"/>
              <a:t>oběh</a:t>
            </a:r>
          </a:p>
          <a:p>
            <a:pPr lvl="2"/>
            <a:r>
              <a:rPr lang="cs-CZ" dirty="0"/>
              <a:t>vyřizování</a:t>
            </a:r>
          </a:p>
          <a:p>
            <a:pPr lvl="2"/>
            <a:r>
              <a:rPr lang="cs-CZ" dirty="0"/>
              <a:t>vyhotovování</a:t>
            </a:r>
          </a:p>
          <a:p>
            <a:pPr lvl="2"/>
            <a:r>
              <a:rPr lang="cs-CZ" dirty="0"/>
              <a:t>podepisování</a:t>
            </a:r>
          </a:p>
          <a:p>
            <a:pPr lvl="2"/>
            <a:r>
              <a:rPr lang="cs-CZ" dirty="0"/>
              <a:t>ukládání</a:t>
            </a:r>
          </a:p>
          <a:p>
            <a:pPr lvl="2"/>
            <a:r>
              <a:rPr lang="cs-CZ" dirty="0"/>
              <a:t>vyřazování ve skartačním řízením</a:t>
            </a:r>
          </a:p>
          <a:p>
            <a:pPr lvl="2"/>
            <a:r>
              <a:rPr lang="cs-CZ" dirty="0"/>
              <a:t>kontrolu výše uvedených činností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354162"/>
          </a:xfrm>
        </p:spPr>
        <p:txBody>
          <a:bodyPr>
            <a:normAutofit/>
          </a:bodyPr>
          <a:lstStyle/>
          <a:p>
            <a:r>
              <a:rPr lang="cs-CZ" dirty="0"/>
              <a:t>Podatelna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96944" cy="4536504"/>
          </a:xfrm>
        </p:spPr>
        <p:txBody>
          <a:bodyPr>
            <a:normAutofit/>
          </a:bodyPr>
          <a:lstStyle/>
          <a:p>
            <a:r>
              <a:rPr lang="cs-CZ" dirty="0"/>
              <a:t>místo určené k příjmu doručených dokumentů</a:t>
            </a:r>
            <a:endParaRPr lang="cs-CZ" b="1" dirty="0"/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označení</a:t>
            </a:r>
          </a:p>
          <a:p>
            <a:pPr lvl="2"/>
            <a:r>
              <a:rPr lang="cs-CZ" dirty="0"/>
              <a:t>evidence dokumentů</a:t>
            </a:r>
          </a:p>
          <a:p>
            <a:pPr lvl="1"/>
            <a:r>
              <a:rPr lang="cs-CZ" dirty="0"/>
              <a:t>musí být vybavena zařízením umožňujícím příjem datových zpráv doručovaných na elektronické adresy podatelny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doručení dokumentu</a:t>
            </a:r>
          </a:p>
          <a:p>
            <a:r>
              <a:rPr lang="cs-CZ" dirty="0"/>
              <a:t>podací razítko</a:t>
            </a:r>
          </a:p>
          <a:p>
            <a:pPr lvl="1"/>
            <a:r>
              <a:rPr lang="cs-CZ" dirty="0"/>
              <a:t>doručený dokument v analogové podobě je označen otiskem podacího razítka, popřípadě technologickým prostředkem obdobného určení (alfanumerický kód)</a:t>
            </a:r>
          </a:p>
          <a:p>
            <a:pPr lvl="2"/>
            <a:r>
              <a:rPr lang="cs-CZ" dirty="0"/>
              <a:t>název veřejnoprávního původce, kterému byl dokument doručen</a:t>
            </a:r>
          </a:p>
          <a:p>
            <a:pPr lvl="2"/>
            <a:r>
              <a:rPr lang="cs-CZ" dirty="0"/>
              <a:t>datum doručení dokumentu</a:t>
            </a:r>
          </a:p>
          <a:p>
            <a:pPr lvl="3"/>
            <a:r>
              <a:rPr lang="cs-CZ" dirty="0"/>
              <a:t>někdy se vyznačuje také čas doručení</a:t>
            </a:r>
          </a:p>
          <a:p>
            <a:pPr lvl="2"/>
            <a:r>
              <a:rPr lang="cs-CZ" dirty="0"/>
              <a:t>číslo jednací nebo evidenční číslo ze samostatné evidence dokumentů</a:t>
            </a:r>
          </a:p>
          <a:p>
            <a:pPr lvl="2"/>
            <a:r>
              <a:rPr lang="cs-CZ" dirty="0"/>
              <a:t>počet listů doručeného dokumentu</a:t>
            </a:r>
          </a:p>
          <a:p>
            <a:pPr lvl="2"/>
            <a:r>
              <a:rPr lang="cs-CZ" dirty="0"/>
              <a:t>počet listinných příloh dokumentu</a:t>
            </a:r>
          </a:p>
          <a:p>
            <a:pPr lvl="2"/>
            <a:r>
              <a:rPr lang="cs-CZ" dirty="0"/>
              <a:t>počet a druh příloh dokumentu, pokud jsou v nelistinné podobě</a:t>
            </a:r>
          </a:p>
          <a:p>
            <a:pPr lvl="2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052736"/>
            <a:ext cx="1178308" cy="12710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Autorizovaná konverze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veřejnoprávní původce vykonává 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listinné podobě</a:t>
            </a:r>
            <a:r>
              <a:rPr lang="cs-CZ" dirty="0"/>
              <a:t>, převede doručený dokument v digitální podobě autorizovanou konverzí dokumentů do dokumentu v analogové podobě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elektronické podobě </a:t>
            </a:r>
            <a:r>
              <a:rPr lang="cs-CZ" dirty="0"/>
              <a:t>v elektronickém systému spisové služby, převede doručený dokument v analogové podobě autorizovanou konverzí dokumentů do dokumentu v digitální podobě</a:t>
            </a:r>
          </a:p>
        </p:txBody>
      </p:sp>
      <p:pic>
        <p:nvPicPr>
          <p:cNvPr id="4" name="Zástupný symbol pro obsah 3" descr="kon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03392"/>
            <a:ext cx="2766432" cy="13085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veřejnoprávní původce eviduje doručené dokumenty </a:t>
            </a:r>
          </a:p>
          <a:p>
            <a:pPr lvl="1"/>
            <a:r>
              <a:rPr lang="cs-CZ" dirty="0"/>
              <a:t>základní evidenční pomůcky</a:t>
            </a:r>
          </a:p>
          <a:p>
            <a:pPr lvl="2"/>
            <a:r>
              <a:rPr lang="cs-CZ" dirty="0"/>
              <a:t>dokumenty doručené v listinné podobě</a:t>
            </a:r>
          </a:p>
          <a:p>
            <a:pPr lvl="3"/>
            <a:r>
              <a:rPr lang="cs-CZ" sz="2800" b="1" dirty="0"/>
              <a:t>podací deník</a:t>
            </a:r>
          </a:p>
          <a:p>
            <a:pPr lvl="4"/>
            <a:r>
              <a:rPr lang="cs-CZ" sz="2400" dirty="0"/>
              <a:t>kniha  vytvořená ze svázaných a očíslovaných listů, označená názvem původce, pro něhož je vedena, časovým obdobím, v němž je vedena a počtem všech listů</a:t>
            </a:r>
          </a:p>
          <a:p>
            <a:pPr lvl="2"/>
            <a:r>
              <a:rPr lang="cs-CZ" dirty="0"/>
              <a:t>dokumenty doručené v elektronické podobě</a:t>
            </a:r>
          </a:p>
          <a:p>
            <a:pPr lvl="3"/>
            <a:r>
              <a:rPr lang="cs-CZ" sz="2800" b="1" dirty="0"/>
              <a:t>elektronický systém spisové služby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850106"/>
          </a:xfrm>
        </p:spPr>
        <p:txBody>
          <a:bodyPr/>
          <a:lstStyle/>
          <a:p>
            <a:r>
              <a:rPr lang="cs-CZ" dirty="0"/>
              <a:t>Podací 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pořadové číslo dokumentu</a:t>
            </a:r>
          </a:p>
          <a:p>
            <a:r>
              <a:rPr lang="cs-CZ" dirty="0"/>
              <a:t>datum doručení dokumentu</a:t>
            </a:r>
          </a:p>
          <a:p>
            <a:r>
              <a:rPr lang="cs-CZ" dirty="0"/>
              <a:t>údaje o odesílateli</a:t>
            </a:r>
          </a:p>
          <a:p>
            <a:r>
              <a:rPr lang="cs-CZ" dirty="0"/>
              <a:t>identifikace dokumentu z evidence dokumentů odesílatele</a:t>
            </a:r>
          </a:p>
          <a:p>
            <a:pPr lvl="1"/>
            <a:r>
              <a:rPr lang="cs-CZ" dirty="0"/>
              <a:t>počet listů</a:t>
            </a:r>
          </a:p>
          <a:p>
            <a:pPr lvl="1"/>
            <a:r>
              <a:rPr lang="cs-CZ" dirty="0"/>
              <a:t>počet listů nebo počet svazků příloh</a:t>
            </a:r>
          </a:p>
          <a:p>
            <a:pPr lvl="1"/>
            <a:r>
              <a:rPr lang="cs-CZ" dirty="0"/>
              <a:t>počet a druh příloh v nelistinné podobě včetně příloh v digitální podobě</a:t>
            </a:r>
          </a:p>
          <a:p>
            <a:r>
              <a:rPr lang="cs-CZ" dirty="0"/>
              <a:t>stručný obsah dokumentu</a:t>
            </a:r>
          </a:p>
          <a:p>
            <a:r>
              <a:rPr lang="cs-CZ" dirty="0"/>
              <a:t>označení organizační součásti veřejnoprávního původce, kterému byl dokument přidělen k vyřízení</a:t>
            </a:r>
          </a:p>
          <a:p>
            <a:pPr lvl="1"/>
            <a:r>
              <a:rPr lang="cs-CZ" dirty="0"/>
              <a:t>způsob vyřízení</a:t>
            </a:r>
          </a:p>
          <a:p>
            <a:pPr lvl="1"/>
            <a:r>
              <a:rPr lang="cs-CZ" dirty="0"/>
              <a:t>datum odeslání</a:t>
            </a:r>
          </a:p>
          <a:p>
            <a:pPr lvl="1"/>
            <a:r>
              <a:rPr lang="cs-CZ" dirty="0"/>
              <a:t>počet a druh odeslaných příloh</a:t>
            </a:r>
          </a:p>
        </p:txBody>
      </p:sp>
      <p:pic>
        <p:nvPicPr>
          <p:cNvPr id="4" name="Zástupný symbol pro obsah 3" descr="podac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054369" cy="20744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Elektronický systém spisové služby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informace jako v podacím deníku</a:t>
            </a:r>
          </a:p>
          <a:p>
            <a:r>
              <a:rPr lang="cs-CZ" dirty="0"/>
              <a:t>jednoznačný identifikátor dokumentu</a:t>
            </a:r>
          </a:p>
          <a:p>
            <a:r>
              <a:rPr lang="cs-CZ" dirty="0"/>
              <a:t>informace o druhu dokumentu</a:t>
            </a:r>
          </a:p>
        </p:txBody>
      </p:sp>
      <p:pic>
        <p:nvPicPr>
          <p:cNvPr id="8" name="Zástupný symbol pro obsah 5" descr="podací_eelktron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392191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r>
              <a:rPr lang="cs-CZ" dirty="0"/>
              <a:t>Spis</a:t>
            </a:r>
          </a:p>
          <a:p>
            <a:pPr lvl="1"/>
            <a:r>
              <a:rPr lang="cs-CZ" dirty="0"/>
              <a:t>tvořen spojováním dokumentů</a:t>
            </a:r>
          </a:p>
          <a:p>
            <a:pPr lvl="1"/>
            <a:r>
              <a:rPr lang="cs-CZ" dirty="0"/>
              <a:t>sběrný arch</a:t>
            </a:r>
          </a:p>
        </p:txBody>
      </p:sp>
      <p:pic>
        <p:nvPicPr>
          <p:cNvPr id="6" name="Zástupný symbol pro obsah 3" descr="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71803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Rozdělování a oběh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podatelna po zaevidování dokumentů</a:t>
            </a:r>
          </a:p>
          <a:p>
            <a:pPr lvl="1"/>
            <a:r>
              <a:rPr lang="cs-CZ" dirty="0"/>
              <a:t>rozdělení dokumentů k vyřízení</a:t>
            </a:r>
          </a:p>
          <a:p>
            <a:pPr lvl="2"/>
            <a:r>
              <a:rPr lang="cs-CZ" dirty="0"/>
              <a:t>organizační součásti veřejnoprávního původce</a:t>
            </a:r>
          </a:p>
          <a:p>
            <a:pPr lvl="2"/>
            <a:r>
              <a:rPr lang="cs-CZ" dirty="0"/>
              <a:t>určené fyzické osoby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573016"/>
            <a:ext cx="4608512" cy="30667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Vyřizování dokumentů a spisů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vyřizování dokumentu</a:t>
            </a:r>
          </a:p>
          <a:p>
            <a:pPr lvl="1"/>
            <a:r>
              <a:rPr lang="cs-CZ" dirty="0"/>
              <a:t>dokumentem</a:t>
            </a:r>
          </a:p>
          <a:p>
            <a:pPr lvl="1"/>
            <a:r>
              <a:rPr lang="cs-CZ" dirty="0"/>
              <a:t>postoupením</a:t>
            </a:r>
          </a:p>
          <a:p>
            <a:pPr lvl="1"/>
            <a:r>
              <a:rPr lang="cs-CZ" dirty="0"/>
              <a:t>vzetím na vědomí</a:t>
            </a:r>
          </a:p>
          <a:p>
            <a:pPr lvl="1"/>
            <a:r>
              <a:rPr lang="cs-CZ" dirty="0"/>
              <a:t>záznamem na dokumentu</a:t>
            </a:r>
          </a:p>
          <a:p>
            <a:pPr lvl="1"/>
            <a:r>
              <a:rPr lang="cs-CZ" dirty="0"/>
              <a:t>dalšími způsoby dle spisového řádu původce</a:t>
            </a:r>
          </a:p>
          <a:p>
            <a:r>
              <a:rPr lang="cs-CZ" dirty="0"/>
              <a:t>uvádí se v evidenční pomůcce</a:t>
            </a:r>
          </a:p>
          <a:p>
            <a:r>
              <a:rPr lang="cs-CZ" dirty="0"/>
              <a:t>přidělení spisového znaku </a:t>
            </a:r>
          </a:p>
          <a:p>
            <a:pPr lvl="1"/>
            <a:r>
              <a:rPr lang="cs-CZ" dirty="0"/>
              <a:t>skartační režim dle platného spisového a skartačního plánu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Vyhotovování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2493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záhlaví</a:t>
            </a:r>
          </a:p>
          <a:p>
            <a:pPr lvl="1"/>
            <a:r>
              <a:rPr lang="cs-CZ" dirty="0"/>
              <a:t>označení původce (název, adresa)</a:t>
            </a:r>
          </a:p>
          <a:p>
            <a:r>
              <a:rPr lang="cs-CZ" b="1" dirty="0"/>
              <a:t>číslo jednací </a:t>
            </a:r>
            <a:r>
              <a:rPr lang="cs-CZ" dirty="0"/>
              <a:t>nebo </a:t>
            </a:r>
            <a:r>
              <a:rPr lang="cs-CZ" b="1" dirty="0"/>
              <a:t>evidenční číslo </a:t>
            </a:r>
            <a:r>
              <a:rPr lang="cs-CZ" dirty="0"/>
              <a:t>dokumentu ze samostatné evidence dokumentů</a:t>
            </a:r>
          </a:p>
          <a:p>
            <a:r>
              <a:rPr lang="cs-CZ" b="1" dirty="0"/>
              <a:t>číslo jednací </a:t>
            </a:r>
            <a:r>
              <a:rPr lang="cs-CZ" dirty="0"/>
              <a:t>doručeného dokumentu nebo </a:t>
            </a:r>
            <a:r>
              <a:rPr lang="cs-CZ" b="1" dirty="0"/>
              <a:t>evidenční číslo doručeného dokumentu </a:t>
            </a:r>
            <a:r>
              <a:rPr lang="cs-CZ" dirty="0"/>
              <a:t>pod kterým je dokument evidován u svého odesílatele</a:t>
            </a:r>
          </a:p>
          <a:p>
            <a:r>
              <a:rPr lang="cs-CZ" b="1" dirty="0"/>
              <a:t>datum podpisu </a:t>
            </a:r>
            <a:r>
              <a:rPr lang="cs-CZ" dirty="0"/>
              <a:t>dokumentu</a:t>
            </a:r>
          </a:p>
          <a:p>
            <a:r>
              <a:rPr lang="cs-CZ" b="1" dirty="0"/>
              <a:t>počet listů </a:t>
            </a:r>
            <a:r>
              <a:rPr lang="cs-CZ" dirty="0"/>
              <a:t>(listinná podoba)</a:t>
            </a:r>
          </a:p>
          <a:p>
            <a:r>
              <a:rPr lang="cs-CZ" b="1" dirty="0"/>
              <a:t>počet příloh</a:t>
            </a:r>
          </a:p>
          <a:p>
            <a:r>
              <a:rPr lang="cs-CZ" b="1" dirty="0"/>
              <a:t>jméno, příjmení a funkce fyzické osoby pověřené podpisem</a:t>
            </a:r>
          </a:p>
          <a:p>
            <a:pPr lvl="1"/>
            <a:r>
              <a:rPr lang="cs-CZ" dirty="0"/>
              <a:t>oprávněná osoba také k užívání úředních razítek</a:t>
            </a:r>
          </a:p>
          <a:p>
            <a:r>
              <a:rPr lang="cs-CZ" dirty="0"/>
              <a:t>pro výkon spisové služby si původce ponechává prvopis vyhotoveného dokumentu nebo jeden stejnopis prvopisu vyhotoveného dokumentu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k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94842"/>
            <a:ext cx="9036496" cy="45984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Odesílání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/>
          <a:lstStyle/>
          <a:p>
            <a:r>
              <a:rPr lang="cs-CZ" dirty="0"/>
              <a:t>prostřednictvím </a:t>
            </a:r>
            <a:r>
              <a:rPr lang="cs-CZ" b="1" dirty="0"/>
              <a:t>výpravny</a:t>
            </a:r>
          </a:p>
          <a:p>
            <a:pPr lvl="1"/>
            <a:r>
              <a:rPr lang="cs-CZ" dirty="0"/>
              <a:t>opatřuje dokument náležitostmi potřebnými k jeho odeslání</a:t>
            </a:r>
          </a:p>
          <a:p>
            <a:pPr lvl="1"/>
            <a:r>
              <a:rPr lang="cs-CZ" dirty="0"/>
              <a:t>odesílání datových zpráv ze zveřejněných elektronických adres podatelny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uzavřené spisy a vyřízené dokumenty podle věcných skupin a spisových znaků způsobem stanoveným ve spisovém a skartačním plánu ukládány do </a:t>
            </a:r>
            <a:r>
              <a:rPr lang="cs-CZ" b="1" dirty="0"/>
              <a:t>spisovny</a:t>
            </a:r>
          </a:p>
          <a:p>
            <a:pPr lvl="1"/>
            <a:r>
              <a:rPr lang="cs-CZ" dirty="0"/>
              <a:t>evidence uložených spisů</a:t>
            </a:r>
          </a:p>
          <a:p>
            <a:pPr lvl="1"/>
            <a:r>
              <a:rPr lang="cs-CZ" dirty="0"/>
              <a:t>evidence zapůjčování a nahlížení do spisů</a:t>
            </a:r>
          </a:p>
        </p:txBody>
      </p:sp>
      <p:pic>
        <p:nvPicPr>
          <p:cNvPr id="5" name="Zástupný symbol pro obsah 3" descr="spisovn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941168"/>
            <a:ext cx="713232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8504" cy="1102568"/>
          </a:xfrm>
        </p:spPr>
        <p:txBody>
          <a:bodyPr>
            <a:normAutofit fontScale="90000"/>
          </a:bodyPr>
          <a:lstStyle/>
          <a:p>
            <a:r>
              <a:rPr lang="cs-CZ" dirty="0"/>
              <a:t>Zpracování a struktura </a:t>
            </a:r>
            <a:br>
              <a:rPr lang="cs-CZ" dirty="0"/>
            </a:br>
            <a:r>
              <a:rPr lang="cs-CZ" dirty="0"/>
              <a:t>spisového a skartačního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přehled spisových znaků</a:t>
            </a:r>
          </a:p>
          <a:p>
            <a:r>
              <a:rPr lang="cs-CZ" dirty="0"/>
              <a:t>hierarchicky uspořádané věcné skupiny</a:t>
            </a:r>
          </a:p>
          <a:p>
            <a:r>
              <a:rPr lang="cs-CZ" dirty="0"/>
              <a:t>skartační znak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dirty="0"/>
              <a:t> (archiv)</a:t>
            </a:r>
          </a:p>
          <a:p>
            <a:pPr lvl="2"/>
            <a:r>
              <a:rPr lang="cs-CZ" dirty="0"/>
              <a:t>dokument trvalé hodnoty, ve skartačním řízení s návrhem na vybrání za archiválii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dirty="0"/>
              <a:t> (stoupa)</a:t>
            </a:r>
          </a:p>
          <a:p>
            <a:pPr lvl="2"/>
            <a:r>
              <a:rPr lang="cs-CZ" dirty="0"/>
              <a:t>dokument bez trvalé hodnoty, ve skartačním řízení navržen na zničení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V</a:t>
            </a:r>
            <a:r>
              <a:rPr lang="cs-CZ" dirty="0"/>
              <a:t> (výběr)</a:t>
            </a:r>
          </a:p>
          <a:p>
            <a:pPr lvl="2"/>
            <a:r>
              <a:rPr lang="cs-CZ" dirty="0"/>
              <a:t>dokument se ve skartačním řízení posoudí a navrhne za archiválii nebo ke zničení</a:t>
            </a:r>
          </a:p>
          <a:p>
            <a:r>
              <a:rPr lang="cs-CZ" dirty="0"/>
              <a:t>skartační lhůta</a:t>
            </a:r>
          </a:p>
          <a:p>
            <a:pPr lvl="1"/>
            <a:r>
              <a:rPr lang="cs-CZ" dirty="0"/>
              <a:t>číslo za skartačním znakem</a:t>
            </a:r>
          </a:p>
          <a:p>
            <a:pPr lvl="1"/>
            <a:r>
              <a:rPr lang="cs-CZ" dirty="0"/>
              <a:t>určena počtem celých roků počítaných od 1. ledna následujícího kalendářního roku, v němž nastala spouštěcí událost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Vyřazování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96944" cy="4752528"/>
          </a:xfrm>
        </p:spPr>
        <p:txBody>
          <a:bodyPr>
            <a:normAutofit/>
          </a:bodyPr>
          <a:lstStyle/>
          <a:p>
            <a:r>
              <a:rPr lang="cs-CZ" dirty="0"/>
              <a:t>vyřazovány dokumenty a spisy, jimž uplynula skartační lhůta</a:t>
            </a:r>
          </a:p>
          <a:p>
            <a:pPr lvl="1"/>
            <a:r>
              <a:rPr lang="cs-CZ" b="1" dirty="0"/>
              <a:t>původce</a:t>
            </a:r>
            <a:r>
              <a:rPr lang="cs-CZ" dirty="0"/>
              <a:t> vyhotoví seznam dokumentů určených k posouzení ve skartačním řízení </a:t>
            </a:r>
          </a:p>
          <a:p>
            <a:pPr lvl="2"/>
            <a:r>
              <a:rPr lang="cs-CZ" dirty="0"/>
              <a:t>seřazen dle spisových znaků</a:t>
            </a:r>
          </a:p>
          <a:p>
            <a:pPr lvl="2"/>
            <a:r>
              <a:rPr lang="cs-CZ" dirty="0"/>
              <a:t>odděleně uvedeny dokumenty</a:t>
            </a:r>
          </a:p>
          <a:p>
            <a:pPr lvl="3"/>
            <a:r>
              <a:rPr lang="cs-CZ" dirty="0"/>
              <a:t>se skartačními znaky </a:t>
            </a:r>
            <a:r>
              <a:rPr lang="cs-CZ" b="1" dirty="0"/>
              <a:t>A</a:t>
            </a:r>
            <a:r>
              <a:rPr lang="cs-CZ" dirty="0"/>
              <a:t>, </a:t>
            </a:r>
            <a:r>
              <a:rPr lang="cs-CZ" b="1" dirty="0"/>
              <a:t>S</a:t>
            </a:r>
          </a:p>
          <a:p>
            <a:pPr lvl="3"/>
            <a:r>
              <a:rPr lang="cs-CZ" dirty="0"/>
              <a:t>se skartačním znakem </a:t>
            </a:r>
            <a:r>
              <a:rPr lang="cs-CZ" b="1" dirty="0"/>
              <a:t>V</a:t>
            </a:r>
            <a:r>
              <a:rPr lang="cs-CZ" dirty="0"/>
              <a:t> původce posoudí a zařadí k dokumentům se skartačním znakem </a:t>
            </a:r>
            <a:r>
              <a:rPr lang="cs-CZ" b="1" dirty="0"/>
              <a:t>A</a:t>
            </a:r>
            <a:r>
              <a:rPr lang="cs-CZ" dirty="0"/>
              <a:t> nebo </a:t>
            </a:r>
            <a:r>
              <a:rPr lang="cs-CZ" b="1" dirty="0"/>
              <a:t>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původce předloží skartační návrh na vyřazení dokumentů, spisů a úředních razítek </a:t>
            </a:r>
            <a:r>
              <a:rPr lang="cs-CZ" b="1" dirty="0"/>
              <a:t>příslušnému archivu</a:t>
            </a:r>
          </a:p>
          <a:p>
            <a:pPr lvl="1"/>
            <a:r>
              <a:rPr lang="cs-CZ" dirty="0"/>
              <a:t>odborná archivní prohlídka</a:t>
            </a:r>
          </a:p>
          <a:p>
            <a:pPr lvl="1"/>
            <a:r>
              <a:rPr lang="cs-CZ" dirty="0"/>
              <a:t>posouzení výběru dokumentů se skartačním znakem A, S, V</a:t>
            </a:r>
          </a:p>
          <a:p>
            <a:pPr lvl="1"/>
            <a:r>
              <a:rPr lang="cs-CZ" dirty="0"/>
              <a:t>stanovení doby a způsobu předání archiválií příslušnému archivu</a:t>
            </a:r>
          </a:p>
          <a:p>
            <a:pPr lvl="1"/>
            <a:r>
              <a:rPr lang="cs-CZ" dirty="0"/>
              <a:t>vyhotovení protokolu o skartačním řízení</a:t>
            </a:r>
          </a:p>
          <a:p>
            <a:pPr lvl="1"/>
            <a:r>
              <a:rPr lang="cs-CZ" dirty="0"/>
              <a:t>předání dokumentů v analogové podobě příslušnému archivu</a:t>
            </a:r>
          </a:p>
          <a:p>
            <a:pPr lvl="2"/>
            <a:r>
              <a:rPr lang="cs-CZ" dirty="0"/>
              <a:t>dokumenty  v elektronickém systému spisové služby s </a:t>
            </a:r>
            <a:r>
              <a:rPr lang="cs-CZ" dirty="0" err="1"/>
              <a:t>metadaty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A_Smernice  3_2012 A_spisovy_TO_D2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0534" cy="5445223"/>
          </a:xfrm>
        </p:spPr>
      </p:pic>
      <p:pic>
        <p:nvPicPr>
          <p:cNvPr id="9" name="Zástupný symbol pro obsah 4" descr="Stránky z A_Smernice  3_2012 A_spisovy_TO_D2 (1)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983" y="0"/>
            <a:ext cx="3545017" cy="5013176"/>
          </a:xfrm>
          <a:prstGeom prst="rect">
            <a:avLst/>
          </a:prstGeom>
        </p:spPr>
      </p:pic>
      <p:pic>
        <p:nvPicPr>
          <p:cNvPr id="11" name="Zástupný symbol pro obsah 6" descr="Stránky z A_Smernice  3_2012 A_spisovy_TO_D2 (1)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196752"/>
            <a:ext cx="4003295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A Priloha 3_Stránka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337" y="188640"/>
            <a:ext cx="8553715" cy="60486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 descr="A Priloha 3_Stránka_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8356" y="188640"/>
            <a:ext cx="8757374" cy="61926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409341" cy="4896544"/>
          </a:xfrm>
        </p:spPr>
      </p:pic>
      <p:pic>
        <p:nvPicPr>
          <p:cNvPr id="5" name="Zástupný symbol pro obsah 3" descr="rejs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288971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místo určené k </a:t>
            </a:r>
          </a:p>
          <a:p>
            <a:pPr lvl="1"/>
            <a:r>
              <a:rPr lang="cs-CZ" dirty="0"/>
              <a:t>uložení</a:t>
            </a:r>
          </a:p>
          <a:p>
            <a:pPr lvl="1"/>
            <a:r>
              <a:rPr lang="cs-CZ" dirty="0"/>
              <a:t>vyhledávání</a:t>
            </a:r>
          </a:p>
          <a:p>
            <a:pPr lvl="1"/>
            <a:r>
              <a:rPr lang="cs-CZ" dirty="0"/>
              <a:t>předkládání 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dokumentů pro potřebu původce </a:t>
            </a:r>
          </a:p>
          <a:p>
            <a:pPr lvl="1"/>
            <a:r>
              <a:rPr lang="cs-CZ" dirty="0"/>
              <a:t>k provádění skartačního řízení</a:t>
            </a:r>
          </a:p>
        </p:txBody>
      </p:sp>
      <p:pic>
        <p:nvPicPr>
          <p:cNvPr id="4" name="Zástupný symbol pro obsah 7" descr="spis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650737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563057"/>
            <a:ext cx="2880320" cy="21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b="1" dirty="0"/>
              <a:t>Spisový řád</a:t>
            </a:r>
          </a:p>
          <a:p>
            <a:pPr lvl="1"/>
            <a:r>
              <a:rPr lang="cs-CZ" dirty="0"/>
              <a:t>vnitřní předpis stanovící základní pravidla pro manipulaci s dokumenty ve skartačním řízení</a:t>
            </a:r>
          </a:p>
          <a:p>
            <a:r>
              <a:rPr lang="cs-CZ" b="1" dirty="0"/>
              <a:t>Spisový znak</a:t>
            </a:r>
          </a:p>
          <a:p>
            <a:pPr lvl="1"/>
            <a:r>
              <a:rPr lang="cs-CZ" dirty="0"/>
              <a:t>označení, zařazující dokumenty do věcných skupin pro účely jejich budoucího vyhledávání, ukládání a vyřazování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/>
          <a:lstStyle/>
          <a:p>
            <a:r>
              <a:rPr lang="cs-CZ" b="1" dirty="0"/>
              <a:t>Skartační znak</a:t>
            </a:r>
          </a:p>
          <a:p>
            <a:pPr lvl="1"/>
            <a:r>
              <a:rPr lang="cs-CZ" dirty="0"/>
              <a:t>označení dokumentu, podle něhož se dokument posuzuje ve skartačním řízení</a:t>
            </a:r>
          </a:p>
          <a:p>
            <a:r>
              <a:rPr lang="cs-CZ" b="1" dirty="0"/>
              <a:t>Skartační lhůta</a:t>
            </a:r>
          </a:p>
          <a:p>
            <a:pPr lvl="1"/>
            <a:r>
              <a:rPr lang="cs-CZ" dirty="0"/>
              <a:t>doba, během níž musí být dokument uložen u původce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/>
          <a:lstStyle/>
          <a:p>
            <a:r>
              <a:rPr lang="cs-CZ" dirty="0"/>
              <a:t>vykonávána určenými původci</a:t>
            </a:r>
          </a:p>
          <a:p>
            <a:pPr lvl="1"/>
            <a:r>
              <a:rPr lang="cs-CZ" dirty="0"/>
              <a:t>elektronický systém spisové služby</a:t>
            </a:r>
          </a:p>
          <a:p>
            <a:pPr lvl="2"/>
            <a:r>
              <a:rPr lang="cs-CZ" dirty="0"/>
              <a:t>splňuje požadavky stanovené </a:t>
            </a:r>
            <a:r>
              <a:rPr lang="cs-CZ" b="1" dirty="0"/>
              <a:t>národním standardem pro elektronické systémy spisové služby</a:t>
            </a:r>
          </a:p>
          <a:p>
            <a:pPr lvl="1"/>
            <a:r>
              <a:rPr lang="cs-CZ" dirty="0"/>
              <a:t>spisová služba v listinné podobě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3" descr="spis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3888432" cy="254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cs-CZ" dirty="0"/>
              <a:t>minimum písemné agendy</a:t>
            </a:r>
          </a:p>
          <a:p>
            <a:pPr lvl="2"/>
            <a:r>
              <a:rPr lang="cs-CZ" dirty="0"/>
              <a:t>listiny, úřední knihy, účetní knihy</a:t>
            </a:r>
          </a:p>
          <a:p>
            <a:pPr lvl="3"/>
            <a:r>
              <a:rPr lang="cs-CZ" dirty="0"/>
              <a:t>nebyl nutný systém</a:t>
            </a:r>
          </a:p>
          <a:p>
            <a:r>
              <a:rPr lang="cs-CZ" dirty="0"/>
              <a:t>od 16. století</a:t>
            </a:r>
          </a:p>
          <a:p>
            <a:pPr lvl="1"/>
            <a:r>
              <a:rPr lang="cs-CZ" dirty="0"/>
              <a:t>rozvoj byrokratického správního aparátu</a:t>
            </a:r>
          </a:p>
          <a:p>
            <a:pPr lvl="1"/>
            <a:r>
              <a:rPr lang="cs-CZ" dirty="0"/>
              <a:t>dělení práce v kancelářích</a:t>
            </a:r>
          </a:p>
          <a:p>
            <a:pPr lvl="1"/>
            <a:r>
              <a:rPr lang="cs-CZ" dirty="0"/>
              <a:t>vytváření spisů</a:t>
            </a:r>
          </a:p>
          <a:p>
            <a:pPr lvl="1"/>
            <a:r>
              <a:rPr lang="cs-CZ" dirty="0"/>
              <a:t>evidence a ukládání v registraturách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268760"/>
            <a:ext cx="2835792" cy="1887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992888" cy="4248472"/>
          </a:xfrm>
        </p:spPr>
        <p:txBody>
          <a:bodyPr>
            <a:normAutofit/>
          </a:bodyPr>
          <a:lstStyle/>
          <a:p>
            <a:r>
              <a:rPr lang="cs-CZ" dirty="0"/>
              <a:t>od 18. století</a:t>
            </a:r>
          </a:p>
          <a:p>
            <a:pPr lvl="1"/>
            <a:r>
              <a:rPr lang="cs-CZ" dirty="0"/>
              <a:t>vznik prvních instrukcí pro spisovou službu</a:t>
            </a:r>
          </a:p>
          <a:p>
            <a:r>
              <a:rPr lang="cs-CZ" dirty="0"/>
              <a:t>19. a 20. století</a:t>
            </a:r>
          </a:p>
          <a:p>
            <a:pPr lvl="1"/>
            <a:r>
              <a:rPr lang="cs-CZ" dirty="0"/>
              <a:t>snahy o modernizaci</a:t>
            </a:r>
          </a:p>
          <a:p>
            <a:r>
              <a:rPr lang="cs-CZ" dirty="0"/>
              <a:t>2. polovina 20. století</a:t>
            </a:r>
          </a:p>
          <a:p>
            <a:pPr lvl="1"/>
            <a:r>
              <a:rPr lang="cs-CZ" dirty="0"/>
              <a:t>zavedení jednotného archivnictví</a:t>
            </a:r>
          </a:p>
          <a:p>
            <a:pPr lvl="1"/>
            <a:r>
              <a:rPr lang="cs-CZ" dirty="0"/>
              <a:t>systematická metodická péče o spisovou službu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</TotalTime>
  <Words>1271</Words>
  <Application>Microsoft Office PowerPoint</Application>
  <PresentationFormat>Předvádění na obrazovce (4:3)</PresentationFormat>
  <Paragraphs>254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Medián</vt:lpstr>
      <vt:lpstr>Spisová služba</vt:lpstr>
      <vt:lpstr>Výkon spisové služby podle zákona č. 499/2004 sb. o archivnictví a spisové službě ve znění pozdějších předpisů</vt:lpstr>
      <vt:lpstr>Snímek 3</vt:lpstr>
      <vt:lpstr>Spisovna</vt:lpstr>
      <vt:lpstr>Spisová služba</vt:lpstr>
      <vt:lpstr>Spisová služba</vt:lpstr>
      <vt:lpstr>Spisová služba</vt:lpstr>
      <vt:lpstr>Vývoj spisové služby</vt:lpstr>
      <vt:lpstr>Vývoj spisové služby</vt:lpstr>
      <vt:lpstr>Životní cyklus dokumentů</vt:lpstr>
      <vt:lpstr>Příjem, označování dokumentů</vt:lpstr>
      <vt:lpstr>Evidence, rozdělování dokumentů</vt:lpstr>
      <vt:lpstr>Vyřizování dokumentů</vt:lpstr>
      <vt:lpstr>Podepisování dokumentů</vt:lpstr>
      <vt:lpstr>Razítka</vt:lpstr>
      <vt:lpstr>Spisový řád</vt:lpstr>
      <vt:lpstr>Ukládání dokumentů</vt:lpstr>
      <vt:lpstr>Podmínky uložení spisovny v budově</vt:lpstr>
      <vt:lpstr>Snímek 19</vt:lpstr>
      <vt:lpstr>Podatelna</vt:lpstr>
      <vt:lpstr>Příjem dokumentů</vt:lpstr>
      <vt:lpstr>Autorizovaná konverze</vt:lpstr>
      <vt:lpstr>Evidence dokumentů</vt:lpstr>
      <vt:lpstr>Podací deník</vt:lpstr>
      <vt:lpstr>Elektronický systém spisové služby</vt:lpstr>
      <vt:lpstr>Tvorba spisu</vt:lpstr>
      <vt:lpstr>Rozdělování a oběh</vt:lpstr>
      <vt:lpstr>Vyřizování dokumentů a spisů</vt:lpstr>
      <vt:lpstr>Vyhotovování dokumentů</vt:lpstr>
      <vt:lpstr>Odesílání dokumentů</vt:lpstr>
      <vt:lpstr>Ukládání dokumentů</vt:lpstr>
      <vt:lpstr>Zpracování a struktura  spisového a skartačního plánu</vt:lpstr>
      <vt:lpstr>Vyřazování dokumentů</vt:lpstr>
      <vt:lpstr>Skartační řízení</vt:lpstr>
      <vt:lpstr>Snímek 35</vt:lpstr>
      <vt:lpstr>Snímek 36</vt:lpstr>
      <vt:lpstr>Snímek 37</vt:lpstr>
      <vt:lpstr>Snímek 38</vt:lpstr>
      <vt:lpstr>Použitá literatura</vt:lpstr>
    </vt:vector>
  </TitlesOfParts>
  <Company>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</dc:title>
  <dc:creator>Radana Červená</dc:creator>
  <cp:lastModifiedBy>Administrator</cp:lastModifiedBy>
  <cp:revision>58</cp:revision>
  <dcterms:created xsi:type="dcterms:W3CDTF">2016-09-27T09:03:02Z</dcterms:created>
  <dcterms:modified xsi:type="dcterms:W3CDTF">2020-11-11T18:52:02Z</dcterms:modified>
</cp:coreProperties>
</file>