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30"/>
  </p:notesMasterIdLst>
  <p:sldIdLst>
    <p:sldId id="256" r:id="rId2"/>
    <p:sldId id="257" r:id="rId3"/>
    <p:sldId id="261" r:id="rId4"/>
    <p:sldId id="333" r:id="rId5"/>
    <p:sldId id="258" r:id="rId6"/>
    <p:sldId id="262" r:id="rId7"/>
    <p:sldId id="342" r:id="rId8"/>
    <p:sldId id="271" r:id="rId9"/>
    <p:sldId id="341" r:id="rId10"/>
    <p:sldId id="295" r:id="rId11"/>
    <p:sldId id="330" r:id="rId12"/>
    <p:sldId id="278" r:id="rId13"/>
    <p:sldId id="273" r:id="rId14"/>
    <p:sldId id="274" r:id="rId15"/>
    <p:sldId id="334" r:id="rId16"/>
    <p:sldId id="335" r:id="rId17"/>
    <p:sldId id="336" r:id="rId18"/>
    <p:sldId id="337" r:id="rId19"/>
    <p:sldId id="339" r:id="rId20"/>
    <p:sldId id="340" r:id="rId21"/>
    <p:sldId id="338" r:id="rId22"/>
    <p:sldId id="313" r:id="rId23"/>
    <p:sldId id="343" r:id="rId24"/>
    <p:sldId id="296" r:id="rId25"/>
    <p:sldId id="263" r:id="rId26"/>
    <p:sldId id="264" r:id="rId27"/>
    <p:sldId id="260" r:id="rId28"/>
    <p:sldId id="33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1FE77-BCAD-3B4B-9C63-1C2631667587}" v="240" dt="2020-11-26T14:53:05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Filipová" userId="de3504b9-9788-463e-8aa6-ad59fdb70b82" providerId="ADAL" clId="{DB01FE77-BCAD-3B4B-9C63-1C2631667587}"/>
    <pc:docChg chg="undo custSel addSld delSld modSld sldOrd">
      <pc:chgData name="Marta Filipová" userId="de3504b9-9788-463e-8aa6-ad59fdb70b82" providerId="ADAL" clId="{DB01FE77-BCAD-3B4B-9C63-1C2631667587}" dt="2020-11-26T14:53:05.743" v="2175" actId="1076"/>
      <pc:docMkLst>
        <pc:docMk/>
      </pc:docMkLst>
      <pc:sldChg chg="addSp delSp modSp mod">
        <pc:chgData name="Marta Filipová" userId="de3504b9-9788-463e-8aa6-ad59fdb70b82" providerId="ADAL" clId="{DB01FE77-BCAD-3B4B-9C63-1C2631667587}" dt="2020-11-25T09:29:32.673" v="2136" actId="1076"/>
        <pc:sldMkLst>
          <pc:docMk/>
          <pc:sldMk cId="2050598999" sldId="256"/>
        </pc:sldMkLst>
        <pc:spChg chg="mod">
          <ac:chgData name="Marta Filipová" userId="de3504b9-9788-463e-8aa6-ad59fdb70b82" providerId="ADAL" clId="{DB01FE77-BCAD-3B4B-9C63-1C2631667587}" dt="2020-11-25T09:29:32.673" v="2136" actId="1076"/>
          <ac:spMkLst>
            <pc:docMk/>
            <pc:sldMk cId="2050598999" sldId="256"/>
            <ac:spMk id="2" creationId="{82CC19C0-592D-374F-AFAD-69EBF3BCC600}"/>
          </ac:spMkLst>
        </pc:spChg>
        <pc:spChg chg="del mod">
          <ac:chgData name="Marta Filipová" userId="de3504b9-9788-463e-8aa6-ad59fdb70b82" providerId="ADAL" clId="{DB01FE77-BCAD-3B4B-9C63-1C2631667587}" dt="2020-11-25T09:25:57.007" v="2125" actId="478"/>
          <ac:spMkLst>
            <pc:docMk/>
            <pc:sldMk cId="2050598999" sldId="256"/>
            <ac:spMk id="3" creationId="{AAD8AB38-6185-754B-8CA4-6CF6EC2BB0CE}"/>
          </ac:spMkLst>
        </pc:spChg>
        <pc:picChg chg="add mod">
          <ac:chgData name="Marta Filipová" userId="de3504b9-9788-463e-8aa6-ad59fdb70b82" providerId="ADAL" clId="{DB01FE77-BCAD-3B4B-9C63-1C2631667587}" dt="2020-11-25T09:29:15.210" v="2135" actId="1076"/>
          <ac:picMkLst>
            <pc:docMk/>
            <pc:sldMk cId="2050598999" sldId="256"/>
            <ac:picMk id="3074" creationId="{1D70F86D-8073-B943-BDE2-168D033A9C9E}"/>
          </ac:picMkLst>
        </pc:picChg>
      </pc:sldChg>
      <pc:sldChg chg="addSp delSp modSp mod">
        <pc:chgData name="Marta Filipová" userId="de3504b9-9788-463e-8aa6-ad59fdb70b82" providerId="ADAL" clId="{DB01FE77-BCAD-3B4B-9C63-1C2631667587}" dt="2020-11-23T14:44:22.169" v="125" actId="20577"/>
        <pc:sldMkLst>
          <pc:docMk/>
          <pc:sldMk cId="1231396102" sldId="257"/>
        </pc:sldMkLst>
        <pc:spChg chg="mod">
          <ac:chgData name="Marta Filipová" userId="de3504b9-9788-463e-8aa6-ad59fdb70b82" providerId="ADAL" clId="{DB01FE77-BCAD-3B4B-9C63-1C2631667587}" dt="2020-11-23T14:44:22.169" v="125" actId="20577"/>
          <ac:spMkLst>
            <pc:docMk/>
            <pc:sldMk cId="1231396102" sldId="257"/>
            <ac:spMk id="2" creationId="{269FDE3B-4148-CD4E-AF03-4E0D6C21F4FB}"/>
          </ac:spMkLst>
        </pc:spChg>
        <pc:spChg chg="add mod">
          <ac:chgData name="Marta Filipová" userId="de3504b9-9788-463e-8aa6-ad59fdb70b82" providerId="ADAL" clId="{DB01FE77-BCAD-3B4B-9C63-1C2631667587}" dt="2020-11-23T14:39:00.608" v="57" actId="1076"/>
          <ac:spMkLst>
            <pc:docMk/>
            <pc:sldMk cId="1231396102" sldId="257"/>
            <ac:spMk id="4" creationId="{D286AABD-17D6-CE44-BADD-8BF1D5CD2976}"/>
          </ac:spMkLst>
        </pc:spChg>
        <pc:spChg chg="add mod">
          <ac:chgData name="Marta Filipová" userId="de3504b9-9788-463e-8aa6-ad59fdb70b82" providerId="ADAL" clId="{DB01FE77-BCAD-3B4B-9C63-1C2631667587}" dt="2020-11-23T14:44:15.059" v="117" actId="1076"/>
          <ac:spMkLst>
            <pc:docMk/>
            <pc:sldMk cId="1231396102" sldId="257"/>
            <ac:spMk id="5" creationId="{40D7BB24-3067-7D4D-907A-1DF84B7D5CAA}"/>
          </ac:spMkLst>
        </pc:spChg>
        <pc:picChg chg="add del">
          <ac:chgData name="Marta Filipová" userId="de3504b9-9788-463e-8aa6-ad59fdb70b82" providerId="ADAL" clId="{DB01FE77-BCAD-3B4B-9C63-1C2631667587}" dt="2020-11-23T14:31:38.278" v="1"/>
          <ac:picMkLst>
            <pc:docMk/>
            <pc:sldMk cId="1231396102" sldId="257"/>
            <ac:picMk id="3" creationId="{BB9F1396-5AD4-9C4B-8ADD-3C5FD64E8583}"/>
          </ac:picMkLst>
        </pc:picChg>
        <pc:picChg chg="add mod">
          <ac:chgData name="Marta Filipová" userId="de3504b9-9788-463e-8aa6-ad59fdb70b82" providerId="ADAL" clId="{DB01FE77-BCAD-3B4B-9C63-1C2631667587}" dt="2020-11-23T14:43:47.638" v="60" actId="1076"/>
          <ac:picMkLst>
            <pc:docMk/>
            <pc:sldMk cId="1231396102" sldId="257"/>
            <ac:picMk id="1028" creationId="{44FE30D9-060D-BA4D-BF7F-DE4E7CCA4B08}"/>
          </ac:picMkLst>
        </pc:picChg>
      </pc:sldChg>
      <pc:sldChg chg="addSp delSp modSp mod">
        <pc:chgData name="Marta Filipová" userId="de3504b9-9788-463e-8aa6-ad59fdb70b82" providerId="ADAL" clId="{DB01FE77-BCAD-3B4B-9C63-1C2631667587}" dt="2020-11-26T14:50:29.317" v="2166" actId="20577"/>
        <pc:sldMkLst>
          <pc:docMk/>
          <pc:sldMk cId="931787633" sldId="258"/>
        </pc:sldMkLst>
        <pc:spChg chg="del mod">
          <ac:chgData name="Marta Filipová" userId="de3504b9-9788-463e-8aa6-ad59fdb70b82" providerId="ADAL" clId="{DB01FE77-BCAD-3B4B-9C63-1C2631667587}" dt="2020-11-23T15:00:27.441" v="251" actId="478"/>
          <ac:spMkLst>
            <pc:docMk/>
            <pc:sldMk cId="931787633" sldId="258"/>
            <ac:spMk id="2" creationId="{AC03A798-8627-9C46-BAD9-4D9FAE9D8293}"/>
          </ac:spMkLst>
        </pc:spChg>
        <pc:spChg chg="add del mod">
          <ac:chgData name="Marta Filipová" userId="de3504b9-9788-463e-8aa6-ad59fdb70b82" providerId="ADAL" clId="{DB01FE77-BCAD-3B4B-9C63-1C2631667587}" dt="2020-11-23T15:00:29.984" v="252" actId="478"/>
          <ac:spMkLst>
            <pc:docMk/>
            <pc:sldMk cId="931787633" sldId="258"/>
            <ac:spMk id="4" creationId="{365CBFD3-0732-BC48-A528-C74B210E02D7}"/>
          </ac:spMkLst>
        </pc:spChg>
        <pc:spChg chg="mod">
          <ac:chgData name="Marta Filipová" userId="de3504b9-9788-463e-8aa6-ad59fdb70b82" providerId="ADAL" clId="{DB01FE77-BCAD-3B4B-9C63-1C2631667587}" dt="2020-11-26T14:50:21.991" v="2158" actId="20577"/>
          <ac:spMkLst>
            <pc:docMk/>
            <pc:sldMk cId="931787633" sldId="258"/>
            <ac:spMk id="5" creationId="{AD30A3C5-4EC5-044E-A513-BBCEC3472FB3}"/>
          </ac:spMkLst>
        </pc:spChg>
        <pc:spChg chg="mod">
          <ac:chgData name="Marta Filipová" userId="de3504b9-9788-463e-8aa6-ad59fdb70b82" providerId="ADAL" clId="{DB01FE77-BCAD-3B4B-9C63-1C2631667587}" dt="2020-11-26T14:49:20.380" v="2138" actId="113"/>
          <ac:spMkLst>
            <pc:docMk/>
            <pc:sldMk cId="931787633" sldId="258"/>
            <ac:spMk id="6" creationId="{FB1D2901-430B-8B4C-98B7-F45ACFA76430}"/>
          </ac:spMkLst>
        </pc:spChg>
        <pc:spChg chg="add mod">
          <ac:chgData name="Marta Filipová" userId="de3504b9-9788-463e-8aa6-ad59fdb70b82" providerId="ADAL" clId="{DB01FE77-BCAD-3B4B-9C63-1C2631667587}" dt="2020-11-26T14:50:29.317" v="2166" actId="20577"/>
          <ac:spMkLst>
            <pc:docMk/>
            <pc:sldMk cId="931787633" sldId="258"/>
            <ac:spMk id="7" creationId="{5D4FF97A-9F0E-A64B-9F84-38F7900BA68E}"/>
          </ac:spMkLst>
        </pc:spChg>
        <pc:picChg chg="mod">
          <ac:chgData name="Marta Filipová" userId="de3504b9-9788-463e-8aa6-ad59fdb70b82" providerId="ADAL" clId="{DB01FE77-BCAD-3B4B-9C63-1C2631667587}" dt="2020-11-23T15:00:34.809" v="253" actId="1076"/>
          <ac:picMkLst>
            <pc:docMk/>
            <pc:sldMk cId="931787633" sldId="258"/>
            <ac:picMk id="2054" creationId="{7696A02F-E97B-404A-A0D1-EB9CEB164BC7}"/>
          </ac:picMkLst>
        </pc:picChg>
        <pc:picChg chg="mod">
          <ac:chgData name="Marta Filipová" userId="de3504b9-9788-463e-8aa6-ad59fdb70b82" providerId="ADAL" clId="{DB01FE77-BCAD-3B4B-9C63-1C2631667587}" dt="2020-11-23T15:03:18.142" v="333" actId="1076"/>
          <ac:picMkLst>
            <pc:docMk/>
            <pc:sldMk cId="931787633" sldId="258"/>
            <ac:picMk id="2058" creationId="{BC80102C-AD24-1248-BA1C-584F125AC014}"/>
          </ac:picMkLst>
        </pc:picChg>
      </pc:sldChg>
      <pc:sldChg chg="modSp del">
        <pc:chgData name="Marta Filipová" userId="de3504b9-9788-463e-8aa6-ad59fdb70b82" providerId="ADAL" clId="{DB01FE77-BCAD-3B4B-9C63-1C2631667587}" dt="2020-11-23T15:27:23.575" v="359" actId="2696"/>
        <pc:sldMkLst>
          <pc:docMk/>
          <pc:sldMk cId="3804981088" sldId="259"/>
        </pc:sldMkLst>
        <pc:spChg chg="mod">
          <ac:chgData name="Marta Filipová" userId="de3504b9-9788-463e-8aa6-ad59fdb70b82" providerId="ADAL" clId="{DB01FE77-BCAD-3B4B-9C63-1C2631667587}" dt="2020-11-23T14:35:44.848" v="7"/>
          <ac:spMkLst>
            <pc:docMk/>
            <pc:sldMk cId="3804981088" sldId="259"/>
            <ac:spMk id="2" creationId="{B5E5F6E1-68FA-DF4E-9037-4DB9B6EA235A}"/>
          </ac:spMkLst>
        </pc:spChg>
        <pc:spChg chg="mod">
          <ac:chgData name="Marta Filipová" userId="de3504b9-9788-463e-8aa6-ad59fdb70b82" providerId="ADAL" clId="{DB01FE77-BCAD-3B4B-9C63-1C2631667587}" dt="2020-11-23T14:35:44.848" v="7"/>
          <ac:spMkLst>
            <pc:docMk/>
            <pc:sldMk cId="3804981088" sldId="259"/>
            <ac:spMk id="3" creationId="{FC4DE3A0-C0EE-A742-8B95-4516F2EBCBF6}"/>
          </ac:spMkLst>
        </pc:spChg>
      </pc:sldChg>
      <pc:sldChg chg="addSp modSp mod">
        <pc:chgData name="Marta Filipová" userId="de3504b9-9788-463e-8aa6-ad59fdb70b82" providerId="ADAL" clId="{DB01FE77-BCAD-3B4B-9C63-1C2631667587}" dt="2020-11-25T09:22:45.572" v="2119" actId="20577"/>
        <pc:sldMkLst>
          <pc:docMk/>
          <pc:sldMk cId="3470195974" sldId="260"/>
        </pc:sldMkLst>
        <pc:spChg chg="mod">
          <ac:chgData name="Marta Filipová" userId="de3504b9-9788-463e-8aa6-ad59fdb70b82" providerId="ADAL" clId="{DB01FE77-BCAD-3B4B-9C63-1C2631667587}" dt="2020-11-23T14:35:44.848" v="7"/>
          <ac:spMkLst>
            <pc:docMk/>
            <pc:sldMk cId="3470195974" sldId="260"/>
            <ac:spMk id="2" creationId="{1BC6C22D-A009-5F46-BA33-F239422FF6A6}"/>
          </ac:spMkLst>
        </pc:spChg>
        <pc:spChg chg="add mod">
          <ac:chgData name="Marta Filipová" userId="de3504b9-9788-463e-8aa6-ad59fdb70b82" providerId="ADAL" clId="{DB01FE77-BCAD-3B4B-9C63-1C2631667587}" dt="2020-11-25T09:22:45.572" v="2119" actId="20577"/>
          <ac:spMkLst>
            <pc:docMk/>
            <pc:sldMk cId="3470195974" sldId="260"/>
            <ac:spMk id="3" creationId="{EE237CCF-EF07-D144-99DA-22732A3F00C0}"/>
          </ac:spMkLst>
        </pc:spChg>
      </pc:sldChg>
      <pc:sldChg chg="addSp delSp modSp mod ord">
        <pc:chgData name="Marta Filipová" userId="de3504b9-9788-463e-8aa6-ad59fdb70b82" providerId="ADAL" clId="{DB01FE77-BCAD-3B4B-9C63-1C2631667587}" dt="2020-11-23T15:25:47.861" v="358" actId="1076"/>
        <pc:sldMkLst>
          <pc:docMk/>
          <pc:sldMk cId="3284599139" sldId="261"/>
        </pc:sldMkLst>
        <pc:spChg chg="add mod">
          <ac:chgData name="Marta Filipová" userId="de3504b9-9788-463e-8aa6-ad59fdb70b82" providerId="ADAL" clId="{DB01FE77-BCAD-3B4B-9C63-1C2631667587}" dt="2020-11-23T15:25:47.861" v="358" actId="1076"/>
          <ac:spMkLst>
            <pc:docMk/>
            <pc:sldMk cId="3284599139" sldId="261"/>
            <ac:spMk id="2" creationId="{C3E3C1F6-F58C-DD42-998E-5581D7B67DC0}"/>
          </ac:spMkLst>
        </pc:spChg>
        <pc:spChg chg="del mod">
          <ac:chgData name="Marta Filipová" userId="de3504b9-9788-463e-8aa6-ad59fdb70b82" providerId="ADAL" clId="{DB01FE77-BCAD-3B4B-9C63-1C2631667587}" dt="2020-11-23T14:46:25.850" v="137" actId="478"/>
          <ac:spMkLst>
            <pc:docMk/>
            <pc:sldMk cId="3284599139" sldId="261"/>
            <ac:spMk id="3" creationId="{115E4F44-1A19-8146-BF4D-15B7E65BBAD2}"/>
          </ac:spMkLst>
        </pc:spChg>
        <pc:spChg chg="mod">
          <ac:chgData name="Marta Filipová" userId="de3504b9-9788-463e-8aa6-ad59fdb70b82" providerId="ADAL" clId="{DB01FE77-BCAD-3B4B-9C63-1C2631667587}" dt="2020-11-23T15:25:21.503" v="354" actId="20577"/>
          <ac:spMkLst>
            <pc:docMk/>
            <pc:sldMk cId="3284599139" sldId="261"/>
            <ac:spMk id="5" creationId="{CFD442F0-25CB-F540-8D73-BD9634520A97}"/>
          </ac:spMkLst>
        </pc:spChg>
        <pc:spChg chg="mod">
          <ac:chgData name="Marta Filipová" userId="de3504b9-9788-463e-8aa6-ad59fdb70b82" providerId="ADAL" clId="{DB01FE77-BCAD-3B4B-9C63-1C2631667587}" dt="2020-11-23T14:53:59.347" v="152" actId="1076"/>
          <ac:spMkLst>
            <pc:docMk/>
            <pc:sldMk cId="3284599139" sldId="261"/>
            <ac:spMk id="7" creationId="{CE6A39B1-C486-DA46-91DC-4A143935A4B2}"/>
          </ac:spMkLst>
        </pc:spChg>
        <pc:picChg chg="del mod">
          <ac:chgData name="Marta Filipová" userId="de3504b9-9788-463e-8aa6-ad59fdb70b82" providerId="ADAL" clId="{DB01FE77-BCAD-3B4B-9C63-1C2631667587}" dt="2020-11-23T14:59:49.652" v="247" actId="478"/>
          <ac:picMkLst>
            <pc:docMk/>
            <pc:sldMk cId="3284599139" sldId="261"/>
            <ac:picMk id="3074" creationId="{A980EC97-8367-264D-B01D-E857D0B5B654}"/>
          </ac:picMkLst>
        </pc:picChg>
        <pc:picChg chg="add mod">
          <ac:chgData name="Marta Filipová" userId="de3504b9-9788-463e-8aa6-ad59fdb70b82" providerId="ADAL" clId="{DB01FE77-BCAD-3B4B-9C63-1C2631667587}" dt="2020-11-23T15:25:37.654" v="355" actId="1076"/>
          <ac:picMkLst>
            <pc:docMk/>
            <pc:sldMk cId="3284599139" sldId="261"/>
            <ac:picMk id="4098" creationId="{2ABC2BC6-C3B6-BD47-8AA5-9FCB67E7A3F5}"/>
          </ac:picMkLst>
        </pc:picChg>
      </pc:sldChg>
      <pc:sldChg chg="addSp delSp modSp mod">
        <pc:chgData name="Marta Filipová" userId="de3504b9-9788-463e-8aa6-ad59fdb70b82" providerId="ADAL" clId="{DB01FE77-BCAD-3B4B-9C63-1C2631667587}" dt="2020-11-23T15:34:32.658" v="493" actId="478"/>
        <pc:sldMkLst>
          <pc:docMk/>
          <pc:sldMk cId="297515285" sldId="262"/>
        </pc:sldMkLst>
        <pc:spChg chg="del mod">
          <ac:chgData name="Marta Filipová" userId="de3504b9-9788-463e-8aa6-ad59fdb70b82" providerId="ADAL" clId="{DB01FE77-BCAD-3B4B-9C63-1C2631667587}" dt="2020-11-23T15:34:32.658" v="493" actId="478"/>
          <ac:spMkLst>
            <pc:docMk/>
            <pc:sldMk cId="297515285" sldId="262"/>
            <ac:spMk id="2" creationId="{B679BC76-048B-F64F-BA15-6B46E6C2F604}"/>
          </ac:spMkLst>
        </pc:spChg>
        <pc:spChg chg="add mod">
          <ac:chgData name="Marta Filipová" userId="de3504b9-9788-463e-8aa6-ad59fdb70b82" providerId="ADAL" clId="{DB01FE77-BCAD-3B4B-9C63-1C2631667587}" dt="2020-11-23T15:34:20.006" v="489" actId="14100"/>
          <ac:spMkLst>
            <pc:docMk/>
            <pc:sldMk cId="297515285" sldId="262"/>
            <ac:spMk id="3" creationId="{C57B638E-9018-204D-A0F1-E9027E7847E1}"/>
          </ac:spMkLst>
        </pc:spChg>
        <pc:spChg chg="add mod">
          <ac:chgData name="Marta Filipová" userId="de3504b9-9788-463e-8aa6-ad59fdb70b82" providerId="ADAL" clId="{DB01FE77-BCAD-3B4B-9C63-1C2631667587}" dt="2020-11-23T15:34:30.264" v="492" actId="14100"/>
          <ac:spMkLst>
            <pc:docMk/>
            <pc:sldMk cId="297515285" sldId="262"/>
            <ac:spMk id="4" creationId="{2C10B7A4-9280-7F42-B265-A2F91B1B20EE}"/>
          </ac:spMkLst>
        </pc:spChg>
        <pc:picChg chg="mod">
          <ac:chgData name="Marta Filipová" userId="de3504b9-9788-463e-8aa6-ad59fdb70b82" providerId="ADAL" clId="{DB01FE77-BCAD-3B4B-9C63-1C2631667587}" dt="2020-11-23T15:34:03.380" v="485" actId="1076"/>
          <ac:picMkLst>
            <pc:docMk/>
            <pc:sldMk cId="297515285" sldId="262"/>
            <ac:picMk id="7" creationId="{E08672B8-E9CB-6D4D-9EE5-91F06AE619C2}"/>
          </ac:picMkLst>
        </pc:picChg>
        <pc:picChg chg="mod">
          <ac:chgData name="Marta Filipová" userId="de3504b9-9788-463e-8aa6-ad59fdb70b82" providerId="ADAL" clId="{DB01FE77-BCAD-3B4B-9C63-1C2631667587}" dt="2020-11-23T15:33:58.366" v="483" actId="14100"/>
          <ac:picMkLst>
            <pc:docMk/>
            <pc:sldMk cId="297515285" sldId="262"/>
            <ac:picMk id="9" creationId="{D487E764-37F3-D040-B6F1-CE56B3B70B1B}"/>
          </ac:picMkLst>
        </pc:picChg>
      </pc:sldChg>
      <pc:sldChg chg="delSp modSp mod">
        <pc:chgData name="Marta Filipová" userId="de3504b9-9788-463e-8aa6-ad59fdb70b82" providerId="ADAL" clId="{DB01FE77-BCAD-3B4B-9C63-1C2631667587}" dt="2020-11-25T08:43:42.139" v="2011" actId="207"/>
        <pc:sldMkLst>
          <pc:docMk/>
          <pc:sldMk cId="1511468673" sldId="263"/>
        </pc:sldMkLst>
        <pc:spChg chg="del mod">
          <ac:chgData name="Marta Filipová" userId="de3504b9-9788-463e-8aa6-ad59fdb70b82" providerId="ADAL" clId="{DB01FE77-BCAD-3B4B-9C63-1C2631667587}" dt="2020-11-25T08:43:10.637" v="2003" actId="478"/>
          <ac:spMkLst>
            <pc:docMk/>
            <pc:sldMk cId="1511468673" sldId="263"/>
            <ac:spMk id="2" creationId="{8F87BBA3-8BC1-0C48-8888-C206E3EDE507}"/>
          </ac:spMkLst>
        </pc:spChg>
        <pc:spChg chg="mod">
          <ac:chgData name="Marta Filipová" userId="de3504b9-9788-463e-8aa6-ad59fdb70b82" providerId="ADAL" clId="{DB01FE77-BCAD-3B4B-9C63-1C2631667587}" dt="2020-11-25T08:43:42.139" v="2011" actId="207"/>
          <ac:spMkLst>
            <pc:docMk/>
            <pc:sldMk cId="1511468673" sldId="263"/>
            <ac:spMk id="3" creationId="{E4904725-6BAC-2147-84E2-6B8C94C629F5}"/>
          </ac:spMkLst>
        </pc:spChg>
        <pc:picChg chg="mod">
          <ac:chgData name="Marta Filipová" userId="de3504b9-9788-463e-8aa6-ad59fdb70b82" providerId="ADAL" clId="{DB01FE77-BCAD-3B4B-9C63-1C2631667587}" dt="2020-11-25T08:43:07.104" v="2002" actId="1076"/>
          <ac:picMkLst>
            <pc:docMk/>
            <pc:sldMk cId="1511468673" sldId="263"/>
            <ac:picMk id="8194" creationId="{CE5AA7FA-2865-5B47-B7EC-9B86BE7C3A3D}"/>
          </ac:picMkLst>
        </pc:picChg>
      </pc:sldChg>
      <pc:sldChg chg="addSp delSp modSp mod">
        <pc:chgData name="Marta Filipová" userId="de3504b9-9788-463e-8aa6-ad59fdb70b82" providerId="ADAL" clId="{DB01FE77-BCAD-3B4B-9C63-1C2631667587}" dt="2020-11-25T08:53:26.192" v="2056" actId="122"/>
        <pc:sldMkLst>
          <pc:docMk/>
          <pc:sldMk cId="2842827086" sldId="264"/>
        </pc:sldMkLst>
        <pc:spChg chg="del mod">
          <ac:chgData name="Marta Filipová" userId="de3504b9-9788-463e-8aa6-ad59fdb70b82" providerId="ADAL" clId="{DB01FE77-BCAD-3B4B-9C63-1C2631667587}" dt="2020-11-25T08:42:40.131" v="1997" actId="478"/>
          <ac:spMkLst>
            <pc:docMk/>
            <pc:sldMk cId="2842827086" sldId="264"/>
            <ac:spMk id="2" creationId="{C9E13796-95AF-484D-813D-985F5F1FD388}"/>
          </ac:spMkLst>
        </pc:spChg>
        <pc:spChg chg="mod">
          <ac:chgData name="Marta Filipová" userId="de3504b9-9788-463e-8aa6-ad59fdb70b82" providerId="ADAL" clId="{DB01FE77-BCAD-3B4B-9C63-1C2631667587}" dt="2020-11-25T08:53:26.192" v="2056" actId="122"/>
          <ac:spMkLst>
            <pc:docMk/>
            <pc:sldMk cId="2842827086" sldId="264"/>
            <ac:spMk id="3" creationId="{59744029-F408-8C42-AC3B-F98B988C29B5}"/>
          </ac:spMkLst>
        </pc:spChg>
        <pc:picChg chg="mod">
          <ac:chgData name="Marta Filipová" userId="de3504b9-9788-463e-8aa6-ad59fdb70b82" providerId="ADAL" clId="{DB01FE77-BCAD-3B4B-9C63-1C2631667587}" dt="2020-11-25T08:52:58.594" v="2012" actId="1076"/>
          <ac:picMkLst>
            <pc:docMk/>
            <pc:sldMk cId="2842827086" sldId="264"/>
            <ac:picMk id="4" creationId="{87D48D1C-BC6D-7E40-BE13-536AFC254BF5}"/>
          </ac:picMkLst>
        </pc:picChg>
        <pc:picChg chg="add mod">
          <ac:chgData name="Marta Filipová" userId="de3504b9-9788-463e-8aa6-ad59fdb70b82" providerId="ADAL" clId="{DB01FE77-BCAD-3B4B-9C63-1C2631667587}" dt="2020-11-25T08:53:05.386" v="2015" actId="1076"/>
          <ac:picMkLst>
            <pc:docMk/>
            <pc:sldMk cId="2842827086" sldId="264"/>
            <ac:picMk id="2050" creationId="{BEC0F27E-232C-AA43-83F5-1F6B9DC23972}"/>
          </ac:picMkLst>
        </pc:picChg>
      </pc:sldChg>
      <pc:sldChg chg="addSp delSp modSp mod ord">
        <pc:chgData name="Marta Filipová" userId="de3504b9-9788-463e-8aa6-ad59fdb70b82" providerId="ADAL" clId="{DB01FE77-BCAD-3B4B-9C63-1C2631667587}" dt="2020-11-23T19:39:41.135" v="984" actId="20578"/>
        <pc:sldMkLst>
          <pc:docMk/>
          <pc:sldMk cId="929560237" sldId="271"/>
        </pc:sldMkLst>
        <pc:spChg chg="mod">
          <ac:chgData name="Marta Filipová" userId="de3504b9-9788-463e-8aa6-ad59fdb70b82" providerId="ADAL" clId="{DB01FE77-BCAD-3B4B-9C63-1C2631667587}" dt="2020-11-23T15:35:34.673" v="554" actId="1076"/>
          <ac:spMkLst>
            <pc:docMk/>
            <pc:sldMk cId="929560237" sldId="271"/>
            <ac:spMk id="2" creationId="{00000000-0000-0000-0000-000000000000}"/>
          </ac:spMkLst>
        </pc:spChg>
        <pc:spChg chg="mod">
          <ac:chgData name="Marta Filipová" userId="de3504b9-9788-463e-8aa6-ad59fdb70b82" providerId="ADAL" clId="{DB01FE77-BCAD-3B4B-9C63-1C2631667587}" dt="2020-11-23T15:35:21.948" v="551" actId="1076"/>
          <ac:spMkLst>
            <pc:docMk/>
            <pc:sldMk cId="929560237" sldId="271"/>
            <ac:spMk id="3" creationId="{00000000-0000-0000-0000-000000000000}"/>
          </ac:spMkLst>
        </pc:spChg>
        <pc:spChg chg="add mod">
          <ac:chgData name="Marta Filipová" userId="de3504b9-9788-463e-8aa6-ad59fdb70b82" providerId="ADAL" clId="{DB01FE77-BCAD-3B4B-9C63-1C2631667587}" dt="2020-11-23T15:35:26.267" v="552" actId="1076"/>
          <ac:spMkLst>
            <pc:docMk/>
            <pc:sldMk cId="929560237" sldId="271"/>
            <ac:spMk id="4" creationId="{327424DE-57A6-CC49-A04B-A568D8C6ACB4}"/>
          </ac:spMkLst>
        </pc:spChg>
        <pc:spChg chg="mod">
          <ac:chgData name="Marta Filipová" userId="de3504b9-9788-463e-8aa6-ad59fdb70b82" providerId="ADAL" clId="{DB01FE77-BCAD-3B4B-9C63-1C2631667587}" dt="2020-11-23T15:35:31.014" v="553" actId="1076"/>
          <ac:spMkLst>
            <pc:docMk/>
            <pc:sldMk cId="929560237" sldId="271"/>
            <ac:spMk id="10" creationId="{00000000-0000-0000-0000-000000000000}"/>
          </ac:spMkLst>
        </pc:spChg>
        <pc:picChg chg="mod">
          <ac:chgData name="Marta Filipová" userId="de3504b9-9788-463e-8aa6-ad59fdb70b82" providerId="ADAL" clId="{DB01FE77-BCAD-3B4B-9C63-1C2631667587}" dt="2020-11-23T15:27:49.840" v="362" actId="1076"/>
          <ac:picMkLst>
            <pc:docMk/>
            <pc:sldMk cId="929560237" sldId="271"/>
            <ac:picMk id="1028" creationId="{00000000-0000-0000-0000-000000000000}"/>
          </ac:picMkLst>
        </pc:picChg>
        <pc:picChg chg="mod">
          <ac:chgData name="Marta Filipová" userId="de3504b9-9788-463e-8aa6-ad59fdb70b82" providerId="ADAL" clId="{DB01FE77-BCAD-3B4B-9C63-1C2631667587}" dt="2020-11-23T15:27:55.034" v="364" actId="1076"/>
          <ac:picMkLst>
            <pc:docMk/>
            <pc:sldMk cId="929560237" sldId="271"/>
            <ac:picMk id="1029" creationId="{00000000-0000-0000-0000-000000000000}"/>
          </ac:picMkLst>
        </pc:picChg>
        <pc:picChg chg="mod">
          <ac:chgData name="Marta Filipová" userId="de3504b9-9788-463e-8aa6-ad59fdb70b82" providerId="ADAL" clId="{DB01FE77-BCAD-3B4B-9C63-1C2631667587}" dt="2020-11-23T15:35:18.358" v="550" actId="1076"/>
          <ac:picMkLst>
            <pc:docMk/>
            <pc:sldMk cId="929560237" sldId="271"/>
            <ac:picMk id="11266" creationId="{00000000-0000-0000-0000-000000000000}"/>
          </ac:picMkLst>
        </pc:picChg>
        <pc:picChg chg="add del">
          <ac:chgData name="Marta Filipová" userId="de3504b9-9788-463e-8aa6-ad59fdb70b82" providerId="ADAL" clId="{DB01FE77-BCAD-3B4B-9C63-1C2631667587}" dt="2020-11-23T19:36:07.446" v="940"/>
          <ac:picMkLst>
            <pc:docMk/>
            <pc:sldMk cId="929560237" sldId="271"/>
            <ac:picMk id="13314" creationId="{50A79E0C-0CBA-6C48-9C00-4D50E006BF9D}"/>
          </ac:picMkLst>
        </pc:picChg>
      </pc:sldChg>
      <pc:sldChg chg="del">
        <pc:chgData name="Marta Filipová" userId="de3504b9-9788-463e-8aa6-ad59fdb70b82" providerId="ADAL" clId="{DB01FE77-BCAD-3B4B-9C63-1C2631667587}" dt="2020-11-25T07:39:31.124" v="1297" actId="2696"/>
        <pc:sldMkLst>
          <pc:docMk/>
          <pc:sldMk cId="749498456" sldId="273"/>
        </pc:sldMkLst>
      </pc:sldChg>
      <pc:sldChg chg="addSp delSp modSp add mod setBg modNotesTx">
        <pc:chgData name="Marta Filipová" userId="de3504b9-9788-463e-8aa6-ad59fdb70b82" providerId="ADAL" clId="{DB01FE77-BCAD-3B4B-9C63-1C2631667587}" dt="2020-11-25T08:25:13.186" v="1626" actId="20577"/>
        <pc:sldMkLst>
          <pc:docMk/>
          <pc:sldMk cId="3083037272" sldId="273"/>
        </pc:sldMkLst>
        <pc:spChg chg="del">
          <ac:chgData name="Marta Filipová" userId="de3504b9-9788-463e-8aa6-ad59fdb70b82" providerId="ADAL" clId="{DB01FE77-BCAD-3B4B-9C63-1C2631667587}" dt="2020-11-25T07:39:39.495" v="1300" actId="478"/>
          <ac:spMkLst>
            <pc:docMk/>
            <pc:sldMk cId="3083037272" sldId="273"/>
            <ac:spMk id="2" creationId="{B6E3311A-82FC-764C-B74F-20E6A2B973C6}"/>
          </ac:spMkLst>
        </pc:spChg>
        <pc:spChg chg="mod">
          <ac:chgData name="Marta Filipová" userId="de3504b9-9788-463e-8aa6-ad59fdb70b82" providerId="ADAL" clId="{DB01FE77-BCAD-3B4B-9C63-1C2631667587}" dt="2020-11-25T08:25:06.401" v="1624" actId="255"/>
          <ac:spMkLst>
            <pc:docMk/>
            <pc:sldMk cId="3083037272" sldId="273"/>
            <ac:spMk id="3" creationId="{A7EBF210-66A2-A94C-8E6E-7BEC7293F957}"/>
          </ac:spMkLst>
        </pc:spChg>
        <pc:spChg chg="add del mod">
          <ac:chgData name="Marta Filipová" userId="de3504b9-9788-463e-8aa6-ad59fdb70b82" providerId="ADAL" clId="{DB01FE77-BCAD-3B4B-9C63-1C2631667587}" dt="2020-11-25T07:39:41.930" v="1301" actId="478"/>
          <ac:spMkLst>
            <pc:docMk/>
            <pc:sldMk cId="3083037272" sldId="273"/>
            <ac:spMk id="7" creationId="{1FA47070-E429-5B4A-9926-F9A43DAA104C}"/>
          </ac:spMkLst>
        </pc:spChg>
        <pc:picChg chg="mod">
          <ac:chgData name="Marta Filipová" userId="de3504b9-9788-463e-8aa6-ad59fdb70b82" providerId="ADAL" clId="{DB01FE77-BCAD-3B4B-9C63-1C2631667587}" dt="2020-11-25T08:25:09.790" v="1625" actId="1076"/>
          <ac:picMkLst>
            <pc:docMk/>
            <pc:sldMk cId="3083037272" sldId="273"/>
            <ac:picMk id="8" creationId="{04AF9CAE-307C-C147-86BE-BCBA618B1082}"/>
          </ac:picMkLst>
        </pc:picChg>
      </pc:sldChg>
      <pc:sldChg chg="addSp modSp mod">
        <pc:chgData name="Marta Filipová" userId="de3504b9-9788-463e-8aa6-ad59fdb70b82" providerId="ADAL" clId="{DB01FE77-BCAD-3B4B-9C63-1C2631667587}" dt="2020-11-23T19:40:35.754" v="995" actId="1076"/>
        <pc:sldMkLst>
          <pc:docMk/>
          <pc:sldMk cId="2919538206" sldId="274"/>
        </pc:sldMkLst>
        <pc:spChg chg="mod">
          <ac:chgData name="Marta Filipová" userId="de3504b9-9788-463e-8aa6-ad59fdb70b82" providerId="ADAL" clId="{DB01FE77-BCAD-3B4B-9C63-1C2631667587}" dt="2020-11-23T19:39:58.035" v="985" actId="1076"/>
          <ac:spMkLst>
            <pc:docMk/>
            <pc:sldMk cId="2919538206" sldId="274"/>
            <ac:spMk id="3" creationId="{00000000-0000-0000-0000-000000000000}"/>
          </ac:spMkLst>
        </pc:spChg>
        <pc:picChg chg="add mod">
          <ac:chgData name="Marta Filipová" userId="de3504b9-9788-463e-8aa6-ad59fdb70b82" providerId="ADAL" clId="{DB01FE77-BCAD-3B4B-9C63-1C2631667587}" dt="2020-11-23T19:40:33.250" v="994" actId="1076"/>
          <ac:picMkLst>
            <pc:docMk/>
            <pc:sldMk cId="2919538206" sldId="274"/>
            <ac:picMk id="4" creationId="{D0D4A19E-9D73-734E-9898-BA001A2002B9}"/>
          </ac:picMkLst>
        </pc:picChg>
        <pc:picChg chg="mod">
          <ac:chgData name="Marta Filipová" userId="de3504b9-9788-463e-8aa6-ad59fdb70b82" providerId="ADAL" clId="{DB01FE77-BCAD-3B4B-9C63-1C2631667587}" dt="2020-11-23T19:40:35.754" v="995" actId="1076"/>
          <ac:picMkLst>
            <pc:docMk/>
            <pc:sldMk cId="2919538206" sldId="274"/>
            <ac:picMk id="14339" creationId="{00000000-0000-0000-0000-000000000000}"/>
          </ac:picMkLst>
        </pc:picChg>
      </pc:sldChg>
      <pc:sldChg chg="del">
        <pc:chgData name="Marta Filipová" userId="de3504b9-9788-463e-8aa6-ad59fdb70b82" providerId="ADAL" clId="{DB01FE77-BCAD-3B4B-9C63-1C2631667587}" dt="2020-11-25T07:39:31.142" v="1298" actId="2696"/>
        <pc:sldMkLst>
          <pc:docMk/>
          <pc:sldMk cId="268449185" sldId="278"/>
        </pc:sldMkLst>
      </pc:sldChg>
      <pc:sldChg chg="addSp delSp modSp add mod ord setBg">
        <pc:chgData name="Marta Filipová" userId="de3504b9-9788-463e-8aa6-ad59fdb70b82" providerId="ADAL" clId="{DB01FE77-BCAD-3B4B-9C63-1C2631667587}" dt="2020-11-26T14:53:05.743" v="2175" actId="1076"/>
        <pc:sldMkLst>
          <pc:docMk/>
          <pc:sldMk cId="3946600531" sldId="278"/>
        </pc:sldMkLst>
        <pc:spChg chg="add mod">
          <ac:chgData name="Marta Filipová" userId="de3504b9-9788-463e-8aa6-ad59fdb70b82" providerId="ADAL" clId="{DB01FE77-BCAD-3B4B-9C63-1C2631667587}" dt="2020-11-26T14:53:05.743" v="2175" actId="1076"/>
          <ac:spMkLst>
            <pc:docMk/>
            <pc:sldMk cId="3946600531" sldId="278"/>
            <ac:spMk id="2" creationId="{059C6390-2F8F-CE47-8826-D08ED488B9EC}"/>
          </ac:spMkLst>
        </pc:spChg>
        <pc:spChg chg="mod">
          <ac:chgData name="Marta Filipová" userId="de3504b9-9788-463e-8aa6-ad59fdb70b82" providerId="ADAL" clId="{DB01FE77-BCAD-3B4B-9C63-1C2631667587}" dt="2020-11-25T08:24:35.686" v="1620" actId="20577"/>
          <ac:spMkLst>
            <pc:docMk/>
            <pc:sldMk cId="3946600531" sldId="278"/>
            <ac:spMk id="3" creationId="{D08E3D74-3F43-3F40-8C97-6BFD7A857FDC}"/>
          </ac:spMkLst>
        </pc:spChg>
        <pc:spChg chg="mod">
          <ac:chgData name="Marta Filipová" userId="de3504b9-9788-463e-8aa6-ad59fdb70b82" providerId="ADAL" clId="{DB01FE77-BCAD-3B4B-9C63-1C2631667587}" dt="2020-11-25T08:24:46.468" v="1621" actId="1076"/>
          <ac:spMkLst>
            <pc:docMk/>
            <pc:sldMk cId="3946600531" sldId="278"/>
            <ac:spMk id="4" creationId="{79217336-6020-D84B-BD68-158DA59B8930}"/>
          </ac:spMkLst>
        </pc:spChg>
        <pc:spChg chg="del mod">
          <ac:chgData name="Marta Filipová" userId="de3504b9-9788-463e-8aa6-ad59fdb70b82" providerId="ADAL" clId="{DB01FE77-BCAD-3B4B-9C63-1C2631667587}" dt="2020-11-25T08:23:13.091" v="1519" actId="478"/>
          <ac:spMkLst>
            <pc:docMk/>
            <pc:sldMk cId="3946600531" sldId="278"/>
            <ac:spMk id="8" creationId="{7D890AB7-DDC0-D241-A83D-F0E1288C874B}"/>
          </ac:spMkLst>
        </pc:spChg>
        <pc:spChg chg="add mod">
          <ac:chgData name="Marta Filipová" userId="de3504b9-9788-463e-8aa6-ad59fdb70b82" providerId="ADAL" clId="{DB01FE77-BCAD-3B4B-9C63-1C2631667587}" dt="2020-11-25T08:24:50.788" v="1622" actId="1076"/>
          <ac:spMkLst>
            <pc:docMk/>
            <pc:sldMk cId="3946600531" sldId="278"/>
            <ac:spMk id="10" creationId="{7268E38F-4AD6-7F4F-9E49-868E85ECA882}"/>
          </ac:spMkLst>
        </pc:spChg>
        <pc:picChg chg="mod">
          <ac:chgData name="Marta Filipová" userId="de3504b9-9788-463e-8aa6-ad59fdb70b82" providerId="ADAL" clId="{DB01FE77-BCAD-3B4B-9C63-1C2631667587}" dt="2020-11-25T08:22:17.751" v="1508" actId="1076"/>
          <ac:picMkLst>
            <pc:docMk/>
            <pc:sldMk cId="3946600531" sldId="278"/>
            <ac:picMk id="5" creationId="{C920A48E-D49A-2B48-893F-A9AF415C564F}"/>
          </ac:picMkLst>
        </pc:picChg>
        <pc:picChg chg="add del">
          <ac:chgData name="Marta Filipová" userId="de3504b9-9788-463e-8aa6-ad59fdb70b82" providerId="ADAL" clId="{DB01FE77-BCAD-3B4B-9C63-1C2631667587}" dt="2020-11-25T07:40:45.356" v="1316" actId="21"/>
          <ac:picMkLst>
            <pc:docMk/>
            <pc:sldMk cId="3946600531" sldId="278"/>
            <ac:picMk id="6" creationId="{9A1A603E-31AA-2B48-B1F7-36D558B61572}"/>
          </ac:picMkLst>
        </pc:picChg>
        <pc:picChg chg="add del mod">
          <ac:chgData name="Marta Filipová" userId="de3504b9-9788-463e-8aa6-ad59fdb70b82" providerId="ADAL" clId="{DB01FE77-BCAD-3B4B-9C63-1C2631667587}" dt="2020-11-25T08:24:26.809" v="1598" actId="1076"/>
          <ac:picMkLst>
            <pc:docMk/>
            <pc:sldMk cId="3946600531" sldId="278"/>
            <ac:picMk id="7" creationId="{38FBFCAE-5CA9-5246-9FDD-0485207FB601}"/>
          </ac:picMkLst>
        </pc:picChg>
        <pc:picChg chg="add mod">
          <ac:chgData name="Marta Filipová" userId="de3504b9-9788-463e-8aa6-ad59fdb70b82" providerId="ADAL" clId="{DB01FE77-BCAD-3B4B-9C63-1C2631667587}" dt="2020-11-25T08:15:45" v="1480" actId="1076"/>
          <ac:picMkLst>
            <pc:docMk/>
            <pc:sldMk cId="3946600531" sldId="278"/>
            <ac:picMk id="9" creationId="{515EA908-89CB-B54F-A07B-C243638060DF}"/>
          </ac:picMkLst>
        </pc:picChg>
      </pc:sldChg>
      <pc:sldChg chg="addSp delSp modSp mod">
        <pc:chgData name="Marta Filipová" userId="de3504b9-9788-463e-8aa6-ad59fdb70b82" providerId="ADAL" clId="{DB01FE77-BCAD-3B4B-9C63-1C2631667587}" dt="2020-11-25T08:14:22.918" v="1412" actId="478"/>
        <pc:sldMkLst>
          <pc:docMk/>
          <pc:sldMk cId="4039231278" sldId="295"/>
        </pc:sldMkLst>
        <pc:spChg chg="del mod">
          <ac:chgData name="Marta Filipová" userId="de3504b9-9788-463e-8aa6-ad59fdb70b82" providerId="ADAL" clId="{DB01FE77-BCAD-3B4B-9C63-1C2631667587}" dt="2020-11-25T08:14:20.719" v="1411" actId="478"/>
          <ac:spMkLst>
            <pc:docMk/>
            <pc:sldMk cId="4039231278" sldId="295"/>
            <ac:spMk id="2" creationId="{28803849-E21D-664A-A3D9-04A5ED037EB7}"/>
          </ac:spMkLst>
        </pc:spChg>
        <pc:spChg chg="mod">
          <ac:chgData name="Marta Filipová" userId="de3504b9-9788-463e-8aa6-ad59fdb70b82" providerId="ADAL" clId="{DB01FE77-BCAD-3B4B-9C63-1C2631667587}" dt="2020-11-25T08:14:16.221" v="1410" actId="20577"/>
          <ac:spMkLst>
            <pc:docMk/>
            <pc:sldMk cId="4039231278" sldId="295"/>
            <ac:spMk id="3" creationId="{98C2CF89-49CD-6C43-8F43-77B01BD6C641}"/>
          </ac:spMkLst>
        </pc:spChg>
        <pc:spChg chg="add del mod">
          <ac:chgData name="Marta Filipová" userId="de3504b9-9788-463e-8aa6-ad59fdb70b82" providerId="ADAL" clId="{DB01FE77-BCAD-3B4B-9C63-1C2631667587}" dt="2020-11-23T19:34:10.175" v="934" actId="478"/>
          <ac:spMkLst>
            <pc:docMk/>
            <pc:sldMk cId="4039231278" sldId="295"/>
            <ac:spMk id="4" creationId="{5813793A-3372-AA41-B064-905CC3FEED6D}"/>
          </ac:spMkLst>
        </pc:spChg>
        <pc:spChg chg="add del mod">
          <ac:chgData name="Marta Filipová" userId="de3504b9-9788-463e-8aa6-ad59fdb70b82" providerId="ADAL" clId="{DB01FE77-BCAD-3B4B-9C63-1C2631667587}" dt="2020-11-25T08:14:22.918" v="1412" actId="478"/>
          <ac:spMkLst>
            <pc:docMk/>
            <pc:sldMk cId="4039231278" sldId="295"/>
            <ac:spMk id="7" creationId="{EBB114F5-9776-BF47-B128-6FBA9303BACD}"/>
          </ac:spMkLst>
        </pc:spChg>
        <pc:picChg chg="del">
          <ac:chgData name="Marta Filipová" userId="de3504b9-9788-463e-8aa6-ad59fdb70b82" providerId="ADAL" clId="{DB01FE77-BCAD-3B4B-9C63-1C2631667587}" dt="2020-11-23T19:34:11.732" v="935" actId="478"/>
          <ac:picMkLst>
            <pc:docMk/>
            <pc:sldMk cId="4039231278" sldId="295"/>
            <ac:picMk id="5" creationId="{C7D7595E-510D-E34A-B1FE-8C7AE6380A7D}"/>
          </ac:picMkLst>
        </pc:picChg>
        <pc:picChg chg="add mod">
          <ac:chgData name="Marta Filipová" userId="de3504b9-9788-463e-8aa6-ad59fdb70b82" providerId="ADAL" clId="{DB01FE77-BCAD-3B4B-9C63-1C2631667587}" dt="2020-11-23T19:35:15.471" v="938" actId="1076"/>
          <ac:picMkLst>
            <pc:docMk/>
            <pc:sldMk cId="4039231278" sldId="295"/>
            <ac:picMk id="12290" creationId="{13C5EE0E-9663-314D-8A9A-F0061CB9FE58}"/>
          </ac:picMkLst>
        </pc:picChg>
      </pc:sldChg>
      <pc:sldChg chg="modSp mod">
        <pc:chgData name="Marta Filipová" userId="de3504b9-9788-463e-8aa6-ad59fdb70b82" providerId="ADAL" clId="{DB01FE77-BCAD-3B4B-9C63-1C2631667587}" dt="2020-11-25T08:39:03.582" v="1869" actId="207"/>
        <pc:sldMkLst>
          <pc:docMk/>
          <pc:sldMk cId="1101922875" sldId="296"/>
        </pc:sldMkLst>
        <pc:spChg chg="mod">
          <ac:chgData name="Marta Filipová" userId="de3504b9-9788-463e-8aa6-ad59fdb70b82" providerId="ADAL" clId="{DB01FE77-BCAD-3B4B-9C63-1C2631667587}" dt="2020-11-25T08:39:03.582" v="1869" actId="207"/>
          <ac:spMkLst>
            <pc:docMk/>
            <pc:sldMk cId="1101922875" sldId="296"/>
            <ac:spMk id="2" creationId="{AC090A04-CC5E-2C4D-92F5-A49D4DCDC771}"/>
          </ac:spMkLst>
        </pc:spChg>
      </pc:sldChg>
      <pc:sldChg chg="delSp modSp mod">
        <pc:chgData name="Marta Filipová" userId="de3504b9-9788-463e-8aa6-ad59fdb70b82" providerId="ADAL" clId="{DB01FE77-BCAD-3B4B-9C63-1C2631667587}" dt="2020-11-25T08:38:51.467" v="1868" actId="20577"/>
        <pc:sldMkLst>
          <pc:docMk/>
          <pc:sldMk cId="2391080832" sldId="313"/>
        </pc:sldMkLst>
        <pc:spChg chg="del mod">
          <ac:chgData name="Marta Filipová" userId="de3504b9-9788-463e-8aa6-ad59fdb70b82" providerId="ADAL" clId="{DB01FE77-BCAD-3B4B-9C63-1C2631667587}" dt="2020-11-25T08:38:41.296" v="1866" actId="478"/>
          <ac:spMkLst>
            <pc:docMk/>
            <pc:sldMk cId="2391080832" sldId="313"/>
            <ac:spMk id="2" creationId="{CD946669-62C5-184A-A480-9773252070CF}"/>
          </ac:spMkLst>
        </pc:spChg>
        <pc:spChg chg="mod">
          <ac:chgData name="Marta Filipová" userId="de3504b9-9788-463e-8aa6-ad59fdb70b82" providerId="ADAL" clId="{DB01FE77-BCAD-3B4B-9C63-1C2631667587}" dt="2020-11-25T08:38:51.467" v="1868" actId="20577"/>
          <ac:spMkLst>
            <pc:docMk/>
            <pc:sldMk cId="2391080832" sldId="313"/>
            <ac:spMk id="3" creationId="{A3DF6A14-DAF2-1642-97CC-A1EB07A6CD42}"/>
          </ac:spMkLst>
        </pc:spChg>
        <pc:picChg chg="mod">
          <ac:chgData name="Marta Filipová" userId="de3504b9-9788-463e-8aa6-ad59fdb70b82" providerId="ADAL" clId="{DB01FE77-BCAD-3B4B-9C63-1C2631667587}" dt="2020-11-25T08:38:45.734" v="1867" actId="1076"/>
          <ac:picMkLst>
            <pc:docMk/>
            <pc:sldMk cId="2391080832" sldId="313"/>
            <ac:picMk id="5" creationId="{4FC18184-B088-6A4E-922D-63F8003128CC}"/>
          </ac:picMkLst>
        </pc:picChg>
      </pc:sldChg>
      <pc:sldChg chg="modSp del">
        <pc:chgData name="Marta Filipová" userId="de3504b9-9788-463e-8aa6-ad59fdb70b82" providerId="ADAL" clId="{DB01FE77-BCAD-3B4B-9C63-1C2631667587}" dt="2020-11-25T08:42:33.003" v="1996" actId="2696"/>
        <pc:sldMkLst>
          <pc:docMk/>
          <pc:sldMk cId="2226320758" sldId="329"/>
        </pc:sldMkLst>
        <pc:spChg chg="mod">
          <ac:chgData name="Marta Filipová" userId="de3504b9-9788-463e-8aa6-ad59fdb70b82" providerId="ADAL" clId="{DB01FE77-BCAD-3B4B-9C63-1C2631667587}" dt="2020-11-23T14:35:44.848" v="7"/>
          <ac:spMkLst>
            <pc:docMk/>
            <pc:sldMk cId="2226320758" sldId="329"/>
            <ac:spMk id="2" creationId="{7C18C279-7B39-3F4E-87C1-113A5BB7F1F5}"/>
          </ac:spMkLst>
        </pc:spChg>
      </pc:sldChg>
      <pc:sldChg chg="addSp delSp modSp mod ord">
        <pc:chgData name="Marta Filipová" userId="de3504b9-9788-463e-8aa6-ad59fdb70b82" providerId="ADAL" clId="{DB01FE77-BCAD-3B4B-9C63-1C2631667587}" dt="2020-11-25T08:20:41.312" v="1506" actId="1076"/>
        <pc:sldMkLst>
          <pc:docMk/>
          <pc:sldMk cId="2593092957" sldId="330"/>
        </pc:sldMkLst>
        <pc:spChg chg="add mod">
          <ac:chgData name="Marta Filipová" userId="de3504b9-9788-463e-8aa6-ad59fdb70b82" providerId="ADAL" clId="{DB01FE77-BCAD-3B4B-9C63-1C2631667587}" dt="2020-11-25T08:15:15.704" v="1474" actId="14100"/>
          <ac:spMkLst>
            <pc:docMk/>
            <pc:sldMk cId="2593092957" sldId="330"/>
            <ac:spMk id="2" creationId="{D5C7BA77-D869-334D-A558-55B19657D803}"/>
          </ac:spMkLst>
        </pc:spChg>
        <pc:spChg chg="add mod">
          <ac:chgData name="Marta Filipová" userId="de3504b9-9788-463e-8aa6-ad59fdb70b82" providerId="ADAL" clId="{DB01FE77-BCAD-3B4B-9C63-1C2631667587}" dt="2020-11-25T08:20:30.608" v="1504" actId="1076"/>
          <ac:spMkLst>
            <pc:docMk/>
            <pc:sldMk cId="2593092957" sldId="330"/>
            <ac:spMk id="4" creationId="{77A2306B-5105-5F46-96D4-46A896AC2223}"/>
          </ac:spMkLst>
        </pc:spChg>
        <pc:spChg chg="del">
          <ac:chgData name="Marta Filipová" userId="de3504b9-9788-463e-8aa6-ad59fdb70b82" providerId="ADAL" clId="{DB01FE77-BCAD-3B4B-9C63-1C2631667587}" dt="2020-11-25T07:40:08.976" v="1306" actId="478"/>
          <ac:spMkLst>
            <pc:docMk/>
            <pc:sldMk cId="2593092957" sldId="330"/>
            <ac:spMk id="7" creationId="{6A470FAD-A094-AE40-B5BB-DE0A2F398595}"/>
          </ac:spMkLst>
        </pc:spChg>
        <pc:spChg chg="mod">
          <ac:chgData name="Marta Filipová" userId="de3504b9-9788-463e-8aa6-ad59fdb70b82" providerId="ADAL" clId="{DB01FE77-BCAD-3B4B-9C63-1C2631667587}" dt="2020-11-25T08:20:37.631" v="1505" actId="1076"/>
          <ac:spMkLst>
            <pc:docMk/>
            <pc:sldMk cId="2593092957" sldId="330"/>
            <ac:spMk id="8" creationId="{E3C8EC51-C19C-D042-A8B5-0F1933F83A77}"/>
          </ac:spMkLst>
        </pc:spChg>
        <pc:spChg chg="mod">
          <ac:chgData name="Marta Filipová" userId="de3504b9-9788-463e-8aa6-ad59fdb70b82" providerId="ADAL" clId="{DB01FE77-BCAD-3B4B-9C63-1C2631667587}" dt="2020-11-25T08:20:41.312" v="1506" actId="1076"/>
          <ac:spMkLst>
            <pc:docMk/>
            <pc:sldMk cId="2593092957" sldId="330"/>
            <ac:spMk id="13" creationId="{7671A687-E0FD-8F43-9A59-02E06EB36094}"/>
          </ac:spMkLst>
        </pc:spChg>
        <pc:picChg chg="add mod">
          <ac:chgData name="Marta Filipová" userId="de3504b9-9788-463e-8aa6-ad59fdb70b82" providerId="ADAL" clId="{DB01FE77-BCAD-3B4B-9C63-1C2631667587}" dt="2020-11-25T08:20:17.536" v="1485" actId="1076"/>
          <ac:picMkLst>
            <pc:docMk/>
            <pc:sldMk cId="2593092957" sldId="330"/>
            <ac:picMk id="3" creationId="{4B945911-EC17-E745-B076-4E232722D339}"/>
          </ac:picMkLst>
        </pc:picChg>
        <pc:picChg chg="del mod">
          <ac:chgData name="Marta Filipová" userId="de3504b9-9788-463e-8aa6-ad59fdb70b82" providerId="ADAL" clId="{DB01FE77-BCAD-3B4B-9C63-1C2631667587}" dt="2020-11-25T07:40:06.926" v="1305" actId="478"/>
          <ac:picMkLst>
            <pc:docMk/>
            <pc:sldMk cId="2593092957" sldId="330"/>
            <ac:picMk id="5" creationId="{8969C70F-38F4-9E49-818B-330E0F8C15C2}"/>
          </ac:picMkLst>
        </pc:picChg>
        <pc:picChg chg="mod">
          <ac:chgData name="Marta Filipová" userId="de3504b9-9788-463e-8aa6-ad59fdb70b82" providerId="ADAL" clId="{DB01FE77-BCAD-3B4B-9C63-1C2631667587}" dt="2020-11-25T08:15:20.913" v="1476" actId="1076"/>
          <ac:picMkLst>
            <pc:docMk/>
            <pc:sldMk cId="2593092957" sldId="330"/>
            <ac:picMk id="9" creationId="{749C482B-CBA6-1A43-8E34-EB11771F8071}"/>
          </ac:picMkLst>
        </pc:picChg>
        <pc:picChg chg="add del mod">
          <ac:chgData name="Marta Filipová" userId="de3504b9-9788-463e-8aa6-ad59fdb70b82" providerId="ADAL" clId="{DB01FE77-BCAD-3B4B-9C63-1C2631667587}" dt="2020-11-25T07:40:40.621" v="1314"/>
          <ac:picMkLst>
            <pc:docMk/>
            <pc:sldMk cId="2593092957" sldId="330"/>
            <ac:picMk id="10" creationId="{CE175699-54B3-3A42-832B-580826017E2F}"/>
          </ac:picMkLst>
        </pc:picChg>
        <pc:picChg chg="add del mod">
          <ac:chgData name="Marta Filipová" userId="de3504b9-9788-463e-8aa6-ad59fdb70b82" providerId="ADAL" clId="{DB01FE77-BCAD-3B4B-9C63-1C2631667587}" dt="2020-11-25T07:40:40.621" v="1314"/>
          <ac:picMkLst>
            <pc:docMk/>
            <pc:sldMk cId="2593092957" sldId="330"/>
            <ac:picMk id="11" creationId="{7C2EE04C-6F8A-9747-B7E5-914274EA9CF7}"/>
          </ac:picMkLst>
        </pc:picChg>
        <pc:picChg chg="add del mod">
          <ac:chgData name="Marta Filipová" userId="de3504b9-9788-463e-8aa6-ad59fdb70b82" providerId="ADAL" clId="{DB01FE77-BCAD-3B4B-9C63-1C2631667587}" dt="2020-11-25T08:15:29.605" v="1478" actId="21"/>
          <ac:picMkLst>
            <pc:docMk/>
            <pc:sldMk cId="2593092957" sldId="330"/>
            <ac:picMk id="12" creationId="{7DCECECA-5B5E-F945-9EE9-E7E3DA414315}"/>
          </ac:picMkLst>
        </pc:picChg>
      </pc:sldChg>
      <pc:sldChg chg="addSp delSp modSp new mod setBg">
        <pc:chgData name="Marta Filipová" userId="de3504b9-9788-463e-8aa6-ad59fdb70b82" providerId="ADAL" clId="{DB01FE77-BCAD-3B4B-9C63-1C2631667587}" dt="2020-11-23T14:36:56.584" v="20" actId="113"/>
        <pc:sldMkLst>
          <pc:docMk/>
          <pc:sldMk cId="1266623149" sldId="331"/>
        </pc:sldMkLst>
        <pc:spChg chg="mod">
          <ac:chgData name="Marta Filipová" userId="de3504b9-9788-463e-8aa6-ad59fdb70b82" providerId="ADAL" clId="{DB01FE77-BCAD-3B4B-9C63-1C2631667587}" dt="2020-11-23T14:36:56.584" v="20" actId="113"/>
          <ac:spMkLst>
            <pc:docMk/>
            <pc:sldMk cId="1266623149" sldId="331"/>
            <ac:spMk id="2" creationId="{080BA736-AC88-F840-AEDF-239287793D5F}"/>
          </ac:spMkLst>
        </pc:spChg>
        <pc:spChg chg="mod">
          <ac:chgData name="Marta Filipová" userId="de3504b9-9788-463e-8aa6-ad59fdb70b82" providerId="ADAL" clId="{DB01FE77-BCAD-3B4B-9C63-1C2631667587}" dt="2020-11-23T14:36:56.584" v="20" actId="113"/>
          <ac:spMkLst>
            <pc:docMk/>
            <pc:sldMk cId="1266623149" sldId="331"/>
            <ac:spMk id="3" creationId="{DBC5D3F7-1C7A-3541-8038-D1E96DBF5F44}"/>
          </ac:spMkLst>
        </pc:spChg>
        <pc:spChg chg="add mod">
          <ac:chgData name="Marta Filipová" userId="de3504b9-9788-463e-8aa6-ad59fdb70b82" providerId="ADAL" clId="{DB01FE77-BCAD-3B4B-9C63-1C2631667587}" dt="2020-11-23T14:36:56.584" v="20" actId="113"/>
          <ac:spMkLst>
            <pc:docMk/>
            <pc:sldMk cId="1266623149" sldId="331"/>
            <ac:spMk id="5" creationId="{CFD9FC33-F9D0-B74D-85B1-D9E8D59CC2E4}"/>
          </ac:spMkLst>
        </pc:spChg>
        <pc:picChg chg="add mod">
          <ac:chgData name="Marta Filipová" userId="de3504b9-9788-463e-8aa6-ad59fdb70b82" providerId="ADAL" clId="{DB01FE77-BCAD-3B4B-9C63-1C2631667587}" dt="2020-11-23T14:36:38.240" v="12" actId="1076"/>
          <ac:picMkLst>
            <pc:docMk/>
            <pc:sldMk cId="1266623149" sldId="331"/>
            <ac:picMk id="4" creationId="{FD85B483-B8E3-7046-8BA1-34D6B85CC660}"/>
          </ac:picMkLst>
        </pc:picChg>
        <pc:picChg chg="add del">
          <ac:chgData name="Marta Filipová" userId="de3504b9-9788-463e-8aa6-ad59fdb70b82" providerId="ADAL" clId="{DB01FE77-BCAD-3B4B-9C63-1C2631667587}" dt="2020-11-23T14:32:07.103" v="5"/>
          <ac:picMkLst>
            <pc:docMk/>
            <pc:sldMk cId="1266623149" sldId="331"/>
            <ac:picMk id="2050" creationId="{A15A8D7F-0E93-4B4F-8E2B-C7458E9A2041}"/>
          </ac:picMkLst>
        </pc:picChg>
      </pc:sldChg>
      <pc:sldChg chg="addSp modSp new del">
        <pc:chgData name="Marta Filipová" userId="de3504b9-9788-463e-8aa6-ad59fdb70b82" providerId="ADAL" clId="{DB01FE77-BCAD-3B4B-9C63-1C2631667587}" dt="2020-11-23T15:04:48.791" v="334" actId="2696"/>
        <pc:sldMkLst>
          <pc:docMk/>
          <pc:sldMk cId="4158552343" sldId="332"/>
        </pc:sldMkLst>
        <pc:picChg chg="add mod">
          <ac:chgData name="Marta Filipová" userId="de3504b9-9788-463e-8aa6-ad59fdb70b82" providerId="ADAL" clId="{DB01FE77-BCAD-3B4B-9C63-1C2631667587}" dt="2020-11-23T14:49:02.588" v="147" actId="14100"/>
          <ac:picMkLst>
            <pc:docMk/>
            <pc:sldMk cId="4158552343" sldId="332"/>
            <ac:picMk id="3074" creationId="{38A4F2B2-77F9-1346-87C9-2938F07E5E57}"/>
          </ac:picMkLst>
        </pc:picChg>
      </pc:sldChg>
      <pc:sldChg chg="addSp delSp modSp new mod ord">
        <pc:chgData name="Marta Filipová" userId="de3504b9-9788-463e-8aa6-ad59fdb70b82" providerId="ADAL" clId="{DB01FE77-BCAD-3B4B-9C63-1C2631667587}" dt="2020-11-23T15:00:12.643" v="250"/>
        <pc:sldMkLst>
          <pc:docMk/>
          <pc:sldMk cId="917942023" sldId="333"/>
        </pc:sldMkLst>
        <pc:spChg chg="del">
          <ac:chgData name="Marta Filipová" userId="de3504b9-9788-463e-8aa6-ad59fdb70b82" providerId="ADAL" clId="{DB01FE77-BCAD-3B4B-9C63-1C2631667587}" dt="2020-11-23T14:58:25.886" v="235" actId="478"/>
          <ac:spMkLst>
            <pc:docMk/>
            <pc:sldMk cId="917942023" sldId="333"/>
            <ac:spMk id="2" creationId="{6C69142C-1329-964C-B5F4-97AF9EA26FD3}"/>
          </ac:spMkLst>
        </pc:spChg>
        <pc:spChg chg="mod">
          <ac:chgData name="Marta Filipová" userId="de3504b9-9788-463e-8aa6-ad59fdb70b82" providerId="ADAL" clId="{DB01FE77-BCAD-3B4B-9C63-1C2631667587}" dt="2020-11-23T15:00:06.414" v="249" actId="5793"/>
          <ac:spMkLst>
            <pc:docMk/>
            <pc:sldMk cId="917942023" sldId="333"/>
            <ac:spMk id="3" creationId="{F0722E32-D469-9C4F-9A7B-EABE4E5DAC4F}"/>
          </ac:spMkLst>
        </pc:spChg>
        <pc:picChg chg="add del mod">
          <ac:chgData name="Marta Filipová" userId="de3504b9-9788-463e-8aa6-ad59fdb70b82" providerId="ADAL" clId="{DB01FE77-BCAD-3B4B-9C63-1C2631667587}" dt="2020-11-23T14:58:40.637" v="236" actId="478"/>
          <ac:picMkLst>
            <pc:docMk/>
            <pc:sldMk cId="917942023" sldId="333"/>
            <ac:picMk id="4" creationId="{C4D976E2-4FE9-4B48-BB3B-D52B7DA3921F}"/>
          </ac:picMkLst>
        </pc:picChg>
        <pc:picChg chg="add mod">
          <ac:chgData name="Marta Filipová" userId="de3504b9-9788-463e-8aa6-ad59fdb70b82" providerId="ADAL" clId="{DB01FE77-BCAD-3B4B-9C63-1C2631667587}" dt="2020-11-23T15:00:12.643" v="250"/>
          <ac:picMkLst>
            <pc:docMk/>
            <pc:sldMk cId="917942023" sldId="333"/>
            <ac:picMk id="5" creationId="{3589BEE1-F70E-6841-ABBE-82BA5EF608B8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27:15.057" v="1657" actId="20577"/>
        <pc:sldMkLst>
          <pc:docMk/>
          <pc:sldMk cId="4122608325" sldId="334"/>
        </pc:sldMkLst>
        <pc:spChg chg="del">
          <ac:chgData name="Marta Filipová" userId="de3504b9-9788-463e-8aa6-ad59fdb70b82" providerId="ADAL" clId="{DB01FE77-BCAD-3B4B-9C63-1C2631667587}" dt="2020-11-23T19:40:04.855" v="986" actId="478"/>
          <ac:spMkLst>
            <pc:docMk/>
            <pc:sldMk cId="4122608325" sldId="334"/>
            <ac:spMk id="2" creationId="{91C1A93B-17D9-C94F-8542-03F50BBE6A29}"/>
          </ac:spMkLst>
        </pc:spChg>
        <pc:spChg chg="mod">
          <ac:chgData name="Marta Filipová" userId="de3504b9-9788-463e-8aa6-ad59fdb70b82" providerId="ADAL" clId="{DB01FE77-BCAD-3B4B-9C63-1C2631667587}" dt="2020-11-25T08:27:15.057" v="1657" actId="20577"/>
          <ac:spMkLst>
            <pc:docMk/>
            <pc:sldMk cId="4122608325" sldId="334"/>
            <ac:spMk id="3" creationId="{2F2684D4-BC06-DA47-9FB4-50FC8439F437}"/>
          </ac:spMkLst>
        </pc:spChg>
        <pc:spChg chg="add mod">
          <ac:chgData name="Marta Filipová" userId="de3504b9-9788-463e-8aa6-ad59fdb70b82" providerId="ADAL" clId="{DB01FE77-BCAD-3B4B-9C63-1C2631667587}" dt="2020-11-23T19:40:13.712" v="988" actId="14100"/>
          <ac:spMkLst>
            <pc:docMk/>
            <pc:sldMk cId="4122608325" sldId="334"/>
            <ac:spMk id="6" creationId="{FA5CBD49-121F-2641-BBD1-FA344270E674}"/>
          </ac:spMkLst>
        </pc:spChg>
        <pc:spChg chg="add mod">
          <ac:chgData name="Marta Filipová" userId="de3504b9-9788-463e-8aa6-ad59fdb70b82" providerId="ADAL" clId="{DB01FE77-BCAD-3B4B-9C63-1C2631667587}" dt="2020-11-23T19:41:31.788" v="1006" actId="207"/>
          <ac:spMkLst>
            <pc:docMk/>
            <pc:sldMk cId="4122608325" sldId="334"/>
            <ac:spMk id="9" creationId="{04D27868-926F-9E4B-9F4B-879EBD1DF1BE}"/>
          </ac:spMkLst>
        </pc:spChg>
        <pc:picChg chg="add del mod">
          <ac:chgData name="Marta Filipová" userId="de3504b9-9788-463e-8aa6-ad59fdb70b82" providerId="ADAL" clId="{DB01FE77-BCAD-3B4B-9C63-1C2631667587}" dt="2020-11-23T19:40:15.329" v="989" actId="21"/>
          <ac:picMkLst>
            <pc:docMk/>
            <pc:sldMk cId="4122608325" sldId="334"/>
            <ac:picMk id="4" creationId="{20B1CC80-9ED3-D549-AFC3-BC467DA30EF7}"/>
          </ac:picMkLst>
        </pc:picChg>
        <pc:picChg chg="add mod">
          <ac:chgData name="Marta Filipová" userId="de3504b9-9788-463e-8aa6-ad59fdb70b82" providerId="ADAL" clId="{DB01FE77-BCAD-3B4B-9C63-1C2631667587}" dt="2020-11-23T19:40:43.248" v="997" actId="1076"/>
          <ac:picMkLst>
            <pc:docMk/>
            <pc:sldMk cId="4122608325" sldId="334"/>
            <ac:picMk id="5" creationId="{2EA5DAAC-08AA-5144-BE67-667007625E0F}"/>
          </ac:picMkLst>
        </pc:picChg>
        <pc:picChg chg="add mod">
          <ac:chgData name="Marta Filipová" userId="de3504b9-9788-463e-8aa6-ad59fdb70b82" providerId="ADAL" clId="{DB01FE77-BCAD-3B4B-9C63-1C2631667587}" dt="2020-11-23T19:41:08.604" v="1002" actId="1076"/>
          <ac:picMkLst>
            <pc:docMk/>
            <pc:sldMk cId="4122608325" sldId="334"/>
            <ac:picMk id="8" creationId="{67696115-72DC-9741-9044-1826B6FEE884}"/>
          </ac:picMkLst>
        </pc:picChg>
        <pc:picChg chg="add del mod">
          <ac:chgData name="Marta Filipová" userId="de3504b9-9788-463e-8aa6-ad59fdb70b82" providerId="ADAL" clId="{DB01FE77-BCAD-3B4B-9C63-1C2631667587}" dt="2020-11-23T15:45:55.712" v="605" actId="21"/>
          <ac:picMkLst>
            <pc:docMk/>
            <pc:sldMk cId="4122608325" sldId="334"/>
            <ac:picMk id="5122" creationId="{09CD75BE-76C2-2B40-86AD-151569A0BD70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27:02.663" v="1635" actId="20577"/>
        <pc:sldMkLst>
          <pc:docMk/>
          <pc:sldMk cId="3768974303" sldId="335"/>
        </pc:sldMkLst>
        <pc:spChg chg="del">
          <ac:chgData name="Marta Filipová" userId="de3504b9-9788-463e-8aa6-ad59fdb70b82" providerId="ADAL" clId="{DB01FE77-BCAD-3B4B-9C63-1C2631667587}" dt="2020-11-23T19:41:39.245" v="1007" actId="478"/>
          <ac:spMkLst>
            <pc:docMk/>
            <pc:sldMk cId="3768974303" sldId="335"/>
            <ac:spMk id="2" creationId="{96077501-8C74-E04B-B785-DC24E5906980}"/>
          </ac:spMkLst>
        </pc:spChg>
        <pc:spChg chg="mod">
          <ac:chgData name="Marta Filipová" userId="de3504b9-9788-463e-8aa6-ad59fdb70b82" providerId="ADAL" clId="{DB01FE77-BCAD-3B4B-9C63-1C2631667587}" dt="2020-11-25T08:27:02.663" v="1635" actId="20577"/>
          <ac:spMkLst>
            <pc:docMk/>
            <pc:sldMk cId="3768974303" sldId="335"/>
            <ac:spMk id="3" creationId="{87890F5D-79FD-9744-8F72-3BD8642A0957}"/>
          </ac:spMkLst>
        </pc:spChg>
        <pc:picChg chg="add mod">
          <ac:chgData name="Marta Filipová" userId="de3504b9-9788-463e-8aa6-ad59fdb70b82" providerId="ADAL" clId="{DB01FE77-BCAD-3B4B-9C63-1C2631667587}" dt="2020-11-23T19:42:18.613" v="1017" actId="1076"/>
          <ac:picMkLst>
            <pc:docMk/>
            <pc:sldMk cId="3768974303" sldId="335"/>
            <ac:picMk id="4" creationId="{6E38B77B-35A7-8646-9CD7-2FBF86969DFE}"/>
          </ac:picMkLst>
        </pc:picChg>
        <pc:picChg chg="add mod">
          <ac:chgData name="Marta Filipová" userId="de3504b9-9788-463e-8aa6-ad59fdb70b82" providerId="ADAL" clId="{DB01FE77-BCAD-3B4B-9C63-1C2631667587}" dt="2020-11-23T19:43:44.956" v="1020" actId="1076"/>
          <ac:picMkLst>
            <pc:docMk/>
            <pc:sldMk cId="3768974303" sldId="335"/>
            <ac:picMk id="6146" creationId="{0625CF31-9DFD-944D-AF71-10896C26D1E7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3T19:58:03.218" v="1110" actId="20577"/>
        <pc:sldMkLst>
          <pc:docMk/>
          <pc:sldMk cId="4273548665" sldId="336"/>
        </pc:sldMkLst>
        <pc:spChg chg="del">
          <ac:chgData name="Marta Filipová" userId="de3504b9-9788-463e-8aa6-ad59fdb70b82" providerId="ADAL" clId="{DB01FE77-BCAD-3B4B-9C63-1C2631667587}" dt="2020-11-23T15:48:28.488" v="689" actId="478"/>
          <ac:spMkLst>
            <pc:docMk/>
            <pc:sldMk cId="4273548665" sldId="336"/>
            <ac:spMk id="2" creationId="{722261DA-CE66-A04A-8CE4-9DEBA299A69B}"/>
          </ac:spMkLst>
        </pc:spChg>
        <pc:spChg chg="mod">
          <ac:chgData name="Marta Filipová" userId="de3504b9-9788-463e-8aa6-ad59fdb70b82" providerId="ADAL" clId="{DB01FE77-BCAD-3B4B-9C63-1C2631667587}" dt="2020-11-23T19:58:03.218" v="1110" actId="20577"/>
          <ac:spMkLst>
            <pc:docMk/>
            <pc:sldMk cId="4273548665" sldId="336"/>
            <ac:spMk id="3" creationId="{9F78C821-88D8-2A4B-A4FE-F4EE9F81841E}"/>
          </ac:spMkLst>
        </pc:spChg>
        <pc:spChg chg="add mod">
          <ac:chgData name="Marta Filipová" userId="de3504b9-9788-463e-8aa6-ad59fdb70b82" providerId="ADAL" clId="{DB01FE77-BCAD-3B4B-9C63-1C2631667587}" dt="2020-11-23T19:50:30.438" v="1031" actId="255"/>
          <ac:spMkLst>
            <pc:docMk/>
            <pc:sldMk cId="4273548665" sldId="336"/>
            <ac:spMk id="4" creationId="{2ADC0E80-2C0E-8149-AB63-19CC000BE511}"/>
          </ac:spMkLst>
        </pc:spChg>
        <pc:picChg chg="add mod">
          <ac:chgData name="Marta Filipová" userId="de3504b9-9788-463e-8aa6-ad59fdb70b82" providerId="ADAL" clId="{DB01FE77-BCAD-3B4B-9C63-1C2631667587}" dt="2020-11-23T15:48:32.020" v="690" actId="1076"/>
          <ac:picMkLst>
            <pc:docMk/>
            <pc:sldMk cId="4273548665" sldId="336"/>
            <ac:picMk id="7170" creationId="{8E9B95F0-5420-7748-A9AC-E9597B934C30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33:38.577" v="1773" actId="478"/>
        <pc:sldMkLst>
          <pc:docMk/>
          <pc:sldMk cId="385508723" sldId="337"/>
        </pc:sldMkLst>
        <pc:spChg chg="del">
          <ac:chgData name="Marta Filipová" userId="de3504b9-9788-463e-8aa6-ad59fdb70b82" providerId="ADAL" clId="{DB01FE77-BCAD-3B4B-9C63-1C2631667587}" dt="2020-11-25T08:33:38.577" v="1773" actId="478"/>
          <ac:spMkLst>
            <pc:docMk/>
            <pc:sldMk cId="385508723" sldId="337"/>
            <ac:spMk id="2" creationId="{3494347C-AF56-1548-9529-D2537034D986}"/>
          </ac:spMkLst>
        </pc:spChg>
        <pc:spChg chg="mod">
          <ac:chgData name="Marta Filipová" userId="de3504b9-9788-463e-8aa6-ad59fdb70b82" providerId="ADAL" clId="{DB01FE77-BCAD-3B4B-9C63-1C2631667587}" dt="2020-11-23T19:58:16.972" v="1113" actId="20577"/>
          <ac:spMkLst>
            <pc:docMk/>
            <pc:sldMk cId="385508723" sldId="337"/>
            <ac:spMk id="3" creationId="{BCEE7AA0-F2FE-ED40-AE3F-BA4BF7F98396}"/>
          </ac:spMkLst>
        </pc:spChg>
        <pc:picChg chg="add mod">
          <ac:chgData name="Marta Filipová" userId="de3504b9-9788-463e-8aa6-ad59fdb70b82" providerId="ADAL" clId="{DB01FE77-BCAD-3B4B-9C63-1C2631667587}" dt="2020-11-23T15:53:33.186" v="752" actId="14100"/>
          <ac:picMkLst>
            <pc:docMk/>
            <pc:sldMk cId="385508723" sldId="337"/>
            <ac:picMk id="8194" creationId="{A77CECBC-6819-7A4C-99B0-56AAE5855415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3T20:25:02.344" v="1289" actId="313"/>
        <pc:sldMkLst>
          <pc:docMk/>
          <pc:sldMk cId="2850668808" sldId="338"/>
        </pc:sldMkLst>
        <pc:spChg chg="del">
          <ac:chgData name="Marta Filipová" userId="de3504b9-9788-463e-8aa6-ad59fdb70b82" providerId="ADAL" clId="{DB01FE77-BCAD-3B4B-9C63-1C2631667587}" dt="2020-11-23T20:02:54.295" v="1210" actId="478"/>
          <ac:spMkLst>
            <pc:docMk/>
            <pc:sldMk cId="2850668808" sldId="338"/>
            <ac:spMk id="2" creationId="{D266E2E9-EA5F-BD41-802A-AF13E326080F}"/>
          </ac:spMkLst>
        </pc:spChg>
        <pc:spChg chg="mod">
          <ac:chgData name="Marta Filipová" userId="de3504b9-9788-463e-8aa6-ad59fdb70b82" providerId="ADAL" clId="{DB01FE77-BCAD-3B4B-9C63-1C2631667587}" dt="2020-11-23T20:24:35.156" v="1242" actId="255"/>
          <ac:spMkLst>
            <pc:docMk/>
            <pc:sldMk cId="2850668808" sldId="338"/>
            <ac:spMk id="3" creationId="{D2B0F283-5695-1046-B369-BACFB21035ED}"/>
          </ac:spMkLst>
        </pc:spChg>
        <pc:spChg chg="add mod">
          <ac:chgData name="Marta Filipová" userId="de3504b9-9788-463e-8aa6-ad59fdb70b82" providerId="ADAL" clId="{DB01FE77-BCAD-3B4B-9C63-1C2631667587}" dt="2020-11-23T20:25:02.344" v="1289" actId="313"/>
          <ac:spMkLst>
            <pc:docMk/>
            <pc:sldMk cId="2850668808" sldId="338"/>
            <ac:spMk id="5" creationId="{BA311291-1AAD-1045-ADA2-FB646FD470B1}"/>
          </ac:spMkLst>
        </pc:spChg>
        <pc:picChg chg="add mod">
          <ac:chgData name="Marta Filipová" userId="de3504b9-9788-463e-8aa6-ad59fdb70b82" providerId="ADAL" clId="{DB01FE77-BCAD-3B4B-9C63-1C2631667587}" dt="2020-11-23T16:03:09.637" v="849" actId="1076"/>
          <ac:picMkLst>
            <pc:docMk/>
            <pc:sldMk cId="2850668808" sldId="338"/>
            <ac:picMk id="4" creationId="{79D3930F-760A-AA4B-A1B4-830E3212FBA9}"/>
          </ac:picMkLst>
        </pc:picChg>
        <pc:picChg chg="add mod">
          <ac:chgData name="Marta Filipová" userId="de3504b9-9788-463e-8aa6-ad59fdb70b82" providerId="ADAL" clId="{DB01FE77-BCAD-3B4B-9C63-1C2631667587}" dt="2020-11-23T20:02:57.953" v="1211" actId="1076"/>
          <ac:picMkLst>
            <pc:docMk/>
            <pc:sldMk cId="2850668808" sldId="338"/>
            <ac:picMk id="11266" creationId="{A394D2C9-0DD8-E349-9A85-A62BA3037E51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35:15.027" v="1789" actId="20577"/>
        <pc:sldMkLst>
          <pc:docMk/>
          <pc:sldMk cId="3656021243" sldId="339"/>
        </pc:sldMkLst>
        <pc:spChg chg="del">
          <ac:chgData name="Marta Filipová" userId="de3504b9-9788-463e-8aa6-ad59fdb70b82" providerId="ADAL" clId="{DB01FE77-BCAD-3B4B-9C63-1C2631667587}" dt="2020-11-23T19:59:15.580" v="1124" actId="478"/>
          <ac:spMkLst>
            <pc:docMk/>
            <pc:sldMk cId="3656021243" sldId="339"/>
            <ac:spMk id="2" creationId="{729E277C-B92A-AE44-AD88-FDFD6FCA8B50}"/>
          </ac:spMkLst>
        </pc:spChg>
        <pc:spChg chg="mod">
          <ac:chgData name="Marta Filipová" userId="de3504b9-9788-463e-8aa6-ad59fdb70b82" providerId="ADAL" clId="{DB01FE77-BCAD-3B4B-9C63-1C2631667587}" dt="2020-11-25T08:35:15.027" v="1789" actId="20577"/>
          <ac:spMkLst>
            <pc:docMk/>
            <pc:sldMk cId="3656021243" sldId="339"/>
            <ac:spMk id="3" creationId="{5BCA538E-41F8-7349-B7A6-894EC937FD6A}"/>
          </ac:spMkLst>
        </pc:spChg>
        <pc:spChg chg="add mod">
          <ac:chgData name="Marta Filipová" userId="de3504b9-9788-463e-8aa6-ad59fdb70b82" providerId="ADAL" clId="{DB01FE77-BCAD-3B4B-9C63-1C2631667587}" dt="2020-11-23T20:02:18.065" v="1209" actId="1076"/>
          <ac:spMkLst>
            <pc:docMk/>
            <pc:sldMk cId="3656021243" sldId="339"/>
            <ac:spMk id="6" creationId="{B8754C48-D55B-1544-85A6-89F471D5A516}"/>
          </ac:spMkLst>
        </pc:spChg>
        <pc:picChg chg="add mod">
          <ac:chgData name="Marta Filipová" userId="de3504b9-9788-463e-8aa6-ad59fdb70b82" providerId="ADAL" clId="{DB01FE77-BCAD-3B4B-9C63-1C2631667587}" dt="2020-11-23T19:58:50.879" v="1120" actId="1076"/>
          <ac:picMkLst>
            <pc:docMk/>
            <pc:sldMk cId="3656021243" sldId="339"/>
            <ac:picMk id="4" creationId="{7CA71C35-217A-9140-A6BE-C71051FDFF47}"/>
          </ac:picMkLst>
        </pc:picChg>
        <pc:picChg chg="add del mod">
          <ac:chgData name="Marta Filipová" userId="de3504b9-9788-463e-8aa6-ad59fdb70b82" providerId="ADAL" clId="{DB01FE77-BCAD-3B4B-9C63-1C2631667587}" dt="2020-11-23T16:02:10.194" v="804" actId="21"/>
          <ac:picMkLst>
            <pc:docMk/>
            <pc:sldMk cId="3656021243" sldId="339"/>
            <ac:picMk id="5" creationId="{9AB17893-EABA-324C-ADAC-875E036B7741}"/>
          </ac:picMkLst>
        </pc:picChg>
        <pc:picChg chg="add mod">
          <ac:chgData name="Marta Filipová" userId="de3504b9-9788-463e-8aa6-ad59fdb70b82" providerId="ADAL" clId="{DB01FE77-BCAD-3B4B-9C63-1C2631667587}" dt="2020-11-23T19:58:57.577" v="1121" actId="1076"/>
          <ac:picMkLst>
            <pc:docMk/>
            <pc:sldMk cId="3656021243" sldId="339"/>
            <ac:picMk id="7" creationId="{D945536D-9623-B249-A6E8-7EAB40EDD75E}"/>
          </ac:picMkLst>
        </pc:picChg>
        <pc:picChg chg="add del">
          <ac:chgData name="Marta Filipová" userId="de3504b9-9788-463e-8aa6-ad59fdb70b82" providerId="ADAL" clId="{DB01FE77-BCAD-3B4B-9C63-1C2631667587}" dt="2020-11-23T16:02:10.194" v="804" actId="21"/>
          <ac:picMkLst>
            <pc:docMk/>
            <pc:sldMk cId="3656021243" sldId="339"/>
            <ac:picMk id="9218" creationId="{2B86BF84-02A3-2644-850A-DDB84A81D75B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36:42.589" v="1792" actId="1076"/>
        <pc:sldMkLst>
          <pc:docMk/>
          <pc:sldMk cId="1851780150" sldId="340"/>
        </pc:sldMkLst>
        <pc:spChg chg="mod">
          <ac:chgData name="Marta Filipová" userId="de3504b9-9788-463e-8aa6-ad59fdb70b82" providerId="ADAL" clId="{DB01FE77-BCAD-3B4B-9C63-1C2631667587}" dt="2020-11-25T08:36:42.589" v="1792" actId="1076"/>
          <ac:spMkLst>
            <pc:docMk/>
            <pc:sldMk cId="1851780150" sldId="340"/>
            <ac:spMk id="2" creationId="{04F36E14-3A8B-8343-AA34-33F495EA3493}"/>
          </ac:spMkLst>
        </pc:spChg>
        <pc:spChg chg="del">
          <ac:chgData name="Marta Filipová" userId="de3504b9-9788-463e-8aa6-ad59fdb70b82" providerId="ADAL" clId="{DB01FE77-BCAD-3B4B-9C63-1C2631667587}" dt="2020-11-23T16:03:25.941" v="854" actId="478"/>
          <ac:spMkLst>
            <pc:docMk/>
            <pc:sldMk cId="1851780150" sldId="340"/>
            <ac:spMk id="3" creationId="{B6A1E41B-6FA6-A148-9277-46F59D383861}"/>
          </ac:spMkLst>
        </pc:spChg>
        <pc:spChg chg="add mod">
          <ac:chgData name="Marta Filipová" userId="de3504b9-9788-463e-8aa6-ad59fdb70b82" providerId="ADAL" clId="{DB01FE77-BCAD-3B4B-9C63-1C2631667587}" dt="2020-11-23T20:09:48.850" v="1238" actId="1076"/>
          <ac:spMkLst>
            <pc:docMk/>
            <pc:sldMk cId="1851780150" sldId="340"/>
            <ac:spMk id="6" creationId="{1D1804DD-C588-FF49-8217-3FCC66AE226B}"/>
          </ac:spMkLst>
        </pc:spChg>
        <pc:picChg chg="add mod">
          <ac:chgData name="Marta Filipová" userId="de3504b9-9788-463e-8aa6-ad59fdb70b82" providerId="ADAL" clId="{DB01FE77-BCAD-3B4B-9C63-1C2631667587}" dt="2020-11-23T20:24:14.296" v="1239" actId="1076"/>
          <ac:picMkLst>
            <pc:docMk/>
            <pc:sldMk cId="1851780150" sldId="340"/>
            <ac:picMk id="4" creationId="{4395D591-5E80-194C-8864-EC9967F289DB}"/>
          </ac:picMkLst>
        </pc:picChg>
        <pc:picChg chg="add del mod">
          <ac:chgData name="Marta Filipová" userId="de3504b9-9788-463e-8aa6-ad59fdb70b82" providerId="ADAL" clId="{DB01FE77-BCAD-3B4B-9C63-1C2631667587}" dt="2020-11-23T16:02:32.841" v="809" actId="21"/>
          <ac:picMkLst>
            <pc:docMk/>
            <pc:sldMk cId="1851780150" sldId="340"/>
            <ac:picMk id="5" creationId="{07A7C5DE-5F1F-2145-A091-4B1ABA1A15B9}"/>
          </ac:picMkLst>
        </pc:picChg>
        <pc:picChg chg="add mod">
          <ac:chgData name="Marta Filipová" userId="de3504b9-9788-463e-8aa6-ad59fdb70b82" providerId="ADAL" clId="{DB01FE77-BCAD-3B4B-9C63-1C2631667587}" dt="2020-11-23T20:09:19.651" v="1215" actId="1076"/>
          <ac:picMkLst>
            <pc:docMk/>
            <pc:sldMk cId="1851780150" sldId="340"/>
            <ac:picMk id="10242" creationId="{5FDA3880-0990-8044-92AC-D06E318473D2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3T19:39:31.464" v="983" actId="1076"/>
        <pc:sldMkLst>
          <pc:docMk/>
          <pc:sldMk cId="470567898" sldId="341"/>
        </pc:sldMkLst>
        <pc:spChg chg="add del">
          <ac:chgData name="Marta Filipová" userId="de3504b9-9788-463e-8aa6-ad59fdb70b82" providerId="ADAL" clId="{DB01FE77-BCAD-3B4B-9C63-1C2631667587}" dt="2020-11-23T19:37:34.811" v="951" actId="478"/>
          <ac:spMkLst>
            <pc:docMk/>
            <pc:sldMk cId="470567898" sldId="341"/>
            <ac:spMk id="3" creationId="{22C1A964-10D8-A549-8752-B5ACB704DCA8}"/>
          </ac:spMkLst>
        </pc:spChg>
        <pc:picChg chg="add del mod">
          <ac:chgData name="Marta Filipová" userId="de3504b9-9788-463e-8aa6-ad59fdb70b82" providerId="ADAL" clId="{DB01FE77-BCAD-3B4B-9C63-1C2631667587}" dt="2020-11-23T19:37:30.777" v="950" actId="931"/>
          <ac:picMkLst>
            <pc:docMk/>
            <pc:sldMk cId="470567898" sldId="341"/>
            <ac:picMk id="5" creationId="{B0802B7A-0326-8D41-A8BA-A7E65616D283}"/>
          </ac:picMkLst>
        </pc:picChg>
        <pc:picChg chg="add mod">
          <ac:chgData name="Marta Filipová" userId="de3504b9-9788-463e-8aa6-ad59fdb70b82" providerId="ADAL" clId="{DB01FE77-BCAD-3B4B-9C63-1C2631667587}" dt="2020-11-23T19:39:06.974" v="975" actId="1076"/>
          <ac:picMkLst>
            <pc:docMk/>
            <pc:sldMk cId="470567898" sldId="341"/>
            <ac:picMk id="7" creationId="{CF0AEFF0-3572-CB4D-9587-79C2FC664210}"/>
          </ac:picMkLst>
        </pc:picChg>
        <pc:picChg chg="add mod">
          <ac:chgData name="Marta Filipová" userId="de3504b9-9788-463e-8aa6-ad59fdb70b82" providerId="ADAL" clId="{DB01FE77-BCAD-3B4B-9C63-1C2631667587}" dt="2020-11-23T19:39:31.464" v="983" actId="1076"/>
          <ac:picMkLst>
            <pc:docMk/>
            <pc:sldMk cId="470567898" sldId="341"/>
            <ac:picMk id="9" creationId="{198F9BD9-113D-4845-8BCA-A0F87A08A427}"/>
          </ac:picMkLst>
        </pc:picChg>
        <pc:picChg chg="add mod">
          <ac:chgData name="Marta Filipová" userId="de3504b9-9788-463e-8aa6-ad59fdb70b82" providerId="ADAL" clId="{DB01FE77-BCAD-3B4B-9C63-1C2631667587}" dt="2020-11-23T19:39:02.185" v="973" actId="14100"/>
          <ac:picMkLst>
            <pc:docMk/>
            <pc:sldMk cId="470567898" sldId="341"/>
            <ac:picMk id="11" creationId="{EBCFDAC0-46AE-1345-9207-4A3DDB99AC7F}"/>
          </ac:picMkLst>
        </pc:picChg>
        <pc:picChg chg="add mod">
          <ac:chgData name="Marta Filipová" userId="de3504b9-9788-463e-8aa6-ad59fdb70b82" providerId="ADAL" clId="{DB01FE77-BCAD-3B4B-9C63-1C2631667587}" dt="2020-11-23T19:39:28.142" v="982" actId="1076"/>
          <ac:picMkLst>
            <pc:docMk/>
            <pc:sldMk cId="470567898" sldId="341"/>
            <ac:picMk id="13" creationId="{E079BDD6-92C2-E140-80B5-745C3216CB7D}"/>
          </ac:picMkLst>
        </pc:picChg>
        <pc:picChg chg="add mod">
          <ac:chgData name="Marta Filipová" userId="de3504b9-9788-463e-8aa6-ad59fdb70b82" providerId="ADAL" clId="{DB01FE77-BCAD-3B4B-9C63-1C2631667587}" dt="2020-11-23T19:39:09.684" v="976" actId="1076"/>
          <ac:picMkLst>
            <pc:docMk/>
            <pc:sldMk cId="470567898" sldId="341"/>
            <ac:picMk id="14338" creationId="{94A1C365-FC13-854A-9785-711C3F5CE0FB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32:53.293" v="1772" actId="1076"/>
        <pc:sldMkLst>
          <pc:docMk/>
          <pc:sldMk cId="3745845234" sldId="342"/>
        </pc:sldMkLst>
        <pc:spChg chg="del">
          <ac:chgData name="Marta Filipová" userId="de3504b9-9788-463e-8aa6-ad59fdb70b82" providerId="ADAL" clId="{DB01FE77-BCAD-3B4B-9C63-1C2631667587}" dt="2020-11-25T08:32:37.118" v="1760" actId="478"/>
          <ac:spMkLst>
            <pc:docMk/>
            <pc:sldMk cId="3745845234" sldId="342"/>
            <ac:spMk id="2" creationId="{99D8139B-5404-544C-AE53-6A2BBB3DB7D0}"/>
          </ac:spMkLst>
        </pc:spChg>
        <pc:spChg chg="mod">
          <ac:chgData name="Marta Filipová" userId="de3504b9-9788-463e-8aa6-ad59fdb70b82" providerId="ADAL" clId="{DB01FE77-BCAD-3B4B-9C63-1C2631667587}" dt="2020-11-25T08:32:36.182" v="1759" actId="1076"/>
          <ac:spMkLst>
            <pc:docMk/>
            <pc:sldMk cId="3745845234" sldId="342"/>
            <ac:spMk id="3" creationId="{666C5F53-A21D-D046-95C3-40700B8A8F78}"/>
          </ac:spMkLst>
        </pc:spChg>
        <pc:spChg chg="add mod">
          <ac:chgData name="Marta Filipová" userId="de3504b9-9788-463e-8aa6-ad59fdb70b82" providerId="ADAL" clId="{DB01FE77-BCAD-3B4B-9C63-1C2631667587}" dt="2020-11-25T08:32:43.355" v="1762" actId="1076"/>
          <ac:spMkLst>
            <pc:docMk/>
            <pc:sldMk cId="3745845234" sldId="342"/>
            <ac:spMk id="4" creationId="{7B294ECB-763D-824D-B5B1-EEC0CA73FDFB}"/>
          </ac:spMkLst>
        </pc:spChg>
        <pc:spChg chg="add mod">
          <ac:chgData name="Marta Filipová" userId="de3504b9-9788-463e-8aa6-ad59fdb70b82" providerId="ADAL" clId="{DB01FE77-BCAD-3B4B-9C63-1C2631667587}" dt="2020-11-25T08:32:53.293" v="1772" actId="1076"/>
          <ac:spMkLst>
            <pc:docMk/>
            <pc:sldMk cId="3745845234" sldId="342"/>
            <ac:spMk id="5" creationId="{9B9702DA-6B7F-1D4D-92FE-CAA606BACAE0}"/>
          </ac:spMkLst>
        </pc:spChg>
        <pc:picChg chg="add del mod">
          <ac:chgData name="Marta Filipová" userId="de3504b9-9788-463e-8aa6-ad59fdb70b82" providerId="ADAL" clId="{DB01FE77-BCAD-3B4B-9C63-1C2631667587}" dt="2020-11-25T08:28:14.909" v="1661" actId="478"/>
          <ac:picMkLst>
            <pc:docMk/>
            <pc:sldMk cId="3745845234" sldId="342"/>
            <ac:picMk id="1026" creationId="{9EFDBB3D-D4D3-D54E-9202-7919737793A4}"/>
          </ac:picMkLst>
        </pc:picChg>
        <pc:picChg chg="add mod">
          <ac:chgData name="Marta Filipová" userId="de3504b9-9788-463e-8aa6-ad59fdb70b82" providerId="ADAL" clId="{DB01FE77-BCAD-3B4B-9C63-1C2631667587}" dt="2020-11-25T08:32:46.122" v="1763" actId="1076"/>
          <ac:picMkLst>
            <pc:docMk/>
            <pc:sldMk cId="3745845234" sldId="342"/>
            <ac:picMk id="1028" creationId="{9F707E51-1F63-9241-A246-5968A39DDA07}"/>
          </ac:picMkLst>
        </pc:picChg>
        <pc:picChg chg="add mod">
          <ac:chgData name="Marta Filipová" userId="de3504b9-9788-463e-8aa6-ad59fdb70b82" providerId="ADAL" clId="{DB01FE77-BCAD-3B4B-9C63-1C2631667587}" dt="2020-11-25T08:32:39.888" v="1761" actId="1076"/>
          <ac:picMkLst>
            <pc:docMk/>
            <pc:sldMk cId="3745845234" sldId="342"/>
            <ac:picMk id="1030" creationId="{8FD34B92-3619-C441-A038-4F7588E1E40C}"/>
          </ac:picMkLst>
        </pc:picChg>
      </pc:sldChg>
      <pc:sldChg chg="addSp delSp modSp new mod">
        <pc:chgData name="Marta Filipová" userId="de3504b9-9788-463e-8aa6-ad59fdb70b82" providerId="ADAL" clId="{DB01FE77-BCAD-3B4B-9C63-1C2631667587}" dt="2020-11-25T08:41:05.214" v="1992" actId="478"/>
        <pc:sldMkLst>
          <pc:docMk/>
          <pc:sldMk cId="3823781955" sldId="343"/>
        </pc:sldMkLst>
        <pc:spChg chg="del">
          <ac:chgData name="Marta Filipová" userId="de3504b9-9788-463e-8aa6-ad59fdb70b82" providerId="ADAL" clId="{DB01FE77-BCAD-3B4B-9C63-1C2631667587}" dt="2020-11-25T08:41:05.214" v="1992" actId="478"/>
          <ac:spMkLst>
            <pc:docMk/>
            <pc:sldMk cId="3823781955" sldId="343"/>
            <ac:spMk id="2" creationId="{CF994B0F-E230-9548-B344-A9BA08BD2963}"/>
          </ac:spMkLst>
        </pc:spChg>
        <pc:spChg chg="del">
          <ac:chgData name="Marta Filipová" userId="de3504b9-9788-463e-8aa6-ad59fdb70b82" providerId="ADAL" clId="{DB01FE77-BCAD-3B4B-9C63-1C2631667587}" dt="2020-11-25T08:40:07.377" v="1871" actId="931"/>
          <ac:spMkLst>
            <pc:docMk/>
            <pc:sldMk cId="3823781955" sldId="343"/>
            <ac:spMk id="3" creationId="{00FEC894-62EB-3A4D-8A39-B6B0ADEC2F17}"/>
          </ac:spMkLst>
        </pc:spChg>
        <pc:spChg chg="add mod">
          <ac:chgData name="Marta Filipová" userId="de3504b9-9788-463e-8aa6-ad59fdb70b82" providerId="ADAL" clId="{DB01FE77-BCAD-3B4B-9C63-1C2631667587}" dt="2020-11-25T08:41:02.714" v="1991" actId="1076"/>
          <ac:spMkLst>
            <pc:docMk/>
            <pc:sldMk cId="3823781955" sldId="343"/>
            <ac:spMk id="6" creationId="{47475779-B5AF-0F4A-B990-524174DFFEEE}"/>
          </ac:spMkLst>
        </pc:spChg>
        <pc:picChg chg="add mod">
          <ac:chgData name="Marta Filipová" userId="de3504b9-9788-463e-8aa6-ad59fdb70b82" providerId="ADAL" clId="{DB01FE77-BCAD-3B4B-9C63-1C2631667587}" dt="2020-11-25T08:40:13.281" v="1875" actId="1076"/>
          <ac:picMkLst>
            <pc:docMk/>
            <pc:sldMk cId="3823781955" sldId="343"/>
            <ac:picMk id="5" creationId="{8581486C-B307-B944-A05D-849F59F212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99B0B-6845-4B43-AD36-432CA6971EF6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83B30-A15F-2E4B-A9E0-EBA1B9B35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6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Exhibition design influenced by El </a:t>
            </a:r>
            <a:r>
              <a:rPr lang="en-US" dirty="0" err="1"/>
              <a:t>Lissitzky’s</a:t>
            </a:r>
            <a:r>
              <a:rPr lang="en-US" dirty="0"/>
              <a:t> USSR pavilion,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05E12-3321-E140-BF12-D27D7B45BD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7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links, schools, </a:t>
            </a:r>
          </a:p>
          <a:p>
            <a:endParaRPr lang="en-US" dirty="0"/>
          </a:p>
          <a:p>
            <a:r>
              <a:rPr lang="en-US" dirty="0" err="1"/>
              <a:t>Stech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 err="1"/>
              <a:t>Detva</a:t>
            </a:r>
            <a:r>
              <a:rPr lang="en-US" dirty="0"/>
              <a:t> as a Slovak company manufacturing folk 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05E12-3321-E140-BF12-D27D7B45BD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97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05E12-3321-E140-BF12-D27D7B45BD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4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2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6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9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2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5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C4821-17F9-FE44-855F-E9402DAD34DB}" type="datetimeFigureOut">
              <a:rPr lang="en-US" smtClean="0"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5A6FD-3AB9-BF40-9083-8DAF7878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88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hyperlink" Target="https://socharske.brno.cz/mapa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tg-masaryk.cz/map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ntral and Western Europe">
            <a:extLst>
              <a:ext uri="{FF2B5EF4-FFF2-40B4-BE49-F238E27FC236}">
                <a16:creationId xmlns:a16="http://schemas.microsoft.com/office/drawing/2014/main" id="{1D70F86D-8073-B943-BDE2-168D033A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0"/>
            <a:ext cx="10125075" cy="69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C19C0-592D-374F-AFAD-69EBF3BCC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233" y="4477746"/>
            <a:ext cx="9144000" cy="1326369"/>
          </a:xfrm>
        </p:spPr>
        <p:txBody>
          <a:bodyPr>
            <a:normAutofit/>
          </a:bodyPr>
          <a:lstStyle/>
          <a:p>
            <a:r>
              <a:rPr lang="en-GB" sz="3600" b="1" dirty="0"/>
              <a:t>After 1918: The New Central Europe of National States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059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2CF89-49CD-6C43-8F43-77B01BD6C641}"/>
              </a:ext>
            </a:extLst>
          </p:cNvPr>
          <p:cNvSpPr txBox="1"/>
          <p:nvPr/>
        </p:nvSpPr>
        <p:spPr>
          <a:xfrm>
            <a:off x="123716" y="6401167"/>
            <a:ext cx="1182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German and Soviet pavilions. Exposition Internationale des Arts et Techniques dans la Vie </a:t>
            </a:r>
            <a:r>
              <a:rPr lang="en-GB" sz="2000" dirty="0" err="1">
                <a:solidFill>
                  <a:schemeClr val="tx1">
                    <a:lumMod val="85000"/>
                  </a:schemeClr>
                </a:solidFill>
              </a:rPr>
              <a:t>Moderne</a:t>
            </a: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, Paris 1937. </a:t>
            </a:r>
            <a:endParaRPr lang="en-US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2290" name="Picture 2" descr="akg-images - The National Socialist and Soviet Pavilions at the 1937 Paris  World Exhibition / Synthetic Image Montage">
            <a:extLst>
              <a:ext uri="{FF2B5EF4-FFF2-40B4-BE49-F238E27FC236}">
                <a16:creationId xmlns:a16="http://schemas.microsoft.com/office/drawing/2014/main" id="{13C5EE0E-9663-314D-8A9A-F0061CB9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0"/>
            <a:ext cx="9280525" cy="623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3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id="{A78194F0-BC1D-D047-9690-2418E5351F6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917" y="122901"/>
            <a:ext cx="4262447" cy="3306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C8EC51-C19C-D042-A8B5-0F1933F83A77}"/>
              </a:ext>
            </a:extLst>
          </p:cNvPr>
          <p:cNvSpPr txBox="1"/>
          <p:nvPr/>
        </p:nvSpPr>
        <p:spPr>
          <a:xfrm>
            <a:off x="10075286" y="3431562"/>
            <a:ext cx="196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York, 1939/40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C482B-CBA6-1A43-8E34-EB11771F80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2" y="3567407"/>
            <a:ext cx="4262447" cy="3167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71A687-E0FD-8F43-9A59-02E06EB36094}"/>
              </a:ext>
            </a:extLst>
          </p:cNvPr>
          <p:cNvSpPr txBox="1"/>
          <p:nvPr/>
        </p:nvSpPr>
        <p:spPr>
          <a:xfrm>
            <a:off x="4460517" y="6365767"/>
            <a:ext cx="404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 Francisco, 1939/40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7BA77-D869-334D-A558-55B19657D803}"/>
              </a:ext>
            </a:extLst>
          </p:cNvPr>
          <p:cNvSpPr txBox="1"/>
          <p:nvPr/>
        </p:nvSpPr>
        <p:spPr>
          <a:xfrm>
            <a:off x="165024" y="712922"/>
            <a:ext cx="3549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Czechoslovak pavilions at world’s fairs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45911-EC17-E745-B076-4E232722D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579" y="914095"/>
            <a:ext cx="3487616" cy="2508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2306B-5105-5F46-96D4-46A896AC2223}"/>
              </a:ext>
            </a:extLst>
          </p:cNvPr>
          <p:cNvSpPr txBox="1"/>
          <p:nvPr/>
        </p:nvSpPr>
        <p:spPr>
          <a:xfrm>
            <a:off x="6197507" y="3435641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Paris, 1937</a:t>
            </a:r>
          </a:p>
        </p:txBody>
      </p:sp>
    </p:spTree>
    <p:extLst>
      <p:ext uri="{BB962C8B-B14F-4D97-AF65-F5344CB8AC3E}">
        <p14:creationId xmlns:p14="http://schemas.microsoft.com/office/powerpoint/2010/main" val="2593092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3D74-3F43-3F40-8C97-6BFD7A857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362" y="451413"/>
            <a:ext cx="4271771" cy="658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Modern art and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17336-6020-D84B-BD68-158DA59B8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338" y="5783367"/>
            <a:ext cx="4270247" cy="475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School of Art and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0A48E-D49A-2B48-893F-A9AF415C5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2131" y="2222843"/>
            <a:ext cx="3108471" cy="3618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BFCAE-5CA9-5246-9FDD-0485207FB6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790" y="1444164"/>
            <a:ext cx="3702646" cy="4141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EA908-89CB-B54F-A07B-C243638060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884" y="215891"/>
            <a:ext cx="3107671" cy="3815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C6390-2F8F-CE47-8826-D08ED488B9EC}"/>
              </a:ext>
            </a:extLst>
          </p:cNvPr>
          <p:cNvSpPr txBox="1"/>
          <p:nvPr/>
        </p:nvSpPr>
        <p:spPr>
          <a:xfrm>
            <a:off x="9180025" y="4031871"/>
            <a:ext cx="255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Ladislav</a:t>
            </a:r>
            <a:r>
              <a:rPr lang="en-US" dirty="0"/>
              <a:t> </a:t>
            </a:r>
            <a:r>
              <a:rPr lang="en-US" dirty="0" err="1"/>
              <a:t>Sutnar</a:t>
            </a:r>
            <a:r>
              <a:rPr lang="en-US" dirty="0"/>
              <a:t>, ceramics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8E38F-4AD6-7F4F-9E49-868E85ECA882}"/>
              </a:ext>
            </a:extLst>
          </p:cNvPr>
          <p:cNvSpPr txBox="1"/>
          <p:nvPr/>
        </p:nvSpPr>
        <p:spPr>
          <a:xfrm>
            <a:off x="4244676" y="5760256"/>
            <a:ext cx="3804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Association of the Czechoslovak 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0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BF210-66A2-A94C-8E6E-7BEC7293F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773" y="327018"/>
            <a:ext cx="4271771" cy="310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Presentations of companies:</a:t>
            </a:r>
          </a:p>
          <a:p>
            <a:r>
              <a:rPr lang="en-US" sz="2400" dirty="0" err="1"/>
              <a:t>Baťa</a:t>
            </a:r>
            <a:endParaRPr lang="en-US" sz="2400" dirty="0"/>
          </a:p>
          <a:p>
            <a:r>
              <a:rPr lang="en-US" sz="2400" dirty="0" err="1"/>
              <a:t>Detva</a:t>
            </a:r>
            <a:endParaRPr lang="en-US" sz="2400" dirty="0"/>
          </a:p>
          <a:p>
            <a:r>
              <a:rPr lang="en-US" sz="2400" dirty="0"/>
              <a:t>Pilsner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59C93-3867-D64A-8A2D-4D7853076D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406" y="3707919"/>
            <a:ext cx="3735086" cy="2988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74A7C-D157-BB4B-9517-F4668DA9A2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76" y="3651631"/>
            <a:ext cx="4350268" cy="3100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F9CAE-307C-C147-86BE-BCBA618B1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55912" y="587571"/>
            <a:ext cx="3102649" cy="41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37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617816"/>
            <a:ext cx="8229600" cy="7118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tx1">
                    <a:lumMod val="85000"/>
                  </a:schemeClr>
                </a:solidFill>
              </a:rPr>
              <a:t>Pavel Jan</a:t>
            </a:r>
            <a:r>
              <a:rPr lang="cs-CZ" sz="2400" dirty="0">
                <a:solidFill>
                  <a:schemeClr val="tx1">
                    <a:lumMod val="85000"/>
                  </a:schemeClr>
                </a:solidFill>
              </a:rPr>
              <a:t>ák – Josef Pytlík, </a:t>
            </a:r>
            <a:r>
              <a:rPr lang="en-GB" sz="2400" dirty="0">
                <a:solidFill>
                  <a:schemeClr val="tx1">
                    <a:lumMod val="85000"/>
                  </a:schemeClr>
                </a:solidFill>
              </a:rPr>
              <a:t>Czechoslovak pavilion, Centennial exhibition, Rio de Janeiro, 1922</a:t>
            </a:r>
          </a:p>
        </p:txBody>
      </p:sp>
      <p:pic>
        <p:nvPicPr>
          <p:cNvPr id="14339" name="Picture 3" descr="U:\Research\talks\Amsterdam Words Fairs\079RJ - Ap 1.0. Centro. Exposição de 1922. Pavilhão da Tchecoslovaquia. Frente e lado direito, 1922-192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629" y="272199"/>
            <a:ext cx="6948116" cy="50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D4A19E-9D73-734E-9898-BA001A200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494" y="1779487"/>
            <a:ext cx="4566409" cy="20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8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684D4-BC06-DA47-9FB4-50FC8439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08" y="225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Pavel </a:t>
            </a:r>
            <a:r>
              <a:rPr lang="en-US" dirty="0" err="1"/>
              <a:t>Janák</a:t>
            </a:r>
            <a:r>
              <a:rPr lang="en-US" dirty="0"/>
              <a:t> (1882-1956): national style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5DAAC-08AA-5144-BE67-667007625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481" y="2584236"/>
            <a:ext cx="6134411" cy="34506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5CBD49-121F-2641-BBD1-FA344270E674}"/>
              </a:ext>
            </a:extLst>
          </p:cNvPr>
          <p:cNvSpPr/>
          <p:nvPr/>
        </p:nvSpPr>
        <p:spPr>
          <a:xfrm>
            <a:off x="6096000" y="6034842"/>
            <a:ext cx="5453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Pavel </a:t>
            </a:r>
            <a:r>
              <a:rPr lang="en-GB" sz="2000" dirty="0" err="1">
                <a:solidFill>
                  <a:schemeClr val="tx1">
                    <a:lumMod val="85000"/>
                  </a:schemeClr>
                </a:solidFill>
              </a:rPr>
              <a:t>Janák</a:t>
            </a: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, crematorium, Pardubice, 1921</a:t>
            </a:r>
            <a:endParaRPr lang="en-US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96115-72DC-9741-9044-1826B6FEE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96" y="1248203"/>
            <a:ext cx="4381189" cy="289252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D27868-926F-9E4B-9F4B-879EBD1DF1BE}"/>
              </a:ext>
            </a:extLst>
          </p:cNvPr>
          <p:cNvSpPr txBox="1">
            <a:spLocks/>
          </p:cNvSpPr>
          <p:nvPr/>
        </p:nvSpPr>
        <p:spPr>
          <a:xfrm>
            <a:off x="642625" y="4306650"/>
            <a:ext cx="4397859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solidFill>
                  <a:schemeClr val="tx1">
                    <a:lumMod val="85000"/>
                  </a:schemeClr>
                </a:solidFill>
              </a:rPr>
              <a:t>Plan for the hydroelectric power station in Háj, 1921</a:t>
            </a:r>
            <a:endParaRPr lang="en-US" sz="20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90F5D-79FD-9744-8F72-3BD8642A0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588" y="5617076"/>
            <a:ext cx="4260482" cy="776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Janák’s</a:t>
            </a:r>
            <a:r>
              <a:rPr lang="en-US" sz="2000" dirty="0"/>
              <a:t> own house, Baba estate, Prague, 1932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38B77B-35A7-8646-9CD7-2FBF8696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8" y="918118"/>
            <a:ext cx="6481700" cy="50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625CF31-9DFD-944D-AF71-10896C26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2" y="918118"/>
            <a:ext cx="243840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97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8C821-88D8-2A4B-A4FE-F4EE9F81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Weissenhofsiedlung</a:t>
            </a:r>
            <a:r>
              <a:rPr lang="en-US" sz="2400" dirty="0"/>
              <a:t>, Stuttgart, 1927 built at the occasion of the </a:t>
            </a:r>
            <a:r>
              <a:rPr lang="en-US" sz="2400" dirty="0" err="1"/>
              <a:t>Wohnung</a:t>
            </a:r>
            <a:r>
              <a:rPr lang="en-US" sz="2400" dirty="0"/>
              <a:t> (The Dwelling) exhibition</a:t>
            </a:r>
          </a:p>
        </p:txBody>
      </p:sp>
      <p:pic>
        <p:nvPicPr>
          <p:cNvPr id="7170" name="Picture 2" descr="GHDI - Image">
            <a:extLst>
              <a:ext uri="{FF2B5EF4-FFF2-40B4-BE49-F238E27FC236}">
                <a16:creationId xmlns:a16="http://schemas.microsoft.com/office/drawing/2014/main" id="{8E9B95F0-5420-7748-A9AC-E9597B93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20787"/>
            <a:ext cx="73660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C0E80-2C0E-8149-AB63-19CC000BE511}"/>
              </a:ext>
            </a:extLst>
          </p:cNvPr>
          <p:cNvSpPr txBox="1"/>
          <p:nvPr/>
        </p:nvSpPr>
        <p:spPr>
          <a:xfrm>
            <a:off x="469900" y="1814512"/>
            <a:ext cx="29305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Buildings by:</a:t>
            </a:r>
          </a:p>
          <a:p>
            <a:r>
              <a:rPr lang="en-GB" sz="2000" dirty="0" err="1"/>
              <a:t>Mies</a:t>
            </a:r>
            <a:r>
              <a:rPr lang="en-GB" sz="2000" dirty="0"/>
              <a:t> van der </a:t>
            </a:r>
            <a:r>
              <a:rPr lang="en-GB" sz="2000" dirty="0" err="1"/>
              <a:t>Rohe</a:t>
            </a:r>
            <a:r>
              <a:rPr lang="en-GB" sz="2000" dirty="0"/>
              <a:t>, Lily Reich, Peter Behrens, Walter Gropius, Le Corbusier, Bruno Taut…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354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E7AA0-F2FE-ED40-AE3F-BA4BF7F98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49" y="5786437"/>
            <a:ext cx="10515600" cy="504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Bohuslav Fuchs and Jaroslav Grunt, New House colony, Brno, 1928-29</a:t>
            </a:r>
            <a:endParaRPr lang="en-US" sz="2400" dirty="0"/>
          </a:p>
        </p:txBody>
      </p:sp>
      <p:pic>
        <p:nvPicPr>
          <p:cNvPr id="8194" name="Picture 2" descr="Vychází publikace o unikátní kolonii Nový dům v Brně z roku 1928 –  DesignMag.cz">
            <a:extLst>
              <a:ext uri="{FF2B5EF4-FFF2-40B4-BE49-F238E27FC236}">
                <a16:creationId xmlns:a16="http://schemas.microsoft.com/office/drawing/2014/main" id="{A77CECBC-6819-7A4C-99B0-56AAE585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9" y="365125"/>
            <a:ext cx="8398051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A538E-41F8-7349-B7A6-894EC937F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413" y="5786438"/>
            <a:ext cx="5844164" cy="505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B. Fuchs (1895-1972), The City of Brno pavilion</a:t>
            </a:r>
          </a:p>
        </p:txBody>
      </p:sp>
      <p:pic>
        <p:nvPicPr>
          <p:cNvPr id="4" name="Picture 4" descr="Image result for vystava soudobe ceskoslovenske kultury">
            <a:extLst>
              <a:ext uri="{FF2B5EF4-FFF2-40B4-BE49-F238E27FC236}">
                <a16:creationId xmlns:a16="http://schemas.microsoft.com/office/drawing/2014/main" id="{7CA71C35-217A-9140-A6BE-C71051FDF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42" y="156046"/>
            <a:ext cx="4968480" cy="341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169 Pavilon města Brna ">
            <a:extLst>
              <a:ext uri="{FF2B5EF4-FFF2-40B4-BE49-F238E27FC236}">
                <a16:creationId xmlns:a16="http://schemas.microsoft.com/office/drawing/2014/main" id="{D945536D-9623-B249-A6E8-7EAB40ED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8" y="2482056"/>
            <a:ext cx="635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54C48-D55B-1544-85A6-89F471D5A516}"/>
              </a:ext>
            </a:extLst>
          </p:cNvPr>
          <p:cNvSpPr txBox="1"/>
          <p:nvPr/>
        </p:nvSpPr>
        <p:spPr>
          <a:xfrm>
            <a:off x="379413" y="673418"/>
            <a:ext cx="635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Exhibition of Czechoslovak Contemporary Culture, 1928, Brno</a:t>
            </a:r>
          </a:p>
        </p:txBody>
      </p:sp>
    </p:spTree>
    <p:extLst>
      <p:ext uri="{BB962C8B-B14F-4D97-AF65-F5344CB8AC3E}">
        <p14:creationId xmlns:p14="http://schemas.microsoft.com/office/powerpoint/2010/main" val="365602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FDE3B-4148-CD4E-AF03-4E0D6C21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Tomáš</a:t>
            </a:r>
            <a:r>
              <a:rPr lang="en-US" sz="2400" dirty="0"/>
              <a:t> Garrigue Masaryk in Brno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2429E-0DA4-1B40-90A2-553A133E9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482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86AABD-17D6-CE44-BADD-8BF1D5CD2976}"/>
              </a:ext>
            </a:extLst>
          </p:cNvPr>
          <p:cNvSpPr txBox="1"/>
          <p:nvPr/>
        </p:nvSpPr>
        <p:spPr>
          <a:xfrm>
            <a:off x="3786188" y="6308209"/>
            <a:ext cx="344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Vincenc</a:t>
            </a:r>
            <a:r>
              <a:rPr lang="en-US" dirty="0"/>
              <a:t> </a:t>
            </a:r>
            <a:r>
              <a:rPr lang="en-US" dirty="0" err="1"/>
              <a:t>Makovský</a:t>
            </a:r>
            <a:r>
              <a:rPr lang="en-US" dirty="0"/>
              <a:t>, TGM, cast 2000</a:t>
            </a:r>
          </a:p>
        </p:txBody>
      </p:sp>
      <p:pic>
        <p:nvPicPr>
          <p:cNvPr id="1028" name="Picture 4" descr="Model of originally planned campus in Veveří street. Only the Faculty of Law MU was built.">
            <a:extLst>
              <a:ext uri="{FF2B5EF4-FFF2-40B4-BE49-F238E27FC236}">
                <a16:creationId xmlns:a16="http://schemas.microsoft.com/office/drawing/2014/main" id="{44FE30D9-060D-BA4D-BF7F-DE4E7CCA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76" y="1690688"/>
            <a:ext cx="4062413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D7BB24-3067-7D4D-907A-1DF84B7D5CAA}"/>
              </a:ext>
            </a:extLst>
          </p:cNvPr>
          <p:cNvSpPr txBox="1"/>
          <p:nvPr/>
        </p:nvSpPr>
        <p:spPr>
          <a:xfrm>
            <a:off x="1033102" y="4629150"/>
            <a:ext cx="497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Masaryk University campus as planned in 1932</a:t>
            </a:r>
          </a:p>
        </p:txBody>
      </p:sp>
    </p:spTree>
    <p:extLst>
      <p:ext uri="{BB962C8B-B14F-4D97-AF65-F5344CB8AC3E}">
        <p14:creationId xmlns:p14="http://schemas.microsoft.com/office/powerpoint/2010/main" val="123139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6E14-3A8B-8343-AA34-33F495EA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81" y="26404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Exhibition of Czechoslovak Contemporary Culture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95D591-5E80-194C-8864-EC9967F2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1" y="1558197"/>
            <a:ext cx="6580782" cy="39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FDA3880-0990-8044-92AC-D06E3184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32" y="365125"/>
            <a:ext cx="438150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804DD-C588-FF49-8217-3FCC66AE226B}"/>
              </a:ext>
            </a:extLst>
          </p:cNvPr>
          <p:cNvSpPr txBox="1"/>
          <p:nvPr/>
        </p:nvSpPr>
        <p:spPr>
          <a:xfrm>
            <a:off x="8553949" y="6308209"/>
            <a:ext cx="22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TGM at the exhibition</a:t>
            </a:r>
          </a:p>
        </p:txBody>
      </p:sp>
    </p:spTree>
    <p:extLst>
      <p:ext uri="{BB962C8B-B14F-4D97-AF65-F5344CB8AC3E}">
        <p14:creationId xmlns:p14="http://schemas.microsoft.com/office/powerpoint/2010/main" val="1851780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0F283-5695-1046-B369-BACFB210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7" y="4923878"/>
            <a:ext cx="10515600" cy="519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Jiří</a:t>
            </a:r>
            <a:r>
              <a:rPr lang="en-US" sz="2000" dirty="0"/>
              <a:t> </a:t>
            </a:r>
            <a:r>
              <a:rPr lang="en-US" sz="2000" dirty="0" err="1"/>
              <a:t>Kroha</a:t>
            </a:r>
            <a:r>
              <a:rPr lang="en-US" sz="2000" dirty="0"/>
              <a:t>, The Pavilion of Humanity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3930F-760A-AA4B-A1B4-830E3212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53200" cy="6858000"/>
          </a:xfrm>
          <a:prstGeom prst="rect">
            <a:avLst/>
          </a:prstGeom>
        </p:spPr>
      </p:pic>
      <p:pic>
        <p:nvPicPr>
          <p:cNvPr id="11266" name="Picture 2" descr="C180 Pavilon Člověk a jeho rod ">
            <a:extLst>
              <a:ext uri="{FF2B5EF4-FFF2-40B4-BE49-F238E27FC236}">
                <a16:creationId xmlns:a16="http://schemas.microsoft.com/office/drawing/2014/main" id="{A394D2C9-0DD8-E349-9A85-A62BA303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2" y="1674565"/>
            <a:ext cx="4944650" cy="29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11291-1AAD-1045-ADA2-FB646FD470B1}"/>
              </a:ext>
            </a:extLst>
          </p:cNvPr>
          <p:cNvSpPr txBox="1"/>
          <p:nvPr/>
        </p:nvSpPr>
        <p:spPr>
          <a:xfrm>
            <a:off x="1640165" y="6353193"/>
            <a:ext cx="451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Masaryk inspects the reconstituted mammoth</a:t>
            </a:r>
          </a:p>
        </p:txBody>
      </p:sp>
    </p:spTree>
    <p:extLst>
      <p:ext uri="{BB962C8B-B14F-4D97-AF65-F5344CB8AC3E}">
        <p14:creationId xmlns:p14="http://schemas.microsoft.com/office/powerpoint/2010/main" val="285066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C18184-B088-6A4E-922D-63F8003128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07" y="0"/>
            <a:ext cx="9144000" cy="6800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F6A14-DAF2-1642-97CC-A1EB07A6C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6013827"/>
            <a:ext cx="10515600" cy="6048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Kamil </a:t>
            </a:r>
            <a:r>
              <a:rPr lang="en-US" dirty="0" err="1">
                <a:solidFill>
                  <a:schemeClr val="bg1"/>
                </a:solidFill>
              </a:rPr>
              <a:t>Roškot</a:t>
            </a:r>
            <a:r>
              <a:rPr lang="en-US" dirty="0">
                <a:solidFill>
                  <a:schemeClr val="bg1"/>
                </a:solidFill>
              </a:rPr>
              <a:t>, Czechoslovak pavilion in Chicago, 1933</a:t>
            </a:r>
          </a:p>
        </p:txBody>
      </p:sp>
    </p:spTree>
    <p:extLst>
      <p:ext uri="{BB962C8B-B14F-4D97-AF65-F5344CB8AC3E}">
        <p14:creationId xmlns:p14="http://schemas.microsoft.com/office/powerpoint/2010/main" val="2391080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8581486C-B307-B944-A05D-849F59F21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8952" y="365125"/>
            <a:ext cx="3897648" cy="60480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75779-B5AF-0F4A-B990-524174DFFEEE}"/>
              </a:ext>
            </a:extLst>
          </p:cNvPr>
          <p:cNvSpPr txBox="1"/>
          <p:nvPr/>
        </p:nvSpPr>
        <p:spPr>
          <a:xfrm>
            <a:off x="1676400" y="6488668"/>
            <a:ext cx="948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Jaromír </a:t>
            </a:r>
            <a:r>
              <a:rPr lang="en-US" dirty="0" err="1"/>
              <a:t>Krejcar</a:t>
            </a:r>
            <a:r>
              <a:rPr lang="en-US" dirty="0"/>
              <a:t>, </a:t>
            </a:r>
            <a:r>
              <a:rPr lang="en-US" dirty="0" err="1"/>
              <a:t>Zdeněk</a:t>
            </a:r>
            <a:r>
              <a:rPr lang="en-US" dirty="0"/>
              <a:t> </a:t>
            </a:r>
            <a:r>
              <a:rPr lang="en-US" dirty="0" err="1"/>
              <a:t>Kejř</a:t>
            </a:r>
            <a:r>
              <a:rPr lang="en-US" dirty="0"/>
              <a:t>, </a:t>
            </a:r>
            <a:r>
              <a:rPr lang="en-US" dirty="0" err="1"/>
              <a:t>Bohumil</a:t>
            </a:r>
            <a:r>
              <a:rPr lang="en-US" dirty="0"/>
              <a:t> </a:t>
            </a:r>
            <a:r>
              <a:rPr lang="en-US" dirty="0" err="1"/>
              <a:t>Soumar</a:t>
            </a:r>
            <a:r>
              <a:rPr lang="en-US" dirty="0"/>
              <a:t>, </a:t>
            </a:r>
            <a:r>
              <a:rPr lang="en-US" dirty="0" err="1"/>
              <a:t>Ladislav</a:t>
            </a:r>
            <a:r>
              <a:rPr lang="en-US" dirty="0"/>
              <a:t> </a:t>
            </a:r>
            <a:r>
              <a:rPr lang="en-US" dirty="0" err="1"/>
              <a:t>Sutnar</a:t>
            </a:r>
            <a:r>
              <a:rPr lang="en-US" dirty="0"/>
              <a:t> – Czechoslovak pavilion in Paris, 1937</a:t>
            </a:r>
          </a:p>
        </p:txBody>
      </p:sp>
    </p:spTree>
    <p:extLst>
      <p:ext uri="{BB962C8B-B14F-4D97-AF65-F5344CB8AC3E}">
        <p14:creationId xmlns:p14="http://schemas.microsoft.com/office/powerpoint/2010/main" val="3823781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czechoslovak pavilion new york 19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387" y="548680"/>
            <a:ext cx="8837303" cy="55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090A04-CC5E-2C4D-92F5-A49D4DCDC771}"/>
              </a:ext>
            </a:extLst>
          </p:cNvPr>
          <p:cNvSpPr txBox="1"/>
          <p:nvPr/>
        </p:nvSpPr>
        <p:spPr>
          <a:xfrm>
            <a:off x="2495601" y="6237312"/>
            <a:ext cx="7494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Kamil </a:t>
            </a:r>
            <a:r>
              <a:rPr lang="en-US" sz="2000" dirty="0" err="1">
                <a:solidFill>
                  <a:schemeClr val="tx2"/>
                </a:solidFill>
              </a:rPr>
              <a:t>Roškot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GB" sz="2000" dirty="0">
                <a:solidFill>
                  <a:schemeClr val="tx2"/>
                </a:solidFill>
              </a:rPr>
              <a:t>Czechoslovak pavilion at the New York world’s fair, 1939 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ndex">
            <a:extLst>
              <a:ext uri="{FF2B5EF4-FFF2-40B4-BE49-F238E27FC236}">
                <a16:creationId xmlns:a16="http://schemas.microsoft.com/office/drawing/2014/main" id="{CE5AA7FA-2865-5B47-B7EC-9B86BE7C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670" y="0"/>
            <a:ext cx="8701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04725-6BAC-2147-84E2-6B8C94C6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016" y="230212"/>
            <a:ext cx="8575514" cy="78581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>
                <a:solidFill>
                  <a:schemeClr val="tx2"/>
                </a:solidFill>
              </a:rPr>
              <a:t>Jan Masaryk looks at the bust of his father at the Czechoslovak pavilion, New York, 1939</a:t>
            </a:r>
          </a:p>
        </p:txBody>
      </p:sp>
    </p:spTree>
    <p:extLst>
      <p:ext uri="{BB962C8B-B14F-4D97-AF65-F5344CB8AC3E}">
        <p14:creationId xmlns:p14="http://schemas.microsoft.com/office/powerpoint/2010/main" val="151146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44029-F408-8C42-AC3B-F98B988C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0699"/>
            <a:ext cx="10515600" cy="5762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Re:public</a:t>
            </a:r>
            <a:r>
              <a:rPr lang="en-US" dirty="0"/>
              <a:t> Festival, Brno, 2018</a:t>
            </a:r>
          </a:p>
        </p:txBody>
      </p:sp>
      <p:pic>
        <p:nvPicPr>
          <p:cNvPr id="4" name="Content Placeholder 5" descr="A picture containing outdoor, person, game, street&#10;&#10;Description automatically generated">
            <a:extLst>
              <a:ext uri="{FF2B5EF4-FFF2-40B4-BE49-F238E27FC236}">
                <a16:creationId xmlns:a16="http://schemas.microsoft.com/office/drawing/2014/main" id="{87D48D1C-BC6D-7E40-BE13-536AFC254B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538" y="681037"/>
            <a:ext cx="5801784" cy="43513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EC0F27E-232C-AA43-83F5-1F6B9DC2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60" y="2019299"/>
            <a:ext cx="3128963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27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C22D-A009-5F46-BA33-F239422F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rněnský deník | Instalace sochy T. G. Masaryka na Moravském náměstí v Brně  | fotogalerie">
            <a:extLst>
              <a:ext uri="{FF2B5EF4-FFF2-40B4-BE49-F238E27FC236}">
                <a16:creationId xmlns:a16="http://schemas.microsoft.com/office/drawing/2014/main" id="{CCCAFA7B-B088-714D-BE3B-00DF7E96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1" y="529517"/>
            <a:ext cx="4565650" cy="30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building, indoor, table, large&#10;&#10;Description automatically generated">
            <a:extLst>
              <a:ext uri="{FF2B5EF4-FFF2-40B4-BE49-F238E27FC236}">
                <a16:creationId xmlns:a16="http://schemas.microsoft.com/office/drawing/2014/main" id="{91E47ACC-E133-724D-9632-C44479431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8" y="1485106"/>
            <a:ext cx="6210300" cy="4657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237CCF-EF07-D144-99DA-22732A3F00C0}"/>
              </a:ext>
            </a:extLst>
          </p:cNvPr>
          <p:cNvSpPr txBox="1"/>
          <p:nvPr/>
        </p:nvSpPr>
        <p:spPr>
          <a:xfrm>
            <a:off x="7214523" y="4153546"/>
            <a:ext cx="477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 </a:t>
            </a:r>
            <a:r>
              <a:rPr lang="en-US" dirty="0" err="1"/>
              <a:t>Velčovský</a:t>
            </a:r>
            <a:r>
              <a:rPr lang="en-US" dirty="0"/>
              <a:t>, Masaryk climbing frame, 2018</a:t>
            </a:r>
          </a:p>
        </p:txBody>
      </p:sp>
    </p:spTree>
    <p:extLst>
      <p:ext uri="{BB962C8B-B14F-4D97-AF65-F5344CB8AC3E}">
        <p14:creationId xmlns:p14="http://schemas.microsoft.com/office/powerpoint/2010/main" val="3470195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A736-AC88-F840-AEDF-23928779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D3F7-1C7A-3541-8038-D1E96DBF5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FD85B483-B8E3-7046-8BA1-34D6B85C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57150"/>
            <a:ext cx="11074400" cy="674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9FC33-F9D0-B74D-85B1-D9E8D59CC2E4}"/>
              </a:ext>
            </a:extLst>
          </p:cNvPr>
          <p:cNvSpPr txBox="1"/>
          <p:nvPr/>
        </p:nvSpPr>
        <p:spPr>
          <a:xfrm>
            <a:off x="1414462" y="6314321"/>
            <a:ext cx="337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socharske.brno.cz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mapa</a:t>
            </a:r>
            <a:r>
              <a:rPr lang="en-US" b="1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6662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BD73961-59C7-574E-AEC0-EB36A881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386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D442F0-25CB-F540-8D73-BD9634520A97}"/>
              </a:ext>
            </a:extLst>
          </p:cNvPr>
          <p:cNvSpPr txBox="1">
            <a:spLocks/>
          </p:cNvSpPr>
          <p:nvPr/>
        </p:nvSpPr>
        <p:spPr>
          <a:xfrm>
            <a:off x="3860801" y="6439487"/>
            <a:ext cx="4976813" cy="54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Vincenc</a:t>
            </a:r>
            <a:r>
              <a:rPr lang="en-US" sz="1800" dirty="0"/>
              <a:t> </a:t>
            </a:r>
            <a:r>
              <a:rPr lang="en-US" sz="1800" dirty="0" err="1"/>
              <a:t>Makovský</a:t>
            </a:r>
            <a:r>
              <a:rPr lang="en-US" sz="1800" dirty="0"/>
              <a:t>, TGM, </a:t>
            </a:r>
            <a:r>
              <a:rPr lang="en-US" sz="1800" dirty="0" err="1"/>
              <a:t>Humpolec</a:t>
            </a:r>
            <a:r>
              <a:rPr lang="en-US" sz="1800" dirty="0"/>
              <a:t>, 1937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C854176-C1A1-9B40-B25C-85827FBD5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919" y="325374"/>
            <a:ext cx="2563390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6A39B1-C486-DA46-91DC-4A143935A4B2}"/>
              </a:ext>
            </a:extLst>
          </p:cNvPr>
          <p:cNvSpPr txBox="1"/>
          <p:nvPr/>
        </p:nvSpPr>
        <p:spPr>
          <a:xfrm>
            <a:off x="4031126" y="5281741"/>
            <a:ext cx="288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Olena </a:t>
            </a:r>
            <a:r>
              <a:rPr lang="en-GB" dirty="0" err="1"/>
              <a:t>Mondičová</a:t>
            </a:r>
            <a:r>
              <a:rPr lang="en-GB" dirty="0"/>
              <a:t>, </a:t>
            </a:r>
            <a:r>
              <a:rPr lang="en-GB" dirty="0" err="1"/>
              <a:t>Uzzhorod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BC2BC6-C3B6-BD47-8AA5-9FCB67E7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2" y="1208833"/>
            <a:ext cx="2375735" cy="30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3C1F6-F58C-DD42-998E-5581D7B67DC0}"/>
              </a:ext>
            </a:extLst>
          </p:cNvPr>
          <p:cNvSpPr txBox="1"/>
          <p:nvPr/>
        </p:nvSpPr>
        <p:spPr>
          <a:xfrm>
            <a:off x="214690" y="4481230"/>
            <a:ext cx="335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Otto Gutfreund, TGM, Hradec </a:t>
            </a:r>
            <a:r>
              <a:rPr lang="en-US" dirty="0" err="1"/>
              <a:t>Králové</a:t>
            </a:r>
            <a:r>
              <a:rPr lang="en-US" dirty="0"/>
              <a:t>, 1926</a:t>
            </a:r>
          </a:p>
        </p:txBody>
      </p:sp>
    </p:spTree>
    <p:extLst>
      <p:ext uri="{BB962C8B-B14F-4D97-AF65-F5344CB8AC3E}">
        <p14:creationId xmlns:p14="http://schemas.microsoft.com/office/powerpoint/2010/main" val="3284599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3589BEE1-F70E-6841-ABBE-82BA5EF60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961"/>
            <a:ext cx="12192000" cy="57301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22E32-D469-9C4F-9A7B-EABE4E5D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22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tg-masaryk.cz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mapa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1794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7696A02F-E97B-404A-A0D1-EB9CEB16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74" y="299204"/>
            <a:ext cx="4592352" cy="329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30A3C5-4EC5-044E-A513-BBCEC3472FB3}"/>
              </a:ext>
            </a:extLst>
          </p:cNvPr>
          <p:cNvSpPr txBox="1"/>
          <p:nvPr/>
        </p:nvSpPr>
        <p:spPr>
          <a:xfrm>
            <a:off x="273274" y="3704473"/>
            <a:ext cx="615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Karel </a:t>
            </a:r>
            <a:r>
              <a:rPr lang="en-GB" dirty="0" err="1"/>
              <a:t>Kotrba</a:t>
            </a:r>
            <a:r>
              <a:rPr lang="en-GB" dirty="0"/>
              <a:t> - Jaroslav </a:t>
            </a:r>
            <a:r>
              <a:rPr lang="en-GB" dirty="0" err="1"/>
              <a:t>Hruška</a:t>
            </a:r>
            <a:r>
              <a:rPr lang="en-GB" dirty="0"/>
              <a:t> - </a:t>
            </a:r>
            <a:r>
              <a:rPr lang="en-GB" dirty="0" err="1"/>
              <a:t>Bohumil</a:t>
            </a:r>
            <a:r>
              <a:rPr lang="en-GB" dirty="0"/>
              <a:t> </a:t>
            </a:r>
            <a:r>
              <a:rPr lang="en-GB" dirty="0" err="1"/>
              <a:t>Pícha</a:t>
            </a:r>
            <a:r>
              <a:rPr lang="en-GB" dirty="0"/>
              <a:t>, TGM, </a:t>
            </a:r>
            <a:r>
              <a:rPr lang="en-GB" dirty="0" err="1"/>
              <a:t>Plzeň</a:t>
            </a:r>
            <a:r>
              <a:rPr lang="en-GB" dirty="0"/>
              <a:t>, 1928</a:t>
            </a:r>
            <a:endParaRPr 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0A0FEE6D-64C0-8942-8AA3-86BA2C24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162" y="-24337"/>
            <a:ext cx="443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D2901-430B-8B4C-98B7-F45ACFA76430}"/>
              </a:ext>
            </a:extLst>
          </p:cNvPr>
          <p:cNvSpPr txBox="1"/>
          <p:nvPr/>
        </p:nvSpPr>
        <p:spPr>
          <a:xfrm>
            <a:off x="3887726" y="6419135"/>
            <a:ext cx="283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Jaroslav </a:t>
            </a:r>
            <a:r>
              <a:rPr lang="en-GB" dirty="0" err="1"/>
              <a:t>Hruška</a:t>
            </a:r>
            <a:r>
              <a:rPr lang="en-GB" dirty="0"/>
              <a:t>, </a:t>
            </a:r>
            <a:r>
              <a:rPr lang="en-GB" dirty="0" err="1"/>
              <a:t>Kolín</a:t>
            </a:r>
            <a:r>
              <a:rPr lang="en-GB" dirty="0"/>
              <a:t>, 1929</a:t>
            </a:r>
            <a:endParaRPr lang="en-US" dirty="0"/>
          </a:p>
        </p:txBody>
      </p:sp>
      <p:pic>
        <p:nvPicPr>
          <p:cNvPr id="2058" name="Picture 10" descr="Památník národního osvobození v Plzni » Centrum pro dějiny sochařství">
            <a:extLst>
              <a:ext uri="{FF2B5EF4-FFF2-40B4-BE49-F238E27FC236}">
                <a16:creationId xmlns:a16="http://schemas.microsoft.com/office/drawing/2014/main" id="{BC80102C-AD24-1248-BA1C-584F125A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74" y="4245435"/>
            <a:ext cx="3014881" cy="20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FF97A-9F0E-A64B-9F84-38F7900BA68E}"/>
              </a:ext>
            </a:extLst>
          </p:cNvPr>
          <p:cNvSpPr txBox="1"/>
          <p:nvPr/>
        </p:nvSpPr>
        <p:spPr>
          <a:xfrm>
            <a:off x="273274" y="6374130"/>
            <a:ext cx="272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sculpture, </a:t>
            </a:r>
            <a:r>
              <a:rPr lang="en-US" dirty="0" err="1"/>
              <a:t>Plzeň</a:t>
            </a:r>
            <a:r>
              <a:rPr lang="en-US" dirty="0"/>
              <a:t>, 1990</a:t>
            </a:r>
          </a:p>
        </p:txBody>
      </p:sp>
    </p:spTree>
    <p:extLst>
      <p:ext uri="{BB962C8B-B14F-4D97-AF65-F5344CB8AC3E}">
        <p14:creationId xmlns:p14="http://schemas.microsoft.com/office/powerpoint/2010/main" val="93178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utdoor, sitting, wooden, building&#10;&#10;Description automatically generated">
            <a:extLst>
              <a:ext uri="{FF2B5EF4-FFF2-40B4-BE49-F238E27FC236}">
                <a16:creationId xmlns:a16="http://schemas.microsoft.com/office/drawing/2014/main" id="{E08672B8-E9CB-6D4D-9EE5-91F06AE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5412" y="696912"/>
            <a:ext cx="5575300" cy="4181475"/>
          </a:xfrm>
        </p:spPr>
      </p:pic>
      <p:pic>
        <p:nvPicPr>
          <p:cNvPr id="9" name="Picture 8" descr="A sign hanging from a tree&#10;&#10;Description automatically generated">
            <a:extLst>
              <a:ext uri="{FF2B5EF4-FFF2-40B4-BE49-F238E27FC236}">
                <a16:creationId xmlns:a16="http://schemas.microsoft.com/office/drawing/2014/main" id="{D487E764-37F3-D040-B6F1-CE56B3B70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1426" y="761735"/>
            <a:ext cx="6093884" cy="4570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7B638E-9018-204D-A0F1-E9027E7847E1}"/>
              </a:ext>
            </a:extLst>
          </p:cNvPr>
          <p:cNvSpPr txBox="1"/>
          <p:nvPr/>
        </p:nvSpPr>
        <p:spPr>
          <a:xfrm>
            <a:off x="6881275" y="5857657"/>
            <a:ext cx="507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Albín</a:t>
            </a:r>
            <a:r>
              <a:rPr lang="en-US" dirty="0"/>
              <a:t> </a:t>
            </a:r>
            <a:r>
              <a:rPr lang="en-US" dirty="0" err="1"/>
              <a:t>Polášek</a:t>
            </a:r>
            <a:r>
              <a:rPr lang="en-US" dirty="0"/>
              <a:t> </a:t>
            </a:r>
            <a:r>
              <a:rPr lang="en-GB" dirty="0"/>
              <a:t>(1879–1965) , TGM as a </a:t>
            </a:r>
            <a:r>
              <a:rPr lang="en-GB" dirty="0" err="1"/>
              <a:t>Blaník</a:t>
            </a:r>
            <a:r>
              <a:rPr lang="en-GB" dirty="0"/>
              <a:t> knight, Chicago, 1940-49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0B7A4-9280-7F42-B265-A2F91B1B20EE}"/>
              </a:ext>
            </a:extLst>
          </p:cNvPr>
          <p:cNvSpPr txBox="1"/>
          <p:nvPr/>
        </p:nvSpPr>
        <p:spPr>
          <a:xfrm>
            <a:off x="685800" y="609388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Mařatka</a:t>
            </a:r>
            <a:r>
              <a:rPr lang="en-US" dirty="0"/>
              <a:t>, TGM, Golden Gate Park, San Francisco (1874-1937)</a:t>
            </a:r>
          </a:p>
        </p:txBody>
      </p:sp>
    </p:spTree>
    <p:extLst>
      <p:ext uri="{BB962C8B-B14F-4D97-AF65-F5344CB8AC3E}">
        <p14:creationId xmlns:p14="http://schemas.microsoft.com/office/powerpoint/2010/main" val="29751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5F53-A21D-D046-95C3-40700B8A8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99" y="9389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Franz Joseph I.</a:t>
            </a:r>
          </a:p>
        </p:txBody>
      </p:sp>
      <p:pic>
        <p:nvPicPr>
          <p:cNvPr id="1028" name="Picture 4" descr="Karlovy Vary - pomník Františka Josefa I. | pomník císaře Františka Josefa I. v Karlových Varech před rokem 1918">
            <a:extLst>
              <a:ext uri="{FF2B5EF4-FFF2-40B4-BE49-F238E27FC236}">
                <a16:creationId xmlns:a16="http://schemas.microsoft.com/office/drawing/2014/main" id="{9F707E51-1F63-9241-A246-5968A39DD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18" y="1658937"/>
            <a:ext cx="2230279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D34B92-3619-C441-A038-4F7588E1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10" y="1559318"/>
            <a:ext cx="2609850" cy="406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94ECB-763D-824D-B5B1-EEC0CA73FDFB}"/>
              </a:ext>
            </a:extLst>
          </p:cNvPr>
          <p:cNvSpPr txBox="1"/>
          <p:nvPr/>
        </p:nvSpPr>
        <p:spPr>
          <a:xfrm>
            <a:off x="1694643" y="5877066"/>
            <a:ext cx="392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Olomouc, installed 1898, removed 1919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702DA-6B7F-1D4D-92FE-CAA606BACAE0}"/>
              </a:ext>
            </a:extLst>
          </p:cNvPr>
          <p:cNvSpPr txBox="1"/>
          <p:nvPr/>
        </p:nvSpPr>
        <p:spPr>
          <a:xfrm>
            <a:off x="7549020" y="5399032"/>
            <a:ext cx="19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Karlovy Vary, 1910</a:t>
            </a:r>
          </a:p>
        </p:txBody>
      </p:sp>
    </p:spTree>
    <p:extLst>
      <p:ext uri="{BB962C8B-B14F-4D97-AF65-F5344CB8AC3E}">
        <p14:creationId xmlns:p14="http://schemas.microsoft.com/office/powerpoint/2010/main" val="374584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3532" y="121238"/>
            <a:ext cx="354823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Czechoslovak section, 2</a:t>
            </a:r>
            <a:r>
              <a:rPr lang="en-GB" sz="2000" baseline="30000" dirty="0">
                <a:solidFill>
                  <a:schemeClr val="tx1">
                    <a:lumMod val="85000"/>
                  </a:schemeClr>
                </a:solidFill>
              </a:rPr>
              <a:t>nd</a:t>
            </a: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 international book fair, Florence, 1932</a:t>
            </a:r>
          </a:p>
          <a:p>
            <a:pPr marL="0" indent="0">
              <a:buNone/>
            </a:pPr>
            <a:endParaRPr lang="en-GB" sz="24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1266" name="Picture 2" descr="U:\Research\getty\Sutnar\IMG_72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833" y="109109"/>
            <a:ext cx="5392620" cy="25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9833" y="6268710"/>
            <a:ext cx="4400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Czechoslovak pavilion, Chicago, 1933/34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833" y="3018198"/>
            <a:ext cx="4242705" cy="325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018198"/>
            <a:ext cx="4347422" cy="325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39309" y="6336652"/>
            <a:ext cx="4400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Czechoslovak pavilion, Brussels, 1935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7424DE-57A6-CC49-A04B-A568D8C6ACB4}"/>
              </a:ext>
            </a:extLst>
          </p:cNvPr>
          <p:cNvSpPr txBox="1"/>
          <p:nvPr/>
        </p:nvSpPr>
        <p:spPr>
          <a:xfrm>
            <a:off x="6715125" y="1637660"/>
            <a:ext cx="470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Masaryk’s busts at international exhibitions</a:t>
            </a:r>
          </a:p>
        </p:txBody>
      </p:sp>
    </p:spTree>
    <p:extLst>
      <p:ext uri="{BB962C8B-B14F-4D97-AF65-F5344CB8AC3E}">
        <p14:creationId xmlns:p14="http://schemas.microsoft.com/office/powerpoint/2010/main" val="92956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4FAA-70DE-2F43-89B5-F9B99E6E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CF0AEFF0-3572-CB4D-9587-79C2FC66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312" y="3178474"/>
            <a:ext cx="2317749" cy="351283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98F9BD9-113D-4845-8BCA-A0F87A08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9" y="138132"/>
            <a:ext cx="4428329" cy="3191797"/>
          </a:xfrm>
          <a:prstGeom prst="rect">
            <a:avLst/>
          </a:prstGeom>
        </p:spPr>
      </p:pic>
      <p:pic>
        <p:nvPicPr>
          <p:cNvPr id="11" name="Picture 10" descr="A picture containing text, book, photo, person&#10;&#10;Description automatically generated">
            <a:extLst>
              <a:ext uri="{FF2B5EF4-FFF2-40B4-BE49-F238E27FC236}">
                <a16:creationId xmlns:a16="http://schemas.microsoft.com/office/drawing/2014/main" id="{EBCFDAC0-46AE-1345-9207-4A3DDB99A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263" y="152399"/>
            <a:ext cx="1854200" cy="2900159"/>
          </a:xfrm>
          <a:prstGeom prst="rect">
            <a:avLst/>
          </a:prstGeom>
        </p:spPr>
      </p:pic>
      <p:pic>
        <p:nvPicPr>
          <p:cNvPr id="13" name="Picture 12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E079BDD6-92C2-E140-80B5-745C3216C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8071"/>
            <a:ext cx="5078417" cy="3235140"/>
          </a:xfrm>
          <a:prstGeom prst="rect">
            <a:avLst/>
          </a:prstGeom>
        </p:spPr>
      </p:pic>
      <p:pic>
        <p:nvPicPr>
          <p:cNvPr id="14338" name="Picture 2" descr="1939 New York World's Fair Vintage Travel Poster – Vintagraph Prints">
            <a:extLst>
              <a:ext uri="{FF2B5EF4-FFF2-40B4-BE49-F238E27FC236}">
                <a16:creationId xmlns:a16="http://schemas.microsoft.com/office/drawing/2014/main" id="{94A1C365-FC13-854A-9785-711C3F5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6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67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630</TotalTime>
  <Words>476</Words>
  <Application>Microsoft Macintosh PowerPoint</Application>
  <PresentationFormat>Widescreen</PresentationFormat>
  <Paragraphs>64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After 1918: The New Central Europe of National States</vt:lpstr>
      <vt:lpstr>Tomáš Garrigue Masaryk in Brno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Exhibition of Czechoslovak Contemporary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Rampley</dc:creator>
  <cp:lastModifiedBy>Matthew Rampley</cp:lastModifiedBy>
  <cp:revision>6</cp:revision>
  <dcterms:created xsi:type="dcterms:W3CDTF">2020-11-23T09:30:21Z</dcterms:created>
  <dcterms:modified xsi:type="dcterms:W3CDTF">2020-11-26T14:53:33Z</dcterms:modified>
</cp:coreProperties>
</file>