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sldIdLst>
    <p:sldId id="256" r:id="rId2"/>
    <p:sldId id="257" r:id="rId3"/>
    <p:sldId id="261" r:id="rId4"/>
    <p:sldId id="258" r:id="rId5"/>
    <p:sldId id="259" r:id="rId6"/>
    <p:sldId id="262" r:id="rId7"/>
    <p:sldId id="265" r:id="rId8"/>
    <p:sldId id="263" r:id="rId9"/>
    <p:sldId id="264" r:id="rId10"/>
    <p:sldId id="269" r:id="rId11"/>
    <p:sldId id="270" r:id="rId12"/>
    <p:sldId id="267" r:id="rId13"/>
    <p:sldId id="268" r:id="rId14"/>
    <p:sldId id="266" r:id="rId15"/>
    <p:sldId id="271" r:id="rId16"/>
    <p:sldId id="272" r:id="rId17"/>
    <p:sldId id="273" r:id="rId18"/>
    <p:sldId id="274" r:id="rId19"/>
    <p:sldId id="275" r:id="rId20"/>
    <p:sldId id="277" r:id="rId21"/>
    <p:sldId id="278" r:id="rId22"/>
    <p:sldId id="279" r:id="rId23"/>
    <p:sldId id="280" r:id="rId2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iří Němec" initials="JN" lastIdx="1" clrIdx="0">
    <p:extLst>
      <p:ext uri="{19B8F6BF-5375-455C-9EA6-DF929625EA0E}">
        <p15:presenceInfo xmlns:p15="http://schemas.microsoft.com/office/powerpoint/2012/main" userId="Jiří Něme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96" autoAdjust="0"/>
    <p:restoredTop sz="94796" autoAdjust="0"/>
  </p:normalViewPr>
  <p:slideViewPr>
    <p:cSldViewPr snapToGrid="0">
      <p:cViewPr varScale="1">
        <p:scale>
          <a:sx n="75" d="100"/>
          <a:sy n="75" d="100"/>
        </p:scale>
        <p:origin x="41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ří Němec" userId="8a5a5902-35b1-41ab-a72b-9b464ac754a2" providerId="ADAL" clId="{1E779C71-9DA7-453E-8F73-40A175E430B9}"/>
    <pc:docChg chg="undo custSel addSld delSld modSld">
      <pc:chgData name="Jiří Němec" userId="8a5a5902-35b1-41ab-a72b-9b464ac754a2" providerId="ADAL" clId="{1E779C71-9DA7-453E-8F73-40A175E430B9}" dt="2020-11-19T16:53:15.597" v="2204" actId="255"/>
      <pc:docMkLst>
        <pc:docMk/>
      </pc:docMkLst>
      <pc:sldChg chg="modSp mod">
        <pc:chgData name="Jiří Němec" userId="8a5a5902-35b1-41ab-a72b-9b464ac754a2" providerId="ADAL" clId="{1E779C71-9DA7-453E-8F73-40A175E430B9}" dt="2020-11-19T16:53:15.597" v="2204" actId="255"/>
        <pc:sldMkLst>
          <pc:docMk/>
          <pc:sldMk cId="3326296070" sldId="256"/>
        </pc:sldMkLst>
        <pc:spChg chg="mod">
          <ac:chgData name="Jiří Němec" userId="8a5a5902-35b1-41ab-a72b-9b464ac754a2" providerId="ADAL" clId="{1E779C71-9DA7-453E-8F73-40A175E430B9}" dt="2020-11-19T16:53:15.597" v="2204" actId="255"/>
          <ac:spMkLst>
            <pc:docMk/>
            <pc:sldMk cId="3326296070" sldId="256"/>
            <ac:spMk id="3" creationId="{F05F80B5-F3A0-4A05-B274-431D0072BC99}"/>
          </ac:spMkLst>
        </pc:spChg>
      </pc:sldChg>
      <pc:sldChg chg="modSp mod">
        <pc:chgData name="Jiří Němec" userId="8a5a5902-35b1-41ab-a72b-9b464ac754a2" providerId="ADAL" clId="{1E779C71-9DA7-453E-8F73-40A175E430B9}" dt="2020-11-19T13:53:36.944" v="83" actId="20577"/>
        <pc:sldMkLst>
          <pc:docMk/>
          <pc:sldMk cId="2301233194" sldId="264"/>
        </pc:sldMkLst>
        <pc:spChg chg="mod">
          <ac:chgData name="Jiří Němec" userId="8a5a5902-35b1-41ab-a72b-9b464ac754a2" providerId="ADAL" clId="{1E779C71-9DA7-453E-8F73-40A175E430B9}" dt="2020-11-19T13:53:36.944" v="83" actId="20577"/>
          <ac:spMkLst>
            <pc:docMk/>
            <pc:sldMk cId="2301233194" sldId="264"/>
            <ac:spMk id="9" creationId="{DE6B84E7-E3C7-4462-9830-AC03B256AC0B}"/>
          </ac:spMkLst>
        </pc:spChg>
      </pc:sldChg>
      <pc:sldChg chg="modTransition">
        <pc:chgData name="Jiří Němec" userId="8a5a5902-35b1-41ab-a72b-9b464ac754a2" providerId="ADAL" clId="{1E779C71-9DA7-453E-8F73-40A175E430B9}" dt="2020-11-19T16:50:47.586" v="2198"/>
        <pc:sldMkLst>
          <pc:docMk/>
          <pc:sldMk cId="856692311" sldId="266"/>
        </pc:sldMkLst>
      </pc:sldChg>
      <pc:sldChg chg="modSp mod">
        <pc:chgData name="Jiří Němec" userId="8a5a5902-35b1-41ab-a72b-9b464ac754a2" providerId="ADAL" clId="{1E779C71-9DA7-453E-8F73-40A175E430B9}" dt="2020-11-19T16:52:10.951" v="2201" actId="207"/>
        <pc:sldMkLst>
          <pc:docMk/>
          <pc:sldMk cId="1609110656" sldId="267"/>
        </pc:sldMkLst>
        <pc:spChg chg="mod">
          <ac:chgData name="Jiří Němec" userId="8a5a5902-35b1-41ab-a72b-9b464ac754a2" providerId="ADAL" clId="{1E779C71-9DA7-453E-8F73-40A175E430B9}" dt="2020-11-19T14:13:23.586" v="270" actId="20577"/>
          <ac:spMkLst>
            <pc:docMk/>
            <pc:sldMk cId="1609110656" sldId="267"/>
            <ac:spMk id="2" creationId="{8F75D4B2-5904-484A-8E77-8B09A2C1B65D}"/>
          </ac:spMkLst>
        </pc:spChg>
        <pc:spChg chg="mod">
          <ac:chgData name="Jiří Němec" userId="8a5a5902-35b1-41ab-a72b-9b464ac754a2" providerId="ADAL" clId="{1E779C71-9DA7-453E-8F73-40A175E430B9}" dt="2020-11-19T16:52:10.951" v="2201" actId="207"/>
          <ac:spMkLst>
            <pc:docMk/>
            <pc:sldMk cId="1609110656" sldId="267"/>
            <ac:spMk id="3" creationId="{90D9F94F-4B60-47C5-96C4-CB7E57DD53BE}"/>
          </ac:spMkLst>
        </pc:spChg>
      </pc:sldChg>
      <pc:sldChg chg="modTransition">
        <pc:chgData name="Jiří Němec" userId="8a5a5902-35b1-41ab-a72b-9b464ac754a2" providerId="ADAL" clId="{1E779C71-9DA7-453E-8F73-40A175E430B9}" dt="2020-11-19T16:50:20.141" v="2191"/>
        <pc:sldMkLst>
          <pc:docMk/>
          <pc:sldMk cId="1923918367" sldId="268"/>
        </pc:sldMkLst>
      </pc:sldChg>
      <pc:sldChg chg="addSp delSp modSp new mod">
        <pc:chgData name="Jiří Němec" userId="8a5a5902-35b1-41ab-a72b-9b464ac754a2" providerId="ADAL" clId="{1E779C71-9DA7-453E-8F73-40A175E430B9}" dt="2020-11-19T14:08:11.305" v="248" actId="1076"/>
        <pc:sldMkLst>
          <pc:docMk/>
          <pc:sldMk cId="3645199780" sldId="269"/>
        </pc:sldMkLst>
        <pc:spChg chg="del">
          <ac:chgData name="Jiří Němec" userId="8a5a5902-35b1-41ab-a72b-9b464ac754a2" providerId="ADAL" clId="{1E779C71-9DA7-453E-8F73-40A175E430B9}" dt="2020-11-19T13:29:20.732" v="29" actId="478"/>
          <ac:spMkLst>
            <pc:docMk/>
            <pc:sldMk cId="3645199780" sldId="269"/>
            <ac:spMk id="2" creationId="{ABA0EAB8-9595-4A91-A59A-C2F36DC76690}"/>
          </ac:spMkLst>
        </pc:spChg>
        <pc:spChg chg="del mod">
          <ac:chgData name="Jiří Němec" userId="8a5a5902-35b1-41ab-a72b-9b464ac754a2" providerId="ADAL" clId="{1E779C71-9DA7-453E-8F73-40A175E430B9}" dt="2020-11-19T13:46:25.074" v="32" actId="931"/>
          <ac:spMkLst>
            <pc:docMk/>
            <pc:sldMk cId="3645199780" sldId="269"/>
            <ac:spMk id="3" creationId="{F75F2A89-5B96-465E-A297-0083F482689D}"/>
          </ac:spMkLst>
        </pc:spChg>
        <pc:spChg chg="del mod">
          <ac:chgData name="Jiří Němec" userId="8a5a5902-35b1-41ab-a72b-9b464ac754a2" providerId="ADAL" clId="{1E779C71-9DA7-453E-8F73-40A175E430B9}" dt="2020-11-19T13:46:54.164" v="36" actId="931"/>
          <ac:spMkLst>
            <pc:docMk/>
            <pc:sldMk cId="3645199780" sldId="269"/>
            <ac:spMk id="4" creationId="{0728C34B-F13F-46FC-9452-89557D1E8618}"/>
          </ac:spMkLst>
        </pc:spChg>
        <pc:spChg chg="add mod">
          <ac:chgData name="Jiří Němec" userId="8a5a5902-35b1-41ab-a72b-9b464ac754a2" providerId="ADAL" clId="{1E779C71-9DA7-453E-8F73-40A175E430B9}" dt="2020-11-19T14:00:18.694" v="119" actId="1076"/>
          <ac:spMkLst>
            <pc:docMk/>
            <pc:sldMk cId="3645199780" sldId="269"/>
            <ac:spMk id="9" creationId="{22CEF9D7-2834-40B0-B727-1C319CF8C158}"/>
          </ac:spMkLst>
        </pc:spChg>
        <pc:spChg chg="add mod">
          <ac:chgData name="Jiří Němec" userId="8a5a5902-35b1-41ab-a72b-9b464ac754a2" providerId="ADAL" clId="{1E779C71-9DA7-453E-8F73-40A175E430B9}" dt="2020-11-19T14:00:26.553" v="120" actId="1076"/>
          <ac:spMkLst>
            <pc:docMk/>
            <pc:sldMk cId="3645199780" sldId="269"/>
            <ac:spMk id="10" creationId="{AE663C3C-5B51-42FE-B92D-08915BC6CBC3}"/>
          </ac:spMkLst>
        </pc:spChg>
        <pc:spChg chg="add del mod">
          <ac:chgData name="Jiří Němec" userId="8a5a5902-35b1-41ab-a72b-9b464ac754a2" providerId="ADAL" clId="{1E779C71-9DA7-453E-8F73-40A175E430B9}" dt="2020-11-19T13:59:26.913" v="112"/>
          <ac:spMkLst>
            <pc:docMk/>
            <pc:sldMk cId="3645199780" sldId="269"/>
            <ac:spMk id="13" creationId="{8DBC277E-DE11-4C50-A1E7-79E780C02F29}"/>
          </ac:spMkLst>
        </pc:spChg>
        <pc:spChg chg="add mod ord">
          <ac:chgData name="Jiří Němec" userId="8a5a5902-35b1-41ab-a72b-9b464ac754a2" providerId="ADAL" clId="{1E779C71-9DA7-453E-8F73-40A175E430B9}" dt="2020-11-19T14:08:11.305" v="248" actId="1076"/>
          <ac:spMkLst>
            <pc:docMk/>
            <pc:sldMk cId="3645199780" sldId="269"/>
            <ac:spMk id="14" creationId="{EF35CE75-690C-4F38-81FB-C5EB83A4B141}"/>
          </ac:spMkLst>
        </pc:spChg>
        <pc:picChg chg="add mod">
          <ac:chgData name="Jiří Němec" userId="8a5a5902-35b1-41ab-a72b-9b464ac754a2" providerId="ADAL" clId="{1E779C71-9DA7-453E-8F73-40A175E430B9}" dt="2020-11-19T13:58:51.069" v="100" actId="1076"/>
          <ac:picMkLst>
            <pc:docMk/>
            <pc:sldMk cId="3645199780" sldId="269"/>
            <ac:picMk id="6" creationId="{91504CF9-7B38-495A-8EDE-FB5296D1BC85}"/>
          </ac:picMkLst>
        </pc:picChg>
        <pc:picChg chg="add mod">
          <ac:chgData name="Jiří Němec" userId="8a5a5902-35b1-41ab-a72b-9b464ac754a2" providerId="ADAL" clId="{1E779C71-9DA7-453E-8F73-40A175E430B9}" dt="2020-11-19T13:57:08.622" v="88" actId="1076"/>
          <ac:picMkLst>
            <pc:docMk/>
            <pc:sldMk cId="3645199780" sldId="269"/>
            <ac:picMk id="8" creationId="{EF1D5E21-1B91-4670-BCF3-7E053B3507A5}"/>
          </ac:picMkLst>
        </pc:picChg>
        <pc:picChg chg="add mod modCrop">
          <ac:chgData name="Jiří Němec" userId="8a5a5902-35b1-41ab-a72b-9b464ac754a2" providerId="ADAL" clId="{1E779C71-9DA7-453E-8F73-40A175E430B9}" dt="2020-11-19T14:00:06.381" v="118" actId="1076"/>
          <ac:picMkLst>
            <pc:docMk/>
            <pc:sldMk cId="3645199780" sldId="269"/>
            <ac:picMk id="12" creationId="{18D049C9-853F-48C0-BF1F-947FBEBF07CB}"/>
          </ac:picMkLst>
        </pc:picChg>
        <pc:picChg chg="add mod modCrop">
          <ac:chgData name="Jiří Němec" userId="8a5a5902-35b1-41ab-a72b-9b464ac754a2" providerId="ADAL" clId="{1E779C71-9DA7-453E-8F73-40A175E430B9}" dt="2020-11-19T14:07:40.281" v="246" actId="18131"/>
          <ac:picMkLst>
            <pc:docMk/>
            <pc:sldMk cId="3645199780" sldId="269"/>
            <ac:picMk id="16" creationId="{6E0BF37B-77C1-48C7-AC36-6418704BDD46}"/>
          </ac:picMkLst>
        </pc:picChg>
      </pc:sldChg>
      <pc:sldChg chg="addSp delSp modSp new mod">
        <pc:chgData name="Jiří Němec" userId="8a5a5902-35b1-41ab-a72b-9b464ac754a2" providerId="ADAL" clId="{1E779C71-9DA7-453E-8F73-40A175E430B9}" dt="2020-11-19T14:15:32.346" v="331" actId="20577"/>
        <pc:sldMkLst>
          <pc:docMk/>
          <pc:sldMk cId="1520262944" sldId="270"/>
        </pc:sldMkLst>
        <pc:spChg chg="mod">
          <ac:chgData name="Jiří Němec" userId="8a5a5902-35b1-41ab-a72b-9b464ac754a2" providerId="ADAL" clId="{1E779C71-9DA7-453E-8F73-40A175E430B9}" dt="2020-11-19T14:15:32.346" v="331" actId="20577"/>
          <ac:spMkLst>
            <pc:docMk/>
            <pc:sldMk cId="1520262944" sldId="270"/>
            <ac:spMk id="2" creationId="{C9C38783-4274-424E-A75F-3214949B11BB}"/>
          </ac:spMkLst>
        </pc:spChg>
        <pc:spChg chg="del mod">
          <ac:chgData name="Jiří Němec" userId="8a5a5902-35b1-41ab-a72b-9b464ac754a2" providerId="ADAL" clId="{1E779C71-9DA7-453E-8F73-40A175E430B9}" dt="2020-11-19T14:14:29.616" v="317" actId="931"/>
          <ac:spMkLst>
            <pc:docMk/>
            <pc:sldMk cId="1520262944" sldId="270"/>
            <ac:spMk id="3" creationId="{F15E2613-0BB6-4209-A63C-0BCEB85EDDD2}"/>
          </ac:spMkLst>
        </pc:spChg>
        <pc:picChg chg="add mod">
          <ac:chgData name="Jiří Němec" userId="8a5a5902-35b1-41ab-a72b-9b464ac754a2" providerId="ADAL" clId="{1E779C71-9DA7-453E-8F73-40A175E430B9}" dt="2020-11-19T14:15:23.403" v="328" actId="1076"/>
          <ac:picMkLst>
            <pc:docMk/>
            <pc:sldMk cId="1520262944" sldId="270"/>
            <ac:picMk id="5" creationId="{776EC12D-477C-4865-BF07-EE5124C192BC}"/>
          </ac:picMkLst>
        </pc:picChg>
      </pc:sldChg>
      <pc:sldChg chg="addSp delSp modSp new mod">
        <pc:chgData name="Jiří Němec" userId="8a5a5902-35b1-41ab-a72b-9b464ac754a2" providerId="ADAL" clId="{1E779C71-9DA7-453E-8F73-40A175E430B9}" dt="2020-11-19T14:36:55.232" v="457" actId="113"/>
        <pc:sldMkLst>
          <pc:docMk/>
          <pc:sldMk cId="3493411534" sldId="271"/>
        </pc:sldMkLst>
        <pc:spChg chg="mod">
          <ac:chgData name="Jiří Němec" userId="8a5a5902-35b1-41ab-a72b-9b464ac754a2" providerId="ADAL" clId="{1E779C71-9DA7-453E-8F73-40A175E430B9}" dt="2020-11-19T14:36:55.232" v="457" actId="113"/>
          <ac:spMkLst>
            <pc:docMk/>
            <pc:sldMk cId="3493411534" sldId="271"/>
            <ac:spMk id="2" creationId="{A5BE8CCE-8F1A-42DC-B558-36193A53C5A3}"/>
          </ac:spMkLst>
        </pc:spChg>
        <pc:spChg chg="del">
          <ac:chgData name="Jiří Němec" userId="8a5a5902-35b1-41ab-a72b-9b464ac754a2" providerId="ADAL" clId="{1E779C71-9DA7-453E-8F73-40A175E430B9}" dt="2020-11-19T14:31:18.794" v="391" actId="931"/>
          <ac:spMkLst>
            <pc:docMk/>
            <pc:sldMk cId="3493411534" sldId="271"/>
            <ac:spMk id="3" creationId="{F7D0BE83-9D48-40A0-AF7C-297AC5D259AB}"/>
          </ac:spMkLst>
        </pc:spChg>
        <pc:spChg chg="del mod">
          <ac:chgData name="Jiří Němec" userId="8a5a5902-35b1-41ab-a72b-9b464ac754a2" providerId="ADAL" clId="{1E779C71-9DA7-453E-8F73-40A175E430B9}" dt="2020-11-19T14:30:50.914" v="388" actId="931"/>
          <ac:spMkLst>
            <pc:docMk/>
            <pc:sldMk cId="3493411534" sldId="271"/>
            <ac:spMk id="4" creationId="{EE7BA7D3-FBB1-4CCB-BFE1-195D9411B844}"/>
          </ac:spMkLst>
        </pc:spChg>
        <pc:spChg chg="add mod">
          <ac:chgData name="Jiří Němec" userId="8a5a5902-35b1-41ab-a72b-9b464ac754a2" providerId="ADAL" clId="{1E779C71-9DA7-453E-8F73-40A175E430B9}" dt="2020-11-19T14:35:54.248" v="440" actId="255"/>
          <ac:spMkLst>
            <pc:docMk/>
            <pc:sldMk cId="3493411534" sldId="271"/>
            <ac:spMk id="9" creationId="{D24BE98D-9E66-445E-AB11-FE32BAE28AD8}"/>
          </ac:spMkLst>
        </pc:spChg>
        <pc:picChg chg="add mod">
          <ac:chgData name="Jiří Němec" userId="8a5a5902-35b1-41ab-a72b-9b464ac754a2" providerId="ADAL" clId="{1E779C71-9DA7-453E-8F73-40A175E430B9}" dt="2020-11-19T14:31:40.962" v="398" actId="14100"/>
          <ac:picMkLst>
            <pc:docMk/>
            <pc:sldMk cId="3493411534" sldId="271"/>
            <ac:picMk id="6" creationId="{6AA866FF-9D92-4E52-ADA0-F617E1D58EB5}"/>
          </ac:picMkLst>
        </pc:picChg>
        <pc:picChg chg="add mod modCrop">
          <ac:chgData name="Jiří Němec" userId="8a5a5902-35b1-41ab-a72b-9b464ac754a2" providerId="ADAL" clId="{1E779C71-9DA7-453E-8F73-40A175E430B9}" dt="2020-11-19T14:32:10.490" v="403" actId="14100"/>
          <ac:picMkLst>
            <pc:docMk/>
            <pc:sldMk cId="3493411534" sldId="271"/>
            <ac:picMk id="8" creationId="{355DB34B-A696-431D-A62F-AB71F4654326}"/>
          </ac:picMkLst>
        </pc:picChg>
      </pc:sldChg>
      <pc:sldChg chg="addSp delSp modSp new mod">
        <pc:chgData name="Jiří Němec" userId="8a5a5902-35b1-41ab-a72b-9b464ac754a2" providerId="ADAL" clId="{1E779C71-9DA7-453E-8F73-40A175E430B9}" dt="2020-11-19T14:49:23.402" v="667" actId="5793"/>
        <pc:sldMkLst>
          <pc:docMk/>
          <pc:sldMk cId="1689866732" sldId="272"/>
        </pc:sldMkLst>
        <pc:spChg chg="mod">
          <ac:chgData name="Jiří Němec" userId="8a5a5902-35b1-41ab-a72b-9b464ac754a2" providerId="ADAL" clId="{1E779C71-9DA7-453E-8F73-40A175E430B9}" dt="2020-11-19T14:49:23.402" v="667" actId="5793"/>
          <ac:spMkLst>
            <pc:docMk/>
            <pc:sldMk cId="1689866732" sldId="272"/>
            <ac:spMk id="2" creationId="{5DBFF005-A334-45F0-B7B6-C2210C61ED09}"/>
          </ac:spMkLst>
        </pc:spChg>
        <pc:spChg chg="del mod">
          <ac:chgData name="Jiří Němec" userId="8a5a5902-35b1-41ab-a72b-9b464ac754a2" providerId="ADAL" clId="{1E779C71-9DA7-453E-8F73-40A175E430B9}" dt="2020-11-19T14:43:07.079" v="523" actId="931"/>
          <ac:spMkLst>
            <pc:docMk/>
            <pc:sldMk cId="1689866732" sldId="272"/>
            <ac:spMk id="3" creationId="{A6328166-6F59-454C-B557-50FF518CCA2C}"/>
          </ac:spMkLst>
        </pc:spChg>
        <pc:spChg chg="add mod">
          <ac:chgData name="Jiří Němec" userId="8a5a5902-35b1-41ab-a72b-9b464ac754a2" providerId="ADAL" clId="{1E779C71-9DA7-453E-8F73-40A175E430B9}" dt="2020-11-19T14:48:29.176" v="646" actId="1076"/>
          <ac:spMkLst>
            <pc:docMk/>
            <pc:sldMk cId="1689866732" sldId="272"/>
            <ac:spMk id="8" creationId="{A8256F1E-6C38-40D9-AAF1-E0F5016E6435}"/>
          </ac:spMkLst>
        </pc:spChg>
        <pc:picChg chg="add mod">
          <ac:chgData name="Jiří Němec" userId="8a5a5902-35b1-41ab-a72b-9b464ac754a2" providerId="ADAL" clId="{1E779C71-9DA7-453E-8F73-40A175E430B9}" dt="2020-11-19T14:43:31.834" v="528" actId="1076"/>
          <ac:picMkLst>
            <pc:docMk/>
            <pc:sldMk cId="1689866732" sldId="272"/>
            <ac:picMk id="5" creationId="{D442530D-141C-4C06-B6F1-4A3DF8A4BE94}"/>
          </ac:picMkLst>
        </pc:picChg>
        <pc:picChg chg="add mod">
          <ac:chgData name="Jiří Němec" userId="8a5a5902-35b1-41ab-a72b-9b464ac754a2" providerId="ADAL" clId="{1E779C71-9DA7-453E-8F73-40A175E430B9}" dt="2020-11-19T14:47:54.791" v="643" actId="14100"/>
          <ac:picMkLst>
            <pc:docMk/>
            <pc:sldMk cId="1689866732" sldId="272"/>
            <ac:picMk id="7" creationId="{654A517B-F32D-4E99-8150-FFBFA04FECC9}"/>
          </ac:picMkLst>
        </pc:picChg>
      </pc:sldChg>
      <pc:sldChg chg="addSp delSp modSp new mod">
        <pc:chgData name="Jiří Němec" userId="8a5a5902-35b1-41ab-a72b-9b464ac754a2" providerId="ADAL" clId="{1E779C71-9DA7-453E-8F73-40A175E430B9}" dt="2020-11-19T15:22:12.638" v="954" actId="14100"/>
        <pc:sldMkLst>
          <pc:docMk/>
          <pc:sldMk cId="76416033" sldId="273"/>
        </pc:sldMkLst>
        <pc:spChg chg="mod">
          <ac:chgData name="Jiří Němec" userId="8a5a5902-35b1-41ab-a72b-9b464ac754a2" providerId="ADAL" clId="{1E779C71-9DA7-453E-8F73-40A175E430B9}" dt="2020-11-19T15:22:12.638" v="954" actId="14100"/>
          <ac:spMkLst>
            <pc:docMk/>
            <pc:sldMk cId="76416033" sldId="273"/>
            <ac:spMk id="2" creationId="{C13F13CB-58E1-400D-8B72-12ED17D28DE4}"/>
          </ac:spMkLst>
        </pc:spChg>
        <pc:spChg chg="del mod">
          <ac:chgData name="Jiří Němec" userId="8a5a5902-35b1-41ab-a72b-9b464ac754a2" providerId="ADAL" clId="{1E779C71-9DA7-453E-8F73-40A175E430B9}" dt="2020-11-19T14:58:56.084" v="724" actId="931"/>
          <ac:spMkLst>
            <pc:docMk/>
            <pc:sldMk cId="76416033" sldId="273"/>
            <ac:spMk id="3" creationId="{F1A0EAA0-03B2-4C1D-A1D8-5FE9B1DA250A}"/>
          </ac:spMkLst>
        </pc:spChg>
        <pc:spChg chg="add del mod">
          <ac:chgData name="Jiří Němec" userId="8a5a5902-35b1-41ab-a72b-9b464ac754a2" providerId="ADAL" clId="{1E779C71-9DA7-453E-8F73-40A175E430B9}" dt="2020-11-19T15:00:05.027" v="735" actId="478"/>
          <ac:spMkLst>
            <pc:docMk/>
            <pc:sldMk cId="76416033" sldId="273"/>
            <ac:spMk id="9" creationId="{2CA68EE4-07DC-4664-941A-4960D815F353}"/>
          </ac:spMkLst>
        </pc:spChg>
        <pc:spChg chg="add mod">
          <ac:chgData name="Jiří Němec" userId="8a5a5902-35b1-41ab-a72b-9b464ac754a2" providerId="ADAL" clId="{1E779C71-9DA7-453E-8F73-40A175E430B9}" dt="2020-11-19T15:19:09.840" v="944" actId="1076"/>
          <ac:spMkLst>
            <pc:docMk/>
            <pc:sldMk cId="76416033" sldId="273"/>
            <ac:spMk id="12" creationId="{F75CEB6D-2B86-470F-93E1-BE7E069E0542}"/>
          </ac:spMkLst>
        </pc:spChg>
        <pc:spChg chg="add mod">
          <ac:chgData name="Jiří Němec" userId="8a5a5902-35b1-41ab-a72b-9b464ac754a2" providerId="ADAL" clId="{1E779C71-9DA7-453E-8F73-40A175E430B9}" dt="2020-11-19T15:19:24.540" v="946" actId="1076"/>
          <ac:spMkLst>
            <pc:docMk/>
            <pc:sldMk cId="76416033" sldId="273"/>
            <ac:spMk id="13" creationId="{E794C253-945F-46BB-B567-55E69C18A1D4}"/>
          </ac:spMkLst>
        </pc:spChg>
        <pc:spChg chg="add mod">
          <ac:chgData name="Jiří Němec" userId="8a5a5902-35b1-41ab-a72b-9b464ac754a2" providerId="ADAL" clId="{1E779C71-9DA7-453E-8F73-40A175E430B9}" dt="2020-11-19T15:19:37.161" v="948" actId="1076"/>
          <ac:spMkLst>
            <pc:docMk/>
            <pc:sldMk cId="76416033" sldId="273"/>
            <ac:spMk id="14" creationId="{BE3916DB-E400-4E9B-A720-E5ED9CCD7284}"/>
          </ac:spMkLst>
        </pc:spChg>
        <pc:spChg chg="add mod">
          <ac:chgData name="Jiří Němec" userId="8a5a5902-35b1-41ab-a72b-9b464ac754a2" providerId="ADAL" clId="{1E779C71-9DA7-453E-8F73-40A175E430B9}" dt="2020-11-19T15:19:49.010" v="950" actId="1076"/>
          <ac:spMkLst>
            <pc:docMk/>
            <pc:sldMk cId="76416033" sldId="273"/>
            <ac:spMk id="15" creationId="{D7FD5A8D-5851-4550-A601-444B2E8BEA13}"/>
          </ac:spMkLst>
        </pc:spChg>
        <pc:spChg chg="add mod">
          <ac:chgData name="Jiří Němec" userId="8a5a5902-35b1-41ab-a72b-9b464ac754a2" providerId="ADAL" clId="{1E779C71-9DA7-453E-8F73-40A175E430B9}" dt="2020-11-19T15:17:33.101" v="892" actId="1076"/>
          <ac:spMkLst>
            <pc:docMk/>
            <pc:sldMk cId="76416033" sldId="273"/>
            <ac:spMk id="16" creationId="{123ACB3E-FF5C-4D2F-9196-B80900350A48}"/>
          </ac:spMkLst>
        </pc:spChg>
        <pc:picChg chg="add del mod">
          <ac:chgData name="Jiří Němec" userId="8a5a5902-35b1-41ab-a72b-9b464ac754a2" providerId="ADAL" clId="{1E779C71-9DA7-453E-8F73-40A175E430B9}" dt="2020-11-19T15:00:01.029" v="734" actId="478"/>
          <ac:picMkLst>
            <pc:docMk/>
            <pc:sldMk cId="76416033" sldId="273"/>
            <ac:picMk id="5" creationId="{258C053A-D766-4BCD-AD64-2C8FA98ACE6E}"/>
          </ac:picMkLst>
        </pc:picChg>
        <pc:picChg chg="add mod">
          <ac:chgData name="Jiří Němec" userId="8a5a5902-35b1-41ab-a72b-9b464ac754a2" providerId="ADAL" clId="{1E779C71-9DA7-453E-8F73-40A175E430B9}" dt="2020-11-19T15:19:19.842" v="945" actId="14100"/>
          <ac:picMkLst>
            <pc:docMk/>
            <pc:sldMk cId="76416033" sldId="273"/>
            <ac:picMk id="7" creationId="{F2E45805-7452-4A2B-9198-66FA495F9C10}"/>
          </ac:picMkLst>
        </pc:picChg>
        <pc:picChg chg="add mod">
          <ac:chgData name="Jiří Němec" userId="8a5a5902-35b1-41ab-a72b-9b464ac754a2" providerId="ADAL" clId="{1E779C71-9DA7-453E-8F73-40A175E430B9}" dt="2020-11-19T15:09:47.641" v="846" actId="1076"/>
          <ac:picMkLst>
            <pc:docMk/>
            <pc:sldMk cId="76416033" sldId="273"/>
            <ac:picMk id="11" creationId="{EAFC33BF-E77D-407F-AA0B-2F87655356E0}"/>
          </ac:picMkLst>
        </pc:picChg>
      </pc:sldChg>
      <pc:sldChg chg="addSp modSp new mod">
        <pc:chgData name="Jiří Němec" userId="8a5a5902-35b1-41ab-a72b-9b464ac754a2" providerId="ADAL" clId="{1E779C71-9DA7-453E-8F73-40A175E430B9}" dt="2020-11-19T15:51:00.771" v="1692" actId="14100"/>
        <pc:sldMkLst>
          <pc:docMk/>
          <pc:sldMk cId="2913654320" sldId="274"/>
        </pc:sldMkLst>
        <pc:spChg chg="mod">
          <ac:chgData name="Jiří Němec" userId="8a5a5902-35b1-41ab-a72b-9b464ac754a2" providerId="ADAL" clId="{1E779C71-9DA7-453E-8F73-40A175E430B9}" dt="2020-11-19T15:31:02.521" v="1172" actId="1076"/>
          <ac:spMkLst>
            <pc:docMk/>
            <pc:sldMk cId="2913654320" sldId="274"/>
            <ac:spMk id="2" creationId="{3D2BC126-827C-4FDF-B2AA-BF5B65FC70A0}"/>
          </ac:spMkLst>
        </pc:spChg>
        <pc:spChg chg="mod">
          <ac:chgData name="Jiří Němec" userId="8a5a5902-35b1-41ab-a72b-9b464ac754a2" providerId="ADAL" clId="{1E779C71-9DA7-453E-8F73-40A175E430B9}" dt="2020-11-19T15:51:00.771" v="1692" actId="14100"/>
          <ac:spMkLst>
            <pc:docMk/>
            <pc:sldMk cId="2913654320" sldId="274"/>
            <ac:spMk id="3" creationId="{2375A444-EFE5-48D3-8712-4FBBE2AA80D3}"/>
          </ac:spMkLst>
        </pc:spChg>
        <pc:picChg chg="add mod">
          <ac:chgData name="Jiří Němec" userId="8a5a5902-35b1-41ab-a72b-9b464ac754a2" providerId="ADAL" clId="{1E779C71-9DA7-453E-8F73-40A175E430B9}" dt="2020-11-19T15:32:18.081" v="1195" actId="14100"/>
          <ac:picMkLst>
            <pc:docMk/>
            <pc:sldMk cId="2913654320" sldId="274"/>
            <ac:picMk id="5" creationId="{79AEC516-F7D5-4D3C-8AE1-4633AE46CBD4}"/>
          </ac:picMkLst>
        </pc:picChg>
      </pc:sldChg>
      <pc:sldChg chg="addSp delSp modSp new mod">
        <pc:chgData name="Jiří Němec" userId="8a5a5902-35b1-41ab-a72b-9b464ac754a2" providerId="ADAL" clId="{1E779C71-9DA7-453E-8F73-40A175E430B9}" dt="2020-11-19T16:51:29.125" v="2199" actId="20577"/>
        <pc:sldMkLst>
          <pc:docMk/>
          <pc:sldMk cId="2973197655" sldId="275"/>
        </pc:sldMkLst>
        <pc:spChg chg="mod">
          <ac:chgData name="Jiří Němec" userId="8a5a5902-35b1-41ab-a72b-9b464ac754a2" providerId="ADAL" clId="{1E779C71-9DA7-453E-8F73-40A175E430B9}" dt="2020-11-19T15:44:34.312" v="1674" actId="1076"/>
          <ac:spMkLst>
            <pc:docMk/>
            <pc:sldMk cId="2973197655" sldId="275"/>
            <ac:spMk id="2" creationId="{75127D98-D8CA-477E-A1B2-3AB8040E09B3}"/>
          </ac:spMkLst>
        </pc:spChg>
        <pc:spChg chg="mod">
          <ac:chgData name="Jiří Němec" userId="8a5a5902-35b1-41ab-a72b-9b464ac754a2" providerId="ADAL" clId="{1E779C71-9DA7-453E-8F73-40A175E430B9}" dt="2020-11-19T16:51:29.125" v="2199" actId="20577"/>
          <ac:spMkLst>
            <pc:docMk/>
            <pc:sldMk cId="2973197655" sldId="275"/>
            <ac:spMk id="3" creationId="{97A83B71-5B0B-4951-9985-0BE4E0350418}"/>
          </ac:spMkLst>
        </pc:spChg>
        <pc:spChg chg="del mod">
          <ac:chgData name="Jiří Němec" userId="8a5a5902-35b1-41ab-a72b-9b464ac754a2" providerId="ADAL" clId="{1E779C71-9DA7-453E-8F73-40A175E430B9}" dt="2020-11-19T15:33:31.789" v="1227" actId="931"/>
          <ac:spMkLst>
            <pc:docMk/>
            <pc:sldMk cId="2973197655" sldId="275"/>
            <ac:spMk id="4" creationId="{049106D3-4F4D-491F-AC38-65EF122353AF}"/>
          </ac:spMkLst>
        </pc:spChg>
        <pc:picChg chg="add mod">
          <ac:chgData name="Jiří Němec" userId="8a5a5902-35b1-41ab-a72b-9b464ac754a2" providerId="ADAL" clId="{1E779C71-9DA7-453E-8F73-40A175E430B9}" dt="2020-11-19T15:44:25.162" v="1673" actId="1076"/>
          <ac:picMkLst>
            <pc:docMk/>
            <pc:sldMk cId="2973197655" sldId="275"/>
            <ac:picMk id="6" creationId="{0D33AB9C-3FB1-401B-A7BE-F8B1EFD5442D}"/>
          </ac:picMkLst>
        </pc:picChg>
      </pc:sldChg>
      <pc:sldChg chg="new del">
        <pc:chgData name="Jiří Němec" userId="8a5a5902-35b1-41ab-a72b-9b464ac754a2" providerId="ADAL" clId="{1E779C71-9DA7-453E-8F73-40A175E430B9}" dt="2020-11-19T15:46:49.380" v="1688" actId="47"/>
        <pc:sldMkLst>
          <pc:docMk/>
          <pc:sldMk cId="182021178" sldId="276"/>
        </pc:sldMkLst>
      </pc:sldChg>
      <pc:sldChg chg="addSp delSp modSp new mod">
        <pc:chgData name="Jiří Němec" userId="8a5a5902-35b1-41ab-a72b-9b464ac754a2" providerId="ADAL" clId="{1E779C71-9DA7-453E-8F73-40A175E430B9}" dt="2020-11-19T15:56:51.845" v="1802" actId="20577"/>
        <pc:sldMkLst>
          <pc:docMk/>
          <pc:sldMk cId="2897449991" sldId="277"/>
        </pc:sldMkLst>
        <pc:spChg chg="mod">
          <ac:chgData name="Jiří Němec" userId="8a5a5902-35b1-41ab-a72b-9b464ac754a2" providerId="ADAL" clId="{1E779C71-9DA7-453E-8F73-40A175E430B9}" dt="2020-11-19T15:56:51.845" v="1802" actId="20577"/>
          <ac:spMkLst>
            <pc:docMk/>
            <pc:sldMk cId="2897449991" sldId="277"/>
            <ac:spMk id="2" creationId="{57F50275-D502-4FD9-91D8-DC4C6DB8D041}"/>
          </ac:spMkLst>
        </pc:spChg>
        <pc:spChg chg="del">
          <ac:chgData name="Jiří Němec" userId="8a5a5902-35b1-41ab-a72b-9b464ac754a2" providerId="ADAL" clId="{1E779C71-9DA7-453E-8F73-40A175E430B9}" dt="2020-11-19T15:52:51.161" v="1693" actId="931"/>
          <ac:spMkLst>
            <pc:docMk/>
            <pc:sldMk cId="2897449991" sldId="277"/>
            <ac:spMk id="3" creationId="{E2A11D66-B1AC-4DC7-9CA5-E928E8D2CC11}"/>
          </ac:spMkLst>
        </pc:spChg>
        <pc:picChg chg="add mod">
          <ac:chgData name="Jiří Němec" userId="8a5a5902-35b1-41ab-a72b-9b464ac754a2" providerId="ADAL" clId="{1E779C71-9DA7-453E-8F73-40A175E430B9}" dt="2020-11-19T15:55:33.787" v="1775" actId="1076"/>
          <ac:picMkLst>
            <pc:docMk/>
            <pc:sldMk cId="2897449991" sldId="277"/>
            <ac:picMk id="5" creationId="{AB11AD18-DCA4-450D-945A-05BE46E9765F}"/>
          </ac:picMkLst>
        </pc:picChg>
      </pc:sldChg>
      <pc:sldChg chg="addSp delSp modSp new mod">
        <pc:chgData name="Jiří Němec" userId="8a5a5902-35b1-41ab-a72b-9b464ac754a2" providerId="ADAL" clId="{1E779C71-9DA7-453E-8F73-40A175E430B9}" dt="2020-11-19T16:21:29.700" v="2094" actId="1076"/>
        <pc:sldMkLst>
          <pc:docMk/>
          <pc:sldMk cId="3445213215" sldId="278"/>
        </pc:sldMkLst>
        <pc:spChg chg="mod">
          <ac:chgData name="Jiří Němec" userId="8a5a5902-35b1-41ab-a72b-9b464ac754a2" providerId="ADAL" clId="{1E779C71-9DA7-453E-8F73-40A175E430B9}" dt="2020-11-19T16:10:25.324" v="1930" actId="255"/>
          <ac:spMkLst>
            <pc:docMk/>
            <pc:sldMk cId="3445213215" sldId="278"/>
            <ac:spMk id="2" creationId="{CAD82772-7495-410A-9B8E-37D70E55BB3F}"/>
          </ac:spMkLst>
        </pc:spChg>
        <pc:spChg chg="del mod">
          <ac:chgData name="Jiří Němec" userId="8a5a5902-35b1-41ab-a72b-9b464ac754a2" providerId="ADAL" clId="{1E779C71-9DA7-453E-8F73-40A175E430B9}" dt="2020-11-19T16:01:23.229" v="1896" actId="931"/>
          <ac:spMkLst>
            <pc:docMk/>
            <pc:sldMk cId="3445213215" sldId="278"/>
            <ac:spMk id="3" creationId="{754228EB-3CF7-4AC1-BD11-2418DEC7AB60}"/>
          </ac:spMkLst>
        </pc:spChg>
        <pc:spChg chg="del mod">
          <ac:chgData name="Jiří Němec" userId="8a5a5902-35b1-41ab-a72b-9b464ac754a2" providerId="ADAL" clId="{1E779C71-9DA7-453E-8F73-40A175E430B9}" dt="2020-11-19T16:00:46.960" v="1890" actId="931"/>
          <ac:spMkLst>
            <pc:docMk/>
            <pc:sldMk cId="3445213215" sldId="278"/>
            <ac:spMk id="4" creationId="{4085E3BA-3E2F-4579-9914-0F2DF17FC271}"/>
          </ac:spMkLst>
        </pc:spChg>
        <pc:spChg chg="add mod">
          <ac:chgData name="Jiří Němec" userId="8a5a5902-35b1-41ab-a72b-9b464ac754a2" providerId="ADAL" clId="{1E779C71-9DA7-453E-8F73-40A175E430B9}" dt="2020-11-19T16:21:19.829" v="2093" actId="14100"/>
          <ac:spMkLst>
            <pc:docMk/>
            <pc:sldMk cId="3445213215" sldId="278"/>
            <ac:spMk id="8" creationId="{255D7646-5498-458F-956C-B415B107589A}"/>
          </ac:spMkLst>
        </pc:spChg>
        <pc:picChg chg="add del mod">
          <ac:chgData name="Jiří Němec" userId="8a5a5902-35b1-41ab-a72b-9b464ac754a2" providerId="ADAL" clId="{1E779C71-9DA7-453E-8F73-40A175E430B9}" dt="2020-11-19T16:01:04.998" v="1895" actId="478"/>
          <ac:picMkLst>
            <pc:docMk/>
            <pc:sldMk cId="3445213215" sldId="278"/>
            <ac:picMk id="6" creationId="{023147BD-742B-4381-86B3-D4F8557F0A96}"/>
          </ac:picMkLst>
        </pc:picChg>
        <pc:picChg chg="add mod">
          <ac:chgData name="Jiří Němec" userId="8a5a5902-35b1-41ab-a72b-9b464ac754a2" providerId="ADAL" clId="{1E779C71-9DA7-453E-8F73-40A175E430B9}" dt="2020-11-19T16:01:33.189" v="1900" actId="14100"/>
          <ac:picMkLst>
            <pc:docMk/>
            <pc:sldMk cId="3445213215" sldId="278"/>
            <ac:picMk id="10" creationId="{686F24B1-6076-4835-A8B2-7B953FF5B574}"/>
          </ac:picMkLst>
        </pc:picChg>
        <pc:picChg chg="add mod">
          <ac:chgData name="Jiří Němec" userId="8a5a5902-35b1-41ab-a72b-9b464ac754a2" providerId="ADAL" clId="{1E779C71-9DA7-453E-8F73-40A175E430B9}" dt="2020-11-19T16:21:29.700" v="2094" actId="1076"/>
          <ac:picMkLst>
            <pc:docMk/>
            <pc:sldMk cId="3445213215" sldId="278"/>
            <ac:picMk id="12" creationId="{996CF726-3E4E-41F6-84E9-41ED52246317}"/>
          </ac:picMkLst>
        </pc:picChg>
      </pc:sldChg>
      <pc:sldChg chg="addSp delSp modSp new mod">
        <pc:chgData name="Jiří Němec" userId="8a5a5902-35b1-41ab-a72b-9b464ac754a2" providerId="ADAL" clId="{1E779C71-9DA7-453E-8F73-40A175E430B9}" dt="2020-11-19T16:21:44.808" v="2095" actId="1076"/>
        <pc:sldMkLst>
          <pc:docMk/>
          <pc:sldMk cId="1357797296" sldId="279"/>
        </pc:sldMkLst>
        <pc:spChg chg="mod">
          <ac:chgData name="Jiří Němec" userId="8a5a5902-35b1-41ab-a72b-9b464ac754a2" providerId="ADAL" clId="{1E779C71-9DA7-453E-8F73-40A175E430B9}" dt="2020-11-19T16:20:00.221" v="2084" actId="14100"/>
          <ac:spMkLst>
            <pc:docMk/>
            <pc:sldMk cId="1357797296" sldId="279"/>
            <ac:spMk id="2" creationId="{A9F9FA73-5D6D-4D72-950F-3A6E72C39076}"/>
          </ac:spMkLst>
        </pc:spChg>
        <pc:spChg chg="del">
          <ac:chgData name="Jiří Němec" userId="8a5a5902-35b1-41ab-a72b-9b464ac754a2" providerId="ADAL" clId="{1E779C71-9DA7-453E-8F73-40A175E430B9}" dt="2020-11-19T16:18:39.654" v="2060" actId="931"/>
          <ac:spMkLst>
            <pc:docMk/>
            <pc:sldMk cId="1357797296" sldId="279"/>
            <ac:spMk id="3" creationId="{31591C91-CD19-4A72-A6F7-2D1074009DB7}"/>
          </ac:spMkLst>
        </pc:spChg>
        <pc:picChg chg="add mod">
          <ac:chgData name="Jiří Němec" userId="8a5a5902-35b1-41ab-a72b-9b464ac754a2" providerId="ADAL" clId="{1E779C71-9DA7-453E-8F73-40A175E430B9}" dt="2020-11-19T16:21:44.808" v="2095" actId="1076"/>
          <ac:picMkLst>
            <pc:docMk/>
            <pc:sldMk cId="1357797296" sldId="279"/>
            <ac:picMk id="5" creationId="{577631F5-BD0E-4FBA-B29C-1D491A3ED003}"/>
          </ac:picMkLst>
        </pc:picChg>
      </pc:sldChg>
      <pc:sldChg chg="addSp delSp modSp new mod">
        <pc:chgData name="Jiří Němec" userId="8a5a5902-35b1-41ab-a72b-9b464ac754a2" providerId="ADAL" clId="{1E779C71-9DA7-453E-8F73-40A175E430B9}" dt="2020-11-19T16:33:23.271" v="2186" actId="1076"/>
        <pc:sldMkLst>
          <pc:docMk/>
          <pc:sldMk cId="3953621910" sldId="280"/>
        </pc:sldMkLst>
        <pc:spChg chg="mod">
          <ac:chgData name="Jiří Němec" userId="8a5a5902-35b1-41ab-a72b-9b464ac754a2" providerId="ADAL" clId="{1E779C71-9DA7-453E-8F73-40A175E430B9}" dt="2020-11-19T16:33:23.271" v="2186" actId="1076"/>
          <ac:spMkLst>
            <pc:docMk/>
            <pc:sldMk cId="3953621910" sldId="280"/>
            <ac:spMk id="2" creationId="{59A392A8-920B-44E5-B838-2E705D8BC83D}"/>
          </ac:spMkLst>
        </pc:spChg>
        <pc:spChg chg="del">
          <ac:chgData name="Jiří Němec" userId="8a5a5902-35b1-41ab-a72b-9b464ac754a2" providerId="ADAL" clId="{1E779C71-9DA7-453E-8F73-40A175E430B9}" dt="2020-11-19T16:28:39.632" v="2097"/>
          <ac:spMkLst>
            <pc:docMk/>
            <pc:sldMk cId="3953621910" sldId="280"/>
            <ac:spMk id="3" creationId="{BCA6F223-1DD8-4540-B083-2374A5A3C25D}"/>
          </ac:spMkLst>
        </pc:spChg>
        <pc:spChg chg="add del mod">
          <ac:chgData name="Jiří Němec" userId="8a5a5902-35b1-41ab-a72b-9b464ac754a2" providerId="ADAL" clId="{1E779C71-9DA7-453E-8F73-40A175E430B9}" dt="2020-11-19T16:31:27.290" v="2102" actId="931"/>
          <ac:spMkLst>
            <pc:docMk/>
            <pc:sldMk cId="3953621910" sldId="280"/>
            <ac:spMk id="6" creationId="{85960120-5A87-467D-90B2-6AE687C43561}"/>
          </ac:spMkLst>
        </pc:spChg>
        <pc:picChg chg="add del mod">
          <ac:chgData name="Jiří Němec" userId="8a5a5902-35b1-41ab-a72b-9b464ac754a2" providerId="ADAL" clId="{1E779C71-9DA7-453E-8F73-40A175E430B9}" dt="2020-11-19T16:30:47.611" v="2101" actId="478"/>
          <ac:picMkLst>
            <pc:docMk/>
            <pc:sldMk cId="3953621910" sldId="280"/>
            <ac:picMk id="4" creationId="{00785A62-40B3-41F1-883F-DDBB156F07F7}"/>
          </ac:picMkLst>
        </pc:picChg>
        <pc:picChg chg="add mod">
          <ac:chgData name="Jiří Němec" userId="8a5a5902-35b1-41ab-a72b-9b464ac754a2" providerId="ADAL" clId="{1E779C71-9DA7-453E-8F73-40A175E430B9}" dt="2020-11-19T16:33:16.622" v="2185" actId="14100"/>
          <ac:picMkLst>
            <pc:docMk/>
            <pc:sldMk cId="3953621910" sldId="280"/>
            <ac:picMk id="8" creationId="{922BC46D-8674-4F4D-B979-0BF69E545F2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30A8A0-5D7F-496E-9B8F-58E6AD4D4A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55675A3-5642-471C-96E7-EB0174D254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403BB80-C5D4-4B32-8B37-8ED2F5CF1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3D022-A51C-4807-ADE7-522EEFCEAAFE}" type="datetimeFigureOut">
              <a:rPr lang="cs-CZ" smtClean="0"/>
              <a:t>19.11.2020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30E8EA4-342A-41AE-B963-9BD31C251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DAF6980-204E-43BE-969C-EED6DD690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F2D5-B90F-4528-B4D7-D2480DDC99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824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049FFA-E731-402F-876C-96E86ECC7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B560197-7674-4518-8FD3-DBB1826C9E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599295D-31E1-462E-A82F-6C4FB6A0F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3D022-A51C-4807-ADE7-522EEFCEAAFE}" type="datetimeFigureOut">
              <a:rPr lang="cs-CZ" smtClean="0"/>
              <a:t>19.11.2020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4F8391C-31ED-4B28-8F45-919DE81F4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2C09B13-2950-460F-A37B-98C054D92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F2D5-B90F-4528-B4D7-D2480DDC99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149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195E7BA-F90D-4D7F-8682-3F9736294C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5BCBB71-BC59-4C22-8AF5-D1384D3B3F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FADF41B-47E3-4CDE-ADC4-4DE4A900F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3D022-A51C-4807-ADE7-522EEFCEAAFE}" type="datetimeFigureOut">
              <a:rPr lang="cs-CZ" smtClean="0"/>
              <a:t>19.11.2020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289ED67-0F86-4E4B-A788-736E64D85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7698744-E61B-49AD-A733-2F7930AC2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F2D5-B90F-4528-B4D7-D2480DDC99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631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7E7B0E-334C-43F3-8EC0-85BC93198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C2C736-1F7C-4F6C-8E09-7198737574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E7F1629-B547-4571-9623-9D0A18400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3D022-A51C-4807-ADE7-522EEFCEAAFE}" type="datetimeFigureOut">
              <a:rPr lang="cs-CZ" smtClean="0"/>
              <a:t>19.11.2020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DB8CBE6-98C6-42C7-B981-87F319D47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0CB3521-6651-42D6-B48A-03C5C3D3B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F2D5-B90F-4528-B4D7-D2480DDC99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370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A3CEB5-B6A3-47FE-A503-FE9FCACEB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6BC0989-D4F5-47A8-BF4C-6C4AD85377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AB334EE-EE9F-4ABD-B475-AC2B792D8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3D022-A51C-4807-ADE7-522EEFCEAAFE}" type="datetimeFigureOut">
              <a:rPr lang="cs-CZ" smtClean="0"/>
              <a:t>19.11.2020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82F6CA5-BC9C-46D5-9C1F-4FFF047B7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94A1F09-6E65-471A-BBB4-7ED60CD6D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F2D5-B90F-4528-B4D7-D2480DDC99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489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A6D254-1C93-42C3-8D26-CE88A7700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095383-76AA-4D48-BE07-84A5A13BC9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4728578-5C83-42BE-9DA9-58996AEDFC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3CBDE79-10D8-4A54-B7B8-9C76205EA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3D022-A51C-4807-ADE7-522EEFCEAAFE}" type="datetimeFigureOut">
              <a:rPr lang="cs-CZ" smtClean="0"/>
              <a:t>19.11.2020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7911C41-746E-4586-8633-AF3C61879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FE7F0D6-1146-4340-9439-E5E610B31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F2D5-B90F-4528-B4D7-D2480DDC99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159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9C895B-64AF-4DC1-B008-126BF0474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6017019-2D19-4A37-8FE6-231FABDE88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6D17A2E-6FB4-4CF3-B9E5-ADFCABE84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EFA93E2-3237-480F-8635-E4097CC288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DE0F54F-01CE-44D2-959E-217C8B023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439B74CC-5FA6-4A4F-AA23-D6A188F31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3D022-A51C-4807-ADE7-522EEFCEAAFE}" type="datetimeFigureOut">
              <a:rPr lang="cs-CZ" smtClean="0"/>
              <a:t>19.11.2020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6FA401E3-42ED-47C7-8A9E-23541A465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114D0FF-9B37-4D07-AC68-738A0326B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F2D5-B90F-4528-B4D7-D2480DDC99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431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CB38AA-E9CC-4390-AE7F-F1AF5B171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8CB170E-0ADC-49A2-9441-E299DA7E5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3D022-A51C-4807-ADE7-522EEFCEAAFE}" type="datetimeFigureOut">
              <a:rPr lang="cs-CZ" smtClean="0"/>
              <a:t>19.11.2020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B89727E-B24C-4966-889F-72CD9B698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CE70F65-BC65-412D-AE7C-B9C562C49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F2D5-B90F-4528-B4D7-D2480DDC99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672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2480A3D-D6D8-4253-8E45-75FBFC160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3D022-A51C-4807-ADE7-522EEFCEAAFE}" type="datetimeFigureOut">
              <a:rPr lang="cs-CZ" smtClean="0"/>
              <a:t>19.11.2020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93AEA56-DDE4-4119-875A-3B0740EB2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336C8F6-C912-4E75-99FB-2268AFB76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F2D5-B90F-4528-B4D7-D2480DDC99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321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19C38D-2073-4AC0-9DA8-CD070C782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735AC3-3C5E-4D23-89CF-C4045AEA28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A57E376-97A7-4DBA-AB7F-6C7ADA7B70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64A810E-C136-4296-8F64-F0F4C28E0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3D022-A51C-4807-ADE7-522EEFCEAAFE}" type="datetimeFigureOut">
              <a:rPr lang="cs-CZ" smtClean="0"/>
              <a:t>19.11.2020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84BF4D9-98AB-4D01-B49C-B87C9186C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F0759FD-A594-438E-94C0-9A0781E28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F2D5-B90F-4528-B4D7-D2480DDC99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73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F1CAC1-DE95-4DA1-B460-A46C7657D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BBC8C7F-ACB5-450B-94E9-A6EA3DE701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5931B0D-6C20-4163-BB35-F86A6EEBD8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13ACBEE-1FC6-411A-9578-056E8CDE6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3D022-A51C-4807-ADE7-522EEFCEAAFE}" type="datetimeFigureOut">
              <a:rPr lang="cs-CZ" smtClean="0"/>
              <a:t>19.11.2020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FFAC606-C582-4C83-8E47-C0C804630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8E33756-CB7A-490B-90BB-B417ABB36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F2D5-B90F-4528-B4D7-D2480DDC99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221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F7CABCC-0CB7-489A-B88D-66DDC11DB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E532244-2055-4C3C-9B30-48D7BDCAD9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D2F69F2-1FBC-4BEF-A36B-96FB8DB175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93D022-A51C-4807-ADE7-522EEFCEAAFE}" type="datetimeFigureOut">
              <a:rPr lang="cs-CZ" smtClean="0"/>
              <a:t>19.11.2020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C9EE65A-B038-4132-BC7C-1A452441F5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36DA4B4-39DD-4CF9-A956-5AACE4E1B5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67F2D5-B90F-4528-B4D7-D2480DDC99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903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bostonlanguage.wordpress.com/2013/04/04/the-language-groups-of-europe/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fi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f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CCF097-A423-4C79-90A9-34B612B06D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133599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FFFFFF"/>
                </a:solidFill>
              </a:rPr>
              <a:t>Holy Roman Empire Of German Nation before 1806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5F80B5-F3A0-4A05-B274-431D0072BC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065867"/>
            <a:ext cx="9144000" cy="2915708"/>
          </a:xfrm>
        </p:spPr>
        <p:txBody>
          <a:bodyPr>
            <a:normAutofit/>
          </a:bodyPr>
          <a:lstStyle/>
          <a:p>
            <a:r>
              <a:rPr lang="en-GB" sz="32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 Central European World of the 19th century </a:t>
            </a:r>
            <a:endParaRPr lang="cs-CZ" sz="32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32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and the Idea of the Austrian State</a:t>
            </a:r>
            <a:endParaRPr lang="cs-CZ" sz="3200" dirty="0">
              <a:latin typeface="+mj-lt"/>
            </a:endParaRPr>
          </a:p>
          <a:p>
            <a:endParaRPr lang="cs-CZ" sz="2000" dirty="0">
              <a:latin typeface="+mj-lt"/>
            </a:endParaRPr>
          </a:p>
          <a:p>
            <a:r>
              <a:rPr lang="cs-CZ" dirty="0">
                <a:latin typeface="+mj-lt"/>
              </a:rPr>
              <a:t>Jiří Němec (Institut </a:t>
            </a:r>
            <a:r>
              <a:rPr lang="cs-CZ" dirty="0" err="1">
                <a:latin typeface="+mj-lt"/>
              </a:rPr>
              <a:t>of</a:t>
            </a:r>
            <a:r>
              <a:rPr lang="cs-CZ" dirty="0">
                <a:latin typeface="+mj-lt"/>
              </a:rPr>
              <a:t> </a:t>
            </a:r>
            <a:r>
              <a:rPr lang="cs-CZ" dirty="0" err="1">
                <a:latin typeface="+mj-lt"/>
              </a:rPr>
              <a:t>history</a:t>
            </a:r>
            <a:r>
              <a:rPr lang="cs-CZ" dirty="0"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2629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91504CF9-7B38-495A-8EDE-FB5296D1BC8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02" y="414306"/>
            <a:ext cx="4362918" cy="5946775"/>
          </a:xfrm>
        </p:spPr>
      </p:pic>
      <p:pic>
        <p:nvPicPr>
          <p:cNvPr id="8" name="Zástupný obsah 7" descr="Obsah obrázku mapa&#10;&#10;Popis byl vytvořen automaticky">
            <a:extLst>
              <a:ext uri="{FF2B5EF4-FFF2-40B4-BE49-F238E27FC236}">
                <a16:creationId xmlns:a16="http://schemas.microsoft.com/office/drawing/2014/main" id="{EF1D5E21-1B91-4670-BCF3-7E053B3507A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081" y="370536"/>
            <a:ext cx="4502317" cy="5946775"/>
          </a:xfrm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22CEF9D7-2834-40B0-B727-1C319CF8C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044" y="496919"/>
            <a:ext cx="978010" cy="927099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000" b="1" dirty="0">
                <a:solidFill>
                  <a:srgbClr val="262626"/>
                </a:solidFill>
              </a:rPr>
              <a:t>181</a:t>
            </a:r>
            <a:r>
              <a:rPr lang="cs-CZ" sz="2000" b="1" dirty="0">
                <a:solidFill>
                  <a:srgbClr val="262626"/>
                </a:solidFill>
              </a:rPr>
              <a:t>5</a:t>
            </a:r>
            <a:endParaRPr lang="en-US" sz="2000" b="1" dirty="0">
              <a:solidFill>
                <a:srgbClr val="262626"/>
              </a:solidFill>
            </a:endParaRPr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AE663C3C-5B51-42FE-B92D-08915BC6CBC3}"/>
              </a:ext>
            </a:extLst>
          </p:cNvPr>
          <p:cNvSpPr txBox="1">
            <a:spLocks/>
          </p:cNvSpPr>
          <p:nvPr/>
        </p:nvSpPr>
        <p:spPr>
          <a:xfrm>
            <a:off x="10940995" y="540689"/>
            <a:ext cx="985961" cy="927099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solidFill>
                  <a:srgbClr val="262626"/>
                </a:solidFill>
              </a:rPr>
              <a:t>18</a:t>
            </a:r>
            <a:r>
              <a:rPr lang="cs-CZ" sz="2000" b="1" dirty="0">
                <a:solidFill>
                  <a:srgbClr val="262626"/>
                </a:solidFill>
              </a:rPr>
              <a:t>71</a:t>
            </a:r>
            <a:endParaRPr lang="en-US" sz="2000" b="1" dirty="0">
              <a:solidFill>
                <a:srgbClr val="262626"/>
              </a:solidFill>
            </a:endParaRPr>
          </a:p>
        </p:txBody>
      </p:sp>
      <p:pic>
        <p:nvPicPr>
          <p:cNvPr id="12" name="Obrázek 11" descr="Obsah obrázku tráva, exteriér, barevné, drak&#10;&#10;Popis byl vytvořen automaticky">
            <a:extLst>
              <a:ext uri="{FF2B5EF4-FFF2-40B4-BE49-F238E27FC236}">
                <a16:creationId xmlns:a16="http://schemas.microsoft.com/office/drawing/2014/main" id="{18D049C9-853F-48C0-BF1F-947FBEBF07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5" t="1901" r="1520" b="-1901"/>
          <a:stretch/>
        </p:blipFill>
        <p:spPr>
          <a:xfrm>
            <a:off x="4672968" y="414306"/>
            <a:ext cx="2734463" cy="2720177"/>
          </a:xfrm>
          <a:prstGeom prst="rect">
            <a:avLst/>
          </a:prstGeom>
        </p:spPr>
      </p:pic>
      <p:pic>
        <p:nvPicPr>
          <p:cNvPr id="16" name="Obrázek 15" descr="Obsah obrázku osoba, muž, držení, staré&#10;&#10;Popis byl vytvořen automaticky">
            <a:extLst>
              <a:ext uri="{FF2B5EF4-FFF2-40B4-BE49-F238E27FC236}">
                <a16:creationId xmlns:a16="http://schemas.microsoft.com/office/drawing/2014/main" id="{6E0BF37B-77C1-48C7-AC36-6418704BDD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0" t="10025" r="1040" b="14757"/>
          <a:stretch/>
        </p:blipFill>
        <p:spPr>
          <a:xfrm>
            <a:off x="4672968" y="3177192"/>
            <a:ext cx="2734463" cy="3183890"/>
          </a:xfrm>
          <a:prstGeom prst="rect">
            <a:avLst/>
          </a:prstGeom>
        </p:spPr>
      </p:pic>
      <p:sp useBgFill="1">
        <p:nvSpPr>
          <p:cNvPr id="14" name="Nadpis 1">
            <a:extLst>
              <a:ext uri="{FF2B5EF4-FFF2-40B4-BE49-F238E27FC236}">
                <a16:creationId xmlns:a16="http://schemas.microsoft.com/office/drawing/2014/main" id="{EF35CE75-690C-4F38-81FB-C5EB83A4B141}"/>
              </a:ext>
            </a:extLst>
          </p:cNvPr>
          <p:cNvSpPr txBox="1">
            <a:spLocks/>
          </p:cNvSpPr>
          <p:nvPr/>
        </p:nvSpPr>
        <p:spPr>
          <a:xfrm>
            <a:off x="4772261" y="2713642"/>
            <a:ext cx="978010" cy="927099"/>
          </a:xfrm>
          <a:prstGeom prst="ellipse">
            <a:avLst/>
          </a:prstGeom>
          <a:ln w="174625" cmpd="thinThick">
            <a:solidFill>
              <a:srgbClr val="FFFFFF">
                <a:alpha val="24000"/>
              </a:srgb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2000" b="1" dirty="0">
                <a:solidFill>
                  <a:srgbClr val="262626"/>
                </a:solidFill>
              </a:rPr>
              <a:t>1848</a:t>
            </a:r>
            <a:endParaRPr lang="en-US" sz="2000" b="1" dirty="0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19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C38783-4274-424E-A75F-3214949B1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074333" cy="2818342"/>
          </a:xfrm>
        </p:spPr>
        <p:txBody>
          <a:bodyPr>
            <a:normAutofit fontScale="90000"/>
          </a:bodyPr>
          <a:lstStyle/>
          <a:p>
            <a:r>
              <a:rPr lang="cs-CZ" dirty="0"/>
              <a:t>Empire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Austria</a:t>
            </a:r>
            <a:br>
              <a:rPr lang="cs-CZ" dirty="0"/>
            </a:br>
            <a:br>
              <a:rPr lang="cs-CZ" dirty="0"/>
            </a:br>
            <a:r>
              <a:rPr lang="cs-CZ" sz="3600" dirty="0"/>
              <a:t>1815-1866</a:t>
            </a:r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776EC12D-477C-4865-BF07-EE5124C192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136" y="12662"/>
            <a:ext cx="8985864" cy="6845338"/>
          </a:xfrm>
        </p:spPr>
      </p:pic>
    </p:spTree>
    <p:extLst>
      <p:ext uri="{BB962C8B-B14F-4D97-AF65-F5344CB8AC3E}">
        <p14:creationId xmlns:p14="http://schemas.microsoft.com/office/powerpoint/2010/main" val="152026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75D4B2-5904-484A-8E77-8B09A2C1B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1910</a:t>
            </a:r>
            <a:r>
              <a:rPr lang="cs-CZ" dirty="0"/>
              <a:t> </a:t>
            </a:r>
            <a:r>
              <a:rPr lang="cs-CZ" dirty="0" err="1"/>
              <a:t>languages</a:t>
            </a:r>
            <a:r>
              <a:rPr lang="cs-CZ" dirty="0"/>
              <a:t> in Empire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Austria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D9F94F-4B60-47C5-96C4-CB7E57DD5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7000"/>
            <a:ext cx="10515600" cy="5095875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b="0" i="0" dirty="0">
                <a:solidFill>
                  <a:srgbClr val="444444"/>
                </a:solidFill>
                <a:effectLst/>
                <a:latin typeface="Lato"/>
              </a:rPr>
              <a:t> A 1910 census found that </a:t>
            </a:r>
            <a:r>
              <a:rPr lang="en-US" sz="2400" b="1" i="0" dirty="0">
                <a:solidFill>
                  <a:srgbClr val="444444"/>
                </a:solidFill>
                <a:effectLst/>
                <a:latin typeface="Lato"/>
              </a:rPr>
              <a:t>23%</a:t>
            </a:r>
            <a:r>
              <a:rPr lang="en-US" sz="2400" b="0" i="0" dirty="0">
                <a:solidFill>
                  <a:srgbClr val="444444"/>
                </a:solidFill>
                <a:effectLst/>
                <a:latin typeface="Lato"/>
              </a:rPr>
              <a:t> of the empire’s citizens spoke </a:t>
            </a:r>
            <a:r>
              <a:rPr lang="en-US" sz="2400" b="1" i="0" dirty="0">
                <a:solidFill>
                  <a:srgbClr val="444444"/>
                </a:solidFill>
                <a:effectLst/>
                <a:latin typeface="Lato"/>
              </a:rPr>
              <a:t>German</a:t>
            </a:r>
            <a:r>
              <a:rPr lang="en-US" sz="2400" b="0" i="0" dirty="0">
                <a:solidFill>
                  <a:srgbClr val="444444"/>
                </a:solidFill>
                <a:effectLst/>
                <a:latin typeface="Lato"/>
              </a:rPr>
              <a:t> as a mother-tongue, </a:t>
            </a:r>
            <a:r>
              <a:rPr lang="en-US" sz="2400" b="1" i="0" dirty="0">
                <a:solidFill>
                  <a:srgbClr val="444444"/>
                </a:solidFill>
                <a:effectLst/>
                <a:latin typeface="Lato"/>
              </a:rPr>
              <a:t>20% Hungarian</a:t>
            </a:r>
            <a:r>
              <a:rPr lang="en-US" sz="2400" b="0" i="0" dirty="0">
                <a:solidFill>
                  <a:srgbClr val="444444"/>
                </a:solidFill>
                <a:effectLst/>
                <a:latin typeface="Lato"/>
              </a:rPr>
              <a:t>, </a:t>
            </a:r>
            <a:r>
              <a:rPr lang="en-US" sz="2400" b="1" i="0" dirty="0">
                <a:solidFill>
                  <a:srgbClr val="444444"/>
                </a:solidFill>
                <a:effectLst/>
                <a:latin typeface="Lato"/>
              </a:rPr>
              <a:t>13% Czech</a:t>
            </a:r>
            <a:r>
              <a:rPr lang="en-US" sz="2400" b="0" i="0" dirty="0">
                <a:solidFill>
                  <a:srgbClr val="444444"/>
                </a:solidFill>
                <a:effectLst/>
                <a:latin typeface="Lato"/>
              </a:rPr>
              <a:t>, </a:t>
            </a:r>
            <a:r>
              <a:rPr lang="en-US" sz="2400" b="1" i="0" dirty="0">
                <a:solidFill>
                  <a:srgbClr val="444444"/>
                </a:solidFill>
                <a:effectLst/>
                <a:latin typeface="Lato"/>
              </a:rPr>
              <a:t>10% Polish</a:t>
            </a:r>
            <a:r>
              <a:rPr lang="en-US" sz="2400" b="0" i="0" dirty="0">
                <a:solidFill>
                  <a:srgbClr val="444444"/>
                </a:solidFill>
                <a:effectLst/>
                <a:latin typeface="Lato"/>
              </a:rPr>
              <a:t>, </a:t>
            </a:r>
            <a:r>
              <a:rPr lang="en-US" sz="2400" b="1" i="0" dirty="0">
                <a:solidFill>
                  <a:srgbClr val="444444"/>
                </a:solidFill>
                <a:effectLst/>
                <a:latin typeface="Lato"/>
              </a:rPr>
              <a:t>8% Ruthenian (Ukrainian)</a:t>
            </a:r>
            <a:r>
              <a:rPr lang="en-US" sz="2400" b="0" i="0" dirty="0">
                <a:solidFill>
                  <a:srgbClr val="444444"/>
                </a:solidFill>
                <a:effectLst/>
                <a:latin typeface="Lato"/>
              </a:rPr>
              <a:t>, </a:t>
            </a:r>
            <a:r>
              <a:rPr lang="en-US" sz="2400" b="1" i="0" dirty="0">
                <a:solidFill>
                  <a:srgbClr val="444444"/>
                </a:solidFill>
                <a:effectLst/>
                <a:latin typeface="Lato"/>
              </a:rPr>
              <a:t>6% Romanian</a:t>
            </a:r>
            <a:r>
              <a:rPr lang="en-US" sz="2400" b="0" i="0" dirty="0">
                <a:solidFill>
                  <a:srgbClr val="444444"/>
                </a:solidFill>
                <a:effectLst/>
                <a:latin typeface="Lato"/>
              </a:rPr>
              <a:t>, </a:t>
            </a:r>
            <a:r>
              <a:rPr lang="en-US" sz="2400" b="1" i="0" dirty="0">
                <a:solidFill>
                  <a:srgbClr val="444444"/>
                </a:solidFill>
                <a:effectLst/>
                <a:latin typeface="Lato"/>
              </a:rPr>
              <a:t>5% Croat</a:t>
            </a:r>
            <a:r>
              <a:rPr lang="en-US" sz="2400" b="0" i="0" dirty="0">
                <a:solidFill>
                  <a:srgbClr val="444444"/>
                </a:solidFill>
                <a:effectLst/>
                <a:latin typeface="Lato"/>
              </a:rPr>
              <a:t>, </a:t>
            </a:r>
            <a:r>
              <a:rPr lang="en-US" sz="2400" b="1" i="0" dirty="0">
                <a:solidFill>
                  <a:srgbClr val="444444"/>
                </a:solidFill>
                <a:effectLst/>
                <a:latin typeface="Lato"/>
              </a:rPr>
              <a:t>4% Slovak</a:t>
            </a:r>
            <a:r>
              <a:rPr lang="en-US" sz="2400" b="0" i="0" dirty="0">
                <a:solidFill>
                  <a:srgbClr val="444444"/>
                </a:solidFill>
                <a:effectLst/>
                <a:latin typeface="Lato"/>
              </a:rPr>
              <a:t>, </a:t>
            </a:r>
            <a:r>
              <a:rPr lang="en-US" sz="2400" b="1" i="0" dirty="0">
                <a:solidFill>
                  <a:srgbClr val="444444"/>
                </a:solidFill>
                <a:effectLst/>
                <a:latin typeface="Lato"/>
              </a:rPr>
              <a:t>4% Serbian</a:t>
            </a:r>
            <a:r>
              <a:rPr lang="en-US" sz="2400" b="0" i="0" dirty="0">
                <a:solidFill>
                  <a:srgbClr val="444444"/>
                </a:solidFill>
                <a:effectLst/>
                <a:latin typeface="Lato"/>
              </a:rPr>
              <a:t>, </a:t>
            </a:r>
            <a:r>
              <a:rPr lang="en-US" sz="2400" b="1" i="0" dirty="0">
                <a:solidFill>
                  <a:srgbClr val="444444"/>
                </a:solidFill>
                <a:effectLst/>
                <a:latin typeface="Lato"/>
              </a:rPr>
              <a:t>2% Slovene</a:t>
            </a:r>
            <a:r>
              <a:rPr lang="en-US" sz="2400" b="0" i="0" dirty="0">
                <a:solidFill>
                  <a:srgbClr val="444444"/>
                </a:solidFill>
                <a:effectLst/>
                <a:latin typeface="Lato"/>
              </a:rPr>
              <a:t>, </a:t>
            </a:r>
            <a:r>
              <a:rPr lang="en-US" sz="2400" b="1" i="0" dirty="0">
                <a:solidFill>
                  <a:srgbClr val="444444"/>
                </a:solidFill>
                <a:effectLst/>
                <a:latin typeface="Lato"/>
              </a:rPr>
              <a:t>2% Italian</a:t>
            </a:r>
            <a:r>
              <a:rPr lang="en-US" sz="2400" b="0" i="0" dirty="0">
                <a:solidFill>
                  <a:srgbClr val="444444"/>
                </a:solidFill>
                <a:effectLst/>
                <a:latin typeface="Lato"/>
              </a:rPr>
              <a:t>, and </a:t>
            </a:r>
            <a:r>
              <a:rPr lang="en-US" sz="2400" b="1" i="0" dirty="0">
                <a:solidFill>
                  <a:srgbClr val="444444"/>
                </a:solidFill>
                <a:effectLst/>
                <a:latin typeface="Lato"/>
              </a:rPr>
              <a:t>5% another</a:t>
            </a:r>
            <a:r>
              <a:rPr lang="en-US" sz="2400" b="0" i="0" dirty="0">
                <a:solidFill>
                  <a:srgbClr val="444444"/>
                </a:solidFill>
                <a:effectLst/>
                <a:latin typeface="Lato"/>
              </a:rPr>
              <a:t> of the languages which the survey asked about, including Bulgarian, </a:t>
            </a:r>
            <a:r>
              <a:rPr lang="en-US" sz="2400" b="0" i="0" dirty="0" err="1">
                <a:solidFill>
                  <a:srgbClr val="444444"/>
                </a:solidFill>
                <a:effectLst/>
                <a:latin typeface="Lato"/>
              </a:rPr>
              <a:t>Bunjevac</a:t>
            </a:r>
            <a:r>
              <a:rPr lang="en-US" sz="2400" b="0" i="0" dirty="0">
                <a:solidFill>
                  <a:srgbClr val="444444"/>
                </a:solidFill>
                <a:effectLst/>
                <a:latin typeface="Lato"/>
              </a:rPr>
              <a:t> (a </a:t>
            </a:r>
            <a:r>
              <a:rPr lang="en-US" sz="2400" b="0" i="0" dirty="0" err="1">
                <a:solidFill>
                  <a:srgbClr val="444444"/>
                </a:solidFill>
                <a:effectLst/>
                <a:latin typeface="Lato"/>
              </a:rPr>
              <a:t>Štokavian</a:t>
            </a:r>
            <a:r>
              <a:rPr lang="en-US" sz="2400" b="0" i="0" dirty="0">
                <a:solidFill>
                  <a:srgbClr val="444444"/>
                </a:solidFill>
                <a:effectLst/>
                <a:latin typeface="Lato"/>
              </a:rPr>
              <a:t> dialect of Croatian), and Romani (N.B. the percentages do not add up to 100% due to rounding).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b="0" i="0" dirty="0">
                <a:solidFill>
                  <a:srgbClr val="444444"/>
                </a:solidFill>
                <a:effectLst/>
                <a:latin typeface="Lato"/>
              </a:rPr>
              <a:t>This sample of languages contains representatives from </a:t>
            </a:r>
            <a:r>
              <a:rPr lang="en-US" sz="2400" b="1" i="0" dirty="0">
                <a:solidFill>
                  <a:srgbClr val="444444"/>
                </a:solidFill>
                <a:effectLst/>
                <a:latin typeface="Lato"/>
              </a:rPr>
              <a:t>many different </a:t>
            </a:r>
            <a:r>
              <a:rPr lang="en-US" sz="2400" b="1" i="0" u="none" strike="noStrike" dirty="0">
                <a:effectLst/>
                <a:latin typeface="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</a:t>
            </a:r>
            <a:r>
              <a:rPr lang="en-US" sz="2400" b="1" dirty="0">
                <a:latin typeface="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anguage groups</a:t>
            </a:r>
            <a:r>
              <a:rPr lang="en-US" sz="2400" b="1" dirty="0">
                <a:latin typeface="Lato"/>
              </a:rPr>
              <a:t>: </a:t>
            </a:r>
            <a:r>
              <a:rPr lang="en-US" sz="2400" b="0" i="0" dirty="0">
                <a:solidFill>
                  <a:srgbClr val="444444"/>
                </a:solidFill>
                <a:effectLst/>
                <a:latin typeface="Lato"/>
              </a:rPr>
              <a:t>Germanic (German), </a:t>
            </a:r>
            <a:r>
              <a:rPr lang="en-US" sz="2400" b="0" i="0" strike="noStrike" dirty="0">
                <a:effectLst/>
                <a:latin typeface="Lato"/>
              </a:rPr>
              <a:t>Uralic</a:t>
            </a:r>
            <a:r>
              <a:rPr lang="en-US" sz="2400" b="0" i="0" dirty="0">
                <a:effectLst/>
                <a:latin typeface="Lato"/>
              </a:rPr>
              <a:t> </a:t>
            </a:r>
            <a:r>
              <a:rPr lang="en-US" sz="2400" b="0" i="0" dirty="0">
                <a:solidFill>
                  <a:srgbClr val="444444"/>
                </a:solidFill>
                <a:effectLst/>
                <a:latin typeface="Lato"/>
              </a:rPr>
              <a:t>(Hungarian), Slavic (Bulgarian, </a:t>
            </a:r>
            <a:r>
              <a:rPr lang="en-US" sz="2400" b="0" i="0" dirty="0" err="1">
                <a:solidFill>
                  <a:srgbClr val="444444"/>
                </a:solidFill>
                <a:effectLst/>
                <a:latin typeface="Lato"/>
              </a:rPr>
              <a:t>Bunjevac</a:t>
            </a:r>
            <a:r>
              <a:rPr lang="en-US" sz="2400" b="0" i="0" dirty="0">
                <a:solidFill>
                  <a:srgbClr val="444444"/>
                </a:solidFill>
                <a:effectLst/>
                <a:latin typeface="Lato"/>
              </a:rPr>
              <a:t>, Czech, Slovak, Slovene, Ruthenian, Polish, Serbo-Croatian), Romance (Romanian, Italian) and Indo-Aryan (Romani).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0911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513105-3AB7-47A9-9ACC-7DE546F12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00" y="-571500"/>
            <a:ext cx="3136900" cy="3482975"/>
          </a:xfrm>
        </p:spPr>
        <p:txBody>
          <a:bodyPr>
            <a:normAutofit/>
          </a:bodyPr>
          <a:lstStyle/>
          <a:p>
            <a:r>
              <a:rPr lang="cs-CZ" sz="4400" b="1" dirty="0"/>
              <a:t>19th </a:t>
            </a:r>
            <a:r>
              <a:rPr lang="cs-CZ" sz="4400" b="1" dirty="0" err="1"/>
              <a:t>Century</a:t>
            </a:r>
            <a:br>
              <a:rPr lang="cs-CZ" sz="4400" dirty="0"/>
            </a:br>
            <a:r>
              <a:rPr lang="cs-CZ" sz="2700" dirty="0" err="1"/>
              <a:t>Ethnolingvistic</a:t>
            </a:r>
            <a:r>
              <a:rPr lang="cs-CZ" sz="2700" dirty="0"/>
              <a:t> </a:t>
            </a:r>
            <a:r>
              <a:rPr lang="cs-CZ" sz="2700" dirty="0" err="1"/>
              <a:t>strukture</a:t>
            </a:r>
            <a:br>
              <a:rPr lang="cs-CZ" sz="2700" dirty="0"/>
            </a:br>
            <a:r>
              <a:rPr lang="cs-CZ" sz="2700" dirty="0" err="1"/>
              <a:t>of</a:t>
            </a:r>
            <a:r>
              <a:rPr lang="cs-CZ" sz="2700" dirty="0"/>
              <a:t> </a:t>
            </a:r>
            <a:r>
              <a:rPr lang="cs-CZ" sz="2700" dirty="0" err="1"/>
              <a:t>population</a:t>
            </a:r>
            <a:r>
              <a:rPr lang="cs-CZ" sz="2700" dirty="0"/>
              <a:t> in </a:t>
            </a:r>
            <a:r>
              <a:rPr lang="cs-CZ" sz="2700" dirty="0" err="1"/>
              <a:t>Austria</a:t>
            </a:r>
            <a:endParaRPr lang="cs-CZ" sz="2700" dirty="0"/>
          </a:p>
        </p:txBody>
      </p:sp>
      <p:pic>
        <p:nvPicPr>
          <p:cNvPr id="4" name="Obrázek 3" descr="Obsah obrázku mapa&#10;&#10;Popis byl vytvořen automaticky">
            <a:extLst>
              <a:ext uri="{FF2B5EF4-FFF2-40B4-BE49-F238E27FC236}">
                <a16:creationId xmlns:a16="http://schemas.microsoft.com/office/drawing/2014/main" id="{07005D42-FCC4-4777-AA9B-B689F4AEA3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807" y="0"/>
            <a:ext cx="8866193" cy="6858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008F9ACA-82F6-406B-8EE7-09DD8803D3F4}"/>
              </a:ext>
            </a:extLst>
          </p:cNvPr>
          <p:cNvSpPr txBox="1"/>
          <p:nvPr/>
        </p:nvSpPr>
        <p:spPr>
          <a:xfrm>
            <a:off x="88900" y="2679700"/>
            <a:ext cx="26797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German         12 mil.</a:t>
            </a:r>
          </a:p>
          <a:p>
            <a:r>
              <a:rPr lang="cs-CZ" sz="2000" dirty="0" err="1"/>
              <a:t>Hugaryan</a:t>
            </a:r>
            <a:r>
              <a:rPr lang="cs-CZ" sz="2000" dirty="0"/>
              <a:t>       10 mil.</a:t>
            </a:r>
          </a:p>
          <a:p>
            <a:r>
              <a:rPr lang="cs-CZ" sz="2000" dirty="0"/>
              <a:t>Czech              6,4 mil.</a:t>
            </a:r>
          </a:p>
          <a:p>
            <a:r>
              <a:rPr lang="cs-CZ" sz="2000" dirty="0" err="1"/>
              <a:t>Croat-Serb</a:t>
            </a:r>
            <a:r>
              <a:rPr lang="cs-CZ" sz="2000" dirty="0"/>
              <a:t>     5,6 mil.</a:t>
            </a:r>
          </a:p>
          <a:p>
            <a:r>
              <a:rPr lang="cs-CZ" sz="2000" dirty="0" err="1"/>
              <a:t>Polish</a:t>
            </a:r>
            <a:r>
              <a:rPr lang="cs-CZ" sz="2000" dirty="0"/>
              <a:t>              5 mil.</a:t>
            </a:r>
          </a:p>
          <a:p>
            <a:r>
              <a:rPr lang="cs-CZ" sz="2000" dirty="0" err="1"/>
              <a:t>Ruthenian</a:t>
            </a:r>
            <a:r>
              <a:rPr lang="cs-CZ" sz="2000" dirty="0"/>
              <a:t>      4 mil.</a:t>
            </a:r>
          </a:p>
          <a:p>
            <a:r>
              <a:rPr lang="cs-CZ" sz="2000" dirty="0" err="1"/>
              <a:t>Romanian</a:t>
            </a:r>
            <a:r>
              <a:rPr lang="cs-CZ" sz="2000" dirty="0"/>
              <a:t>      3,2 mil.</a:t>
            </a:r>
          </a:p>
          <a:p>
            <a:r>
              <a:rPr lang="cs-CZ" sz="2000" dirty="0" err="1"/>
              <a:t>Slovak</a:t>
            </a:r>
            <a:r>
              <a:rPr lang="cs-CZ" sz="2000" dirty="0"/>
              <a:t>             2 mil.</a:t>
            </a:r>
          </a:p>
          <a:p>
            <a:r>
              <a:rPr lang="cs-CZ" sz="2000" dirty="0" err="1"/>
              <a:t>Slovene</a:t>
            </a:r>
            <a:r>
              <a:rPr lang="cs-CZ" sz="2000" dirty="0"/>
              <a:t>          1,2 mil.</a:t>
            </a:r>
          </a:p>
          <a:p>
            <a:r>
              <a:rPr lang="cs-CZ" sz="2000" dirty="0" err="1"/>
              <a:t>Italian</a:t>
            </a:r>
            <a:r>
              <a:rPr lang="cs-CZ" sz="2000" dirty="0"/>
              <a:t>             0,8 mil.</a:t>
            </a:r>
          </a:p>
          <a:p>
            <a:r>
              <a:rPr lang="cs-CZ" sz="2000" dirty="0" err="1"/>
              <a:t>Other</a:t>
            </a:r>
            <a:r>
              <a:rPr lang="cs-CZ" sz="2000" dirty="0"/>
              <a:t>              1 mil.</a:t>
            </a:r>
          </a:p>
          <a:p>
            <a:endParaRPr lang="cs-CZ" sz="2000" dirty="0"/>
          </a:p>
          <a:p>
            <a:r>
              <a:rPr lang="cs-CZ" sz="2000" dirty="0" err="1"/>
              <a:t>Total</a:t>
            </a:r>
            <a:r>
              <a:rPr lang="cs-CZ" sz="2000" dirty="0"/>
              <a:t>               51,4 mil. </a:t>
            </a:r>
          </a:p>
        </p:txBody>
      </p:sp>
    </p:spTree>
    <p:extLst>
      <p:ext uri="{BB962C8B-B14F-4D97-AF65-F5344CB8AC3E}">
        <p14:creationId xmlns:p14="http://schemas.microsoft.com/office/powerpoint/2010/main" val="1923918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33828F-D3BA-422C-BB52-952BFC92B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-1320802"/>
            <a:ext cx="3238500" cy="5219701"/>
          </a:xfrm>
        </p:spPr>
        <p:txBody>
          <a:bodyPr>
            <a:normAutofit/>
          </a:bodyPr>
          <a:lstStyle/>
          <a:p>
            <a:r>
              <a:rPr lang="cs-CZ" sz="3600" b="1" dirty="0"/>
              <a:t>19th </a:t>
            </a:r>
            <a:r>
              <a:rPr lang="cs-CZ" sz="3600" b="1" dirty="0" err="1"/>
              <a:t>Century</a:t>
            </a:r>
            <a:br>
              <a:rPr lang="cs-CZ" sz="3600" dirty="0"/>
            </a:br>
            <a:r>
              <a:rPr lang="cs-CZ" sz="2800" dirty="0" err="1"/>
              <a:t>Ethnolingvistic</a:t>
            </a:r>
            <a:r>
              <a:rPr lang="cs-CZ" sz="2800" dirty="0"/>
              <a:t> </a:t>
            </a:r>
            <a:r>
              <a:rPr lang="cs-CZ" sz="2800" dirty="0" err="1"/>
              <a:t>strukture</a:t>
            </a:r>
            <a:br>
              <a:rPr lang="cs-CZ" sz="2800" dirty="0"/>
            </a:br>
            <a:r>
              <a:rPr lang="cs-CZ" sz="2800" dirty="0" err="1"/>
              <a:t>of</a:t>
            </a:r>
            <a:r>
              <a:rPr lang="cs-CZ" sz="2800" dirty="0"/>
              <a:t> </a:t>
            </a:r>
            <a:r>
              <a:rPr lang="cs-CZ" sz="2800" dirty="0" err="1"/>
              <a:t>population</a:t>
            </a:r>
            <a:r>
              <a:rPr lang="cs-CZ" sz="2800" dirty="0"/>
              <a:t> in </a:t>
            </a:r>
            <a:r>
              <a:rPr lang="cs-CZ" sz="2800" dirty="0" err="1"/>
              <a:t>Central</a:t>
            </a:r>
            <a:r>
              <a:rPr lang="cs-CZ" sz="2800" dirty="0"/>
              <a:t> </a:t>
            </a:r>
            <a:r>
              <a:rPr lang="cs-CZ" sz="2800" dirty="0" err="1"/>
              <a:t>Europe</a:t>
            </a:r>
            <a:endParaRPr lang="cs-CZ" sz="2800" dirty="0"/>
          </a:p>
        </p:txBody>
      </p:sp>
      <p:pic>
        <p:nvPicPr>
          <p:cNvPr id="8" name="Obrázek 7" descr="Obsah obrázku mapa&#10;&#10;Popis byl vytvořen automaticky">
            <a:extLst>
              <a:ext uri="{FF2B5EF4-FFF2-40B4-BE49-F238E27FC236}">
                <a16:creationId xmlns:a16="http://schemas.microsoft.com/office/drawing/2014/main" id="{80F84416-09E7-4387-A70D-EEB017EBE0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7"/>
          <a:stretch/>
        </p:blipFill>
        <p:spPr>
          <a:xfrm>
            <a:off x="3937000" y="-1"/>
            <a:ext cx="8255000" cy="6884195"/>
          </a:xfrm>
          <a:prstGeom prst="rect">
            <a:avLst/>
          </a:prstGeom>
        </p:spPr>
      </p:pic>
      <p:pic>
        <p:nvPicPr>
          <p:cNvPr id="12" name="Obrázek 11" descr="Obsah obrázku mapa&#10;&#10;Popis byl vytvořen automaticky">
            <a:extLst>
              <a:ext uri="{FF2B5EF4-FFF2-40B4-BE49-F238E27FC236}">
                <a16:creationId xmlns:a16="http://schemas.microsoft.com/office/drawing/2014/main" id="{383D7174-EBBA-4713-815E-BCC7396BA7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2844800"/>
            <a:ext cx="3041611" cy="371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692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wipe/>
      </p:transition>
    </mc:Choice>
    <mc:Fallback>
      <p:transition spd="slow">
        <p:wip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BE8CCE-8F1A-42DC-B558-36193A53C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003800" cy="1325563"/>
          </a:xfrm>
        </p:spPr>
        <p:txBody>
          <a:bodyPr>
            <a:normAutofit/>
          </a:bodyPr>
          <a:lstStyle/>
          <a:p>
            <a:r>
              <a:rPr lang="cs-CZ" sz="4000" dirty="0" err="1"/>
              <a:t>Revolution</a:t>
            </a:r>
            <a:r>
              <a:rPr lang="cs-CZ" sz="4000" dirty="0"/>
              <a:t> </a:t>
            </a:r>
            <a:r>
              <a:rPr lang="cs-CZ" sz="4000" b="1" dirty="0"/>
              <a:t>1848</a:t>
            </a:r>
            <a:br>
              <a:rPr lang="cs-CZ" sz="4000" dirty="0"/>
            </a:br>
            <a:r>
              <a:rPr lang="cs-CZ" sz="4000" dirty="0"/>
              <a:t>in </a:t>
            </a:r>
            <a:r>
              <a:rPr lang="cs-CZ" sz="4000" dirty="0" err="1"/>
              <a:t>Austria</a:t>
            </a:r>
            <a:endParaRPr lang="cs-CZ" sz="4000" dirty="0"/>
          </a:p>
        </p:txBody>
      </p:sp>
      <p:pic>
        <p:nvPicPr>
          <p:cNvPr id="8" name="Zástupný obsah 7" descr="Obsah obrázku skupina, lidé, stojící, pózování&#10;&#10;Popis byl vytvořen automaticky">
            <a:extLst>
              <a:ext uri="{FF2B5EF4-FFF2-40B4-BE49-F238E27FC236}">
                <a16:creationId xmlns:a16="http://schemas.microsoft.com/office/drawing/2014/main" id="{355DB34B-A696-431D-A62F-AB71F465432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4" b="2953"/>
          <a:stretch/>
        </p:blipFill>
        <p:spPr>
          <a:xfrm>
            <a:off x="6872275" y="3615267"/>
            <a:ext cx="4362991" cy="3081866"/>
          </a:xfrm>
        </p:spPr>
      </p:pic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6AA866FF-9D92-4E52-ADA0-F617E1D58EB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511" y="263525"/>
            <a:ext cx="4378755" cy="3165475"/>
          </a:xfr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D24BE98D-9E66-445E-AB11-FE32BAE28AD8}"/>
              </a:ext>
            </a:extLst>
          </p:cNvPr>
          <p:cNvSpPr txBox="1"/>
          <p:nvPr/>
        </p:nvSpPr>
        <p:spPr>
          <a:xfrm>
            <a:off x="863600" y="2277533"/>
            <a:ext cx="4978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 </a:t>
            </a:r>
            <a:r>
              <a:rPr lang="en-GB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attempts at unifying Germans and the territories of the German Confederation into one large Germany,</a:t>
            </a:r>
            <a:endParaRPr lang="cs-CZ" sz="2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 attempts to gain recognition for the unity of the territories of the crown of St Wenceslas and recognizing the equality of the Czech nation and the German nation,</a:t>
            </a:r>
            <a:endParaRPr lang="cs-CZ" sz="2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3. endeavours on the part of the Hungarian aristocracy to acquire an independent constitution and an independent Hungarian kingdom in Austria. 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49341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BFF005-A334-45F0-B7B6-C2210C61E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1848 – 1849</a:t>
            </a:r>
            <a:br>
              <a:rPr lang="cs-CZ" b="1" dirty="0"/>
            </a:br>
            <a:r>
              <a:rPr lang="en-US" sz="3200" dirty="0"/>
              <a:t>Hungarian Uprising defeated</a:t>
            </a:r>
            <a:r>
              <a:rPr lang="cs-CZ" sz="3200" dirty="0"/>
              <a:t> by </a:t>
            </a:r>
            <a:r>
              <a:rPr lang="cs-CZ" sz="3200" dirty="0" err="1"/>
              <a:t>Austrian</a:t>
            </a:r>
            <a:r>
              <a:rPr lang="cs-CZ" sz="3200" dirty="0"/>
              <a:t> </a:t>
            </a:r>
            <a:r>
              <a:rPr lang="en-US" sz="3200" dirty="0"/>
              <a:t>military forces</a:t>
            </a:r>
          </a:p>
        </p:txBody>
      </p:sp>
      <p:pic>
        <p:nvPicPr>
          <p:cNvPr id="5" name="Zástupný obsah 4" descr="Obsah obrázku skupina, osoba, lidé, hora&#10;&#10;Popis byl vytvořen automaticky">
            <a:extLst>
              <a:ext uri="{FF2B5EF4-FFF2-40B4-BE49-F238E27FC236}">
                <a16:creationId xmlns:a16="http://schemas.microsoft.com/office/drawing/2014/main" id="{D442530D-141C-4C06-B6F1-4A3DF8A4BE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898" y="1619711"/>
            <a:ext cx="5800902" cy="4747222"/>
          </a:xfrm>
        </p:spPr>
      </p:pic>
      <p:pic>
        <p:nvPicPr>
          <p:cNvPr id="7" name="Obrázek 6" descr="Obsah obrázku exteriér, lidé, řeka, voda&#10;&#10;Popis byl vytvořen automaticky">
            <a:extLst>
              <a:ext uri="{FF2B5EF4-FFF2-40B4-BE49-F238E27FC236}">
                <a16:creationId xmlns:a16="http://schemas.microsoft.com/office/drawing/2014/main" id="{654A517B-F32D-4E99-8150-FFBFA04FEC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30" y="1619711"/>
            <a:ext cx="4481463" cy="3028489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8256F1E-6C38-40D9-AAF1-E0F5016E6435}"/>
              </a:ext>
            </a:extLst>
          </p:cNvPr>
          <p:cNvSpPr txBox="1"/>
          <p:nvPr/>
        </p:nvSpPr>
        <p:spPr>
          <a:xfrm>
            <a:off x="1011614" y="5720602"/>
            <a:ext cx="4320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13. August 1849</a:t>
            </a:r>
          </a:p>
          <a:p>
            <a:pPr algn="r"/>
            <a:r>
              <a:rPr lang="cs-CZ" dirty="0" err="1"/>
              <a:t>Capitulation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Hungarian</a:t>
            </a:r>
            <a:r>
              <a:rPr lang="cs-CZ" dirty="0"/>
              <a:t> </a:t>
            </a:r>
            <a:r>
              <a:rPr lang="cs-CZ" dirty="0" err="1"/>
              <a:t>Army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Világos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8986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3F13CB-58E1-400D-8B72-12ED17D28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6667"/>
            <a:ext cx="10515600" cy="801688"/>
          </a:xfrm>
        </p:spPr>
        <p:txBody>
          <a:bodyPr>
            <a:normAutofit/>
          </a:bodyPr>
          <a:lstStyle/>
          <a:p>
            <a:r>
              <a:rPr lang="cs-CZ" sz="3200" b="1" dirty="0"/>
              <a:t>Bohemia, Moravia, </a:t>
            </a:r>
            <a:r>
              <a:rPr lang="cs-CZ" sz="3200" b="1" dirty="0" err="1"/>
              <a:t>Silesia</a:t>
            </a:r>
            <a:r>
              <a:rPr lang="cs-CZ" sz="3200" b="1" dirty="0"/>
              <a:t> </a:t>
            </a:r>
            <a:r>
              <a:rPr lang="cs-CZ" sz="3200" dirty="0"/>
              <a:t>(Czech </a:t>
            </a:r>
            <a:r>
              <a:rPr lang="cs-CZ" sz="3200" dirty="0" err="1"/>
              <a:t>lands</a:t>
            </a:r>
            <a:r>
              <a:rPr lang="cs-CZ" sz="3200" dirty="0"/>
              <a:t>)</a:t>
            </a:r>
          </a:p>
        </p:txBody>
      </p:sp>
      <p:pic>
        <p:nvPicPr>
          <p:cNvPr id="7" name="Obrázek 6" descr="Obsah obrázku mapa&#10;&#10;Popis byl vytvořen automaticky">
            <a:extLst>
              <a:ext uri="{FF2B5EF4-FFF2-40B4-BE49-F238E27FC236}">
                <a16:creationId xmlns:a16="http://schemas.microsoft.com/office/drawing/2014/main" id="{F2E45805-7452-4A2B-9198-66FA495F9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716" y="2381250"/>
            <a:ext cx="4139668" cy="4139668"/>
          </a:xfrm>
          <a:prstGeom prst="rect">
            <a:avLst/>
          </a:prstGeom>
        </p:spPr>
      </p:pic>
      <p:pic>
        <p:nvPicPr>
          <p:cNvPr id="11" name="Obrázek 10" descr="Obsah obrázku mapa&#10;&#10;Popis byl vytvořen automaticky">
            <a:extLst>
              <a:ext uri="{FF2B5EF4-FFF2-40B4-BE49-F238E27FC236}">
                <a16:creationId xmlns:a16="http://schemas.microsoft.com/office/drawing/2014/main" id="{EAFC33BF-E77D-407F-AA0B-2F87655356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1690688"/>
            <a:ext cx="6555316" cy="3183027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F75CEB6D-2B86-470F-93E1-BE7E069E0542}"/>
              </a:ext>
            </a:extLst>
          </p:cNvPr>
          <p:cNvSpPr txBox="1"/>
          <p:nvPr/>
        </p:nvSpPr>
        <p:spPr>
          <a:xfrm>
            <a:off x="3355447" y="5167312"/>
            <a:ext cx="41396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red</a:t>
            </a:r>
            <a:r>
              <a:rPr lang="en-US" dirty="0"/>
              <a:t> </a:t>
            </a:r>
            <a:r>
              <a:rPr lang="cs-CZ" dirty="0"/>
              <a:t>  ..</a:t>
            </a:r>
            <a:r>
              <a:rPr lang="en-US" dirty="0"/>
              <a:t>.</a:t>
            </a:r>
            <a:r>
              <a:rPr lang="cs-CZ" dirty="0"/>
              <a:t>.</a:t>
            </a:r>
            <a:r>
              <a:rPr lang="en-US" dirty="0"/>
              <a:t> German language</a:t>
            </a:r>
          </a:p>
          <a:p>
            <a:r>
              <a:rPr lang="en-US" dirty="0">
                <a:solidFill>
                  <a:srgbClr val="00B0F0"/>
                </a:solidFill>
              </a:rPr>
              <a:t>blue</a:t>
            </a:r>
            <a:r>
              <a:rPr lang="cs-CZ" dirty="0">
                <a:solidFill>
                  <a:srgbClr val="00B0F0"/>
                </a:solidFill>
              </a:rPr>
              <a:t> </a:t>
            </a:r>
            <a:r>
              <a:rPr lang="en-US" dirty="0"/>
              <a:t>…</a:t>
            </a:r>
            <a:r>
              <a:rPr lang="cs-CZ" dirty="0"/>
              <a:t>.</a:t>
            </a:r>
            <a:r>
              <a:rPr lang="en-US" dirty="0"/>
              <a:t> Czech language</a:t>
            </a:r>
            <a:endParaRPr lang="cs-CZ" dirty="0"/>
          </a:p>
          <a:p>
            <a:pPr algn="r"/>
            <a:r>
              <a:rPr lang="cs-CZ" dirty="0"/>
              <a:t>Bohemia ….</a:t>
            </a:r>
            <a:r>
              <a:rPr lang="cs-CZ" dirty="0">
                <a:solidFill>
                  <a:srgbClr val="FF0000"/>
                </a:solidFill>
              </a:rPr>
              <a:t>B</a:t>
            </a:r>
          </a:p>
          <a:p>
            <a:pPr algn="r"/>
            <a:r>
              <a:rPr lang="cs-CZ" dirty="0"/>
              <a:t>Moravia ….</a:t>
            </a:r>
            <a:r>
              <a:rPr lang="cs-CZ" dirty="0">
                <a:solidFill>
                  <a:srgbClr val="FF0000"/>
                </a:solidFill>
              </a:rPr>
              <a:t>M</a:t>
            </a:r>
          </a:p>
          <a:p>
            <a:pPr algn="r"/>
            <a:r>
              <a:rPr lang="cs-CZ" dirty="0" err="1"/>
              <a:t>Silesia</a:t>
            </a:r>
            <a:r>
              <a:rPr lang="cs-CZ" dirty="0"/>
              <a:t> ….</a:t>
            </a:r>
            <a:r>
              <a:rPr lang="cs-CZ" dirty="0">
                <a:solidFill>
                  <a:srgbClr val="FF0000"/>
                </a:solidFill>
              </a:rPr>
              <a:t>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794C253-945F-46BB-B567-55E69C18A1D4}"/>
              </a:ext>
            </a:extLst>
          </p:cNvPr>
          <p:cNvSpPr txBox="1"/>
          <p:nvPr/>
        </p:nvSpPr>
        <p:spPr>
          <a:xfrm>
            <a:off x="7691434" y="1837267"/>
            <a:ext cx="4044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German Confederation</a:t>
            </a:r>
          </a:p>
        </p:txBody>
      </p:sp>
      <p:sp>
        <p:nvSpPr>
          <p:cNvPr id="14" name="Šipka: dolů 13">
            <a:extLst>
              <a:ext uri="{FF2B5EF4-FFF2-40B4-BE49-F238E27FC236}">
                <a16:creationId xmlns:a16="http://schemas.microsoft.com/office/drawing/2014/main" id="{BE3916DB-E400-4E9B-A720-E5ED9CCD7284}"/>
              </a:ext>
            </a:extLst>
          </p:cNvPr>
          <p:cNvSpPr/>
          <p:nvPr/>
        </p:nvSpPr>
        <p:spPr>
          <a:xfrm>
            <a:off x="10682818" y="3607951"/>
            <a:ext cx="457200" cy="64633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S</a:t>
            </a:r>
          </a:p>
        </p:txBody>
      </p:sp>
      <p:sp>
        <p:nvSpPr>
          <p:cNvPr id="15" name="Šipka: doprava 14">
            <a:extLst>
              <a:ext uri="{FF2B5EF4-FFF2-40B4-BE49-F238E27FC236}">
                <a16:creationId xmlns:a16="http://schemas.microsoft.com/office/drawing/2014/main" id="{D7FD5A8D-5851-4550-A601-444B2E8BEA13}"/>
              </a:ext>
            </a:extLst>
          </p:cNvPr>
          <p:cNvSpPr/>
          <p:nvPr/>
        </p:nvSpPr>
        <p:spPr>
          <a:xfrm>
            <a:off x="8796333" y="4283258"/>
            <a:ext cx="838200" cy="43938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B</a:t>
            </a:r>
          </a:p>
        </p:txBody>
      </p:sp>
      <p:sp>
        <p:nvSpPr>
          <p:cNvPr id="16" name="Šipka: nahoru 15">
            <a:extLst>
              <a:ext uri="{FF2B5EF4-FFF2-40B4-BE49-F238E27FC236}">
                <a16:creationId xmlns:a16="http://schemas.microsoft.com/office/drawing/2014/main" id="{123ACB3E-FF5C-4D2F-9196-B80900350A48}"/>
              </a:ext>
            </a:extLst>
          </p:cNvPr>
          <p:cNvSpPr/>
          <p:nvPr/>
        </p:nvSpPr>
        <p:spPr>
          <a:xfrm>
            <a:off x="10393364" y="4797624"/>
            <a:ext cx="558800" cy="815885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7641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2BC126-827C-4FDF-B2AA-BF5B65FC7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9058"/>
            <a:ext cx="5257800" cy="1785408"/>
          </a:xfrm>
        </p:spPr>
        <p:txBody>
          <a:bodyPr>
            <a:normAutofit/>
          </a:bodyPr>
          <a:lstStyle/>
          <a:p>
            <a:r>
              <a:rPr lang="cs-CZ" b="1" dirty="0" err="1"/>
              <a:t>Spring</a:t>
            </a:r>
            <a:r>
              <a:rPr lang="cs-CZ" b="1" dirty="0"/>
              <a:t> 1848</a:t>
            </a:r>
            <a:br>
              <a:rPr lang="cs-CZ" b="1" dirty="0"/>
            </a:br>
            <a:r>
              <a:rPr lang="cs-CZ" sz="3100" dirty="0" err="1"/>
              <a:t>Preliminary</a:t>
            </a:r>
            <a:r>
              <a:rPr lang="cs-CZ" sz="3100" dirty="0"/>
              <a:t> Parlament</a:t>
            </a:r>
            <a:br>
              <a:rPr lang="cs-CZ" sz="3100" dirty="0"/>
            </a:br>
            <a:r>
              <a:rPr lang="cs-CZ" sz="3100" dirty="0"/>
              <a:t>in Frankfurt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375A444-EFE5-48D3-8712-4FBBE2AA8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852333"/>
            <a:ext cx="4487333" cy="30950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Aim … to prepare</a:t>
            </a:r>
          </a:p>
          <a:p>
            <a:pPr marL="0" indent="0">
              <a:buNone/>
            </a:pPr>
            <a:r>
              <a:rPr lang="en-US" sz="2000" dirty="0"/>
              <a:t>for the unification of</a:t>
            </a:r>
          </a:p>
          <a:p>
            <a:pPr marL="0" indent="0">
              <a:buNone/>
            </a:pPr>
            <a:r>
              <a:rPr lang="en-US" sz="2000" dirty="0"/>
              <a:t>all German territories</a:t>
            </a:r>
          </a:p>
          <a:p>
            <a:pPr marL="0" indent="0">
              <a:buNone/>
            </a:pPr>
            <a:r>
              <a:rPr lang="en-US" sz="2000" dirty="0"/>
              <a:t>on basis of</a:t>
            </a:r>
          </a:p>
          <a:p>
            <a:pPr marL="0" indent="0">
              <a:buNone/>
            </a:pPr>
            <a:r>
              <a:rPr lang="en-US" sz="2000" dirty="0"/>
              <a:t>German Confederation </a:t>
            </a:r>
          </a:p>
        </p:txBody>
      </p:sp>
      <p:pic>
        <p:nvPicPr>
          <p:cNvPr id="5" name="Obrázek 4" descr="Obsah obrázku interiér, budova, stůl, staré&#10;&#10;Popis byl vytvořen automaticky">
            <a:extLst>
              <a:ext uri="{FF2B5EF4-FFF2-40B4-BE49-F238E27FC236}">
                <a16:creationId xmlns:a16="http://schemas.microsoft.com/office/drawing/2014/main" id="{79AEC516-F7D5-4D3C-8AE1-4633AE46CB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092" y="728134"/>
            <a:ext cx="6666218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65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127D98-D8CA-477E-A1B2-3AB8040E0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65125"/>
            <a:ext cx="10515600" cy="1325563"/>
          </a:xfrm>
        </p:spPr>
        <p:txBody>
          <a:bodyPr/>
          <a:lstStyle/>
          <a:p>
            <a:r>
              <a:rPr lang="cs-CZ" dirty="0"/>
              <a:t>František Palacký </a:t>
            </a:r>
            <a:r>
              <a:rPr lang="cs-CZ" sz="2800" dirty="0"/>
              <a:t>(1798-1876)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7A83B71-5B0B-4951-9985-0BE4E03504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+mj-lt"/>
              </a:rPr>
              <a:t>Czech historian</a:t>
            </a:r>
            <a:endParaRPr lang="cs-CZ" sz="2000" dirty="0">
              <a:latin typeface="+mj-lt"/>
            </a:endParaRPr>
          </a:p>
          <a:p>
            <a:pPr marL="0" indent="0">
              <a:buNone/>
            </a:pPr>
            <a:r>
              <a:rPr lang="cs-CZ" sz="2000" dirty="0">
                <a:latin typeface="+mj-lt"/>
              </a:rPr>
              <a:t>a</a:t>
            </a:r>
            <a:r>
              <a:rPr lang="en-US" sz="2000" dirty="0" err="1">
                <a:latin typeface="+mj-lt"/>
              </a:rPr>
              <a:t>nd</a:t>
            </a:r>
            <a:r>
              <a:rPr lang="cs-CZ" sz="2000" dirty="0">
                <a:latin typeface="+mj-lt"/>
              </a:rPr>
              <a:t> </a:t>
            </a:r>
            <a:r>
              <a:rPr lang="en-US" sz="2000" dirty="0">
                <a:latin typeface="+mj-lt"/>
              </a:rPr>
              <a:t>liberal-conservative politician</a:t>
            </a:r>
            <a:endParaRPr lang="cs-CZ" sz="2000" dirty="0">
              <a:latin typeface="+mj-lt"/>
            </a:endParaRP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en-US" sz="2400" dirty="0"/>
              <a:t>April 1848 he was invited to taka part on the preliminary </a:t>
            </a:r>
            <a:r>
              <a:rPr lang="en-US" sz="2400" dirty="0" err="1"/>
              <a:t>parli</a:t>
            </a:r>
            <a:r>
              <a:rPr lang="cs-CZ" sz="2400" dirty="0"/>
              <a:t>a</a:t>
            </a:r>
            <a:r>
              <a:rPr lang="en-US" sz="2400" dirty="0"/>
              <a:t>m</a:t>
            </a:r>
            <a:r>
              <a:rPr lang="cs-CZ" sz="2400" dirty="0"/>
              <a:t>e</a:t>
            </a:r>
            <a:r>
              <a:rPr lang="en-US" sz="2400" dirty="0" err="1"/>
              <a:t>nt</a:t>
            </a:r>
            <a:r>
              <a:rPr lang="en-US" sz="2400" dirty="0"/>
              <a:t> in Frankfurt.</a:t>
            </a:r>
            <a:endParaRPr lang="cs-CZ" sz="2400" dirty="0"/>
          </a:p>
          <a:p>
            <a:pPr marL="0" indent="0">
              <a:buNone/>
            </a:pPr>
            <a:r>
              <a:rPr lang="en-US" sz="2000" i="1" dirty="0"/>
              <a:t>„Letter to Frankfurt“</a:t>
            </a:r>
            <a:r>
              <a:rPr lang="cs-CZ" sz="2000" i="1" dirty="0"/>
              <a:t> </a:t>
            </a:r>
            <a:r>
              <a:rPr lang="cs-CZ" sz="2000" i="1" dirty="0" err="1"/>
              <a:t>from</a:t>
            </a:r>
            <a:r>
              <a:rPr lang="cs-CZ" sz="2000" i="1" dirty="0"/>
              <a:t> 11 </a:t>
            </a:r>
            <a:r>
              <a:rPr lang="cs-CZ" sz="2000" i="1" dirty="0" err="1"/>
              <a:t>April</a:t>
            </a:r>
            <a:r>
              <a:rPr lang="cs-CZ" sz="2000" i="1" dirty="0"/>
              <a:t> 1848</a:t>
            </a:r>
            <a:endParaRPr lang="en-US" sz="2000" i="1" dirty="0"/>
          </a:p>
          <a:p>
            <a:pPr marL="0" indent="0">
              <a:buNone/>
            </a:pPr>
            <a:r>
              <a:rPr lang="en-US" sz="2000" dirty="0"/>
              <a:t>(the most important political statement of the Czech national movement in 1848)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2400" dirty="0"/>
          </a:p>
        </p:txBody>
      </p:sp>
      <p:pic>
        <p:nvPicPr>
          <p:cNvPr id="6" name="Zástupný obsah 5" descr="Obsah obrázku osoba, oblečení, muž, stojící&#10;&#10;Popis byl vytvořen automaticky">
            <a:extLst>
              <a:ext uri="{FF2B5EF4-FFF2-40B4-BE49-F238E27FC236}">
                <a16:creationId xmlns:a16="http://schemas.microsoft.com/office/drawing/2014/main" id="{0D33AB9C-3FB1-401B-A7BE-F8B1EFD5442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167" y="575734"/>
            <a:ext cx="4932467" cy="5842000"/>
          </a:xfrm>
        </p:spPr>
      </p:pic>
    </p:spTree>
    <p:extLst>
      <p:ext uri="{BB962C8B-B14F-4D97-AF65-F5344CB8AC3E}">
        <p14:creationId xmlns:p14="http://schemas.microsoft.com/office/powerpoint/2010/main" val="297319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sah 5" descr="Obsah obrázku budova, oltář, staré, lidé&#10;&#10;Popis byl vytvořen automaticky">
            <a:extLst>
              <a:ext uri="{FF2B5EF4-FFF2-40B4-BE49-F238E27FC236}">
                <a16:creationId xmlns:a16="http://schemas.microsoft.com/office/drawing/2014/main" id="{4BDBFB15-A47E-4FCA-A11F-C9F39BEDADB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-1537848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0F2B916-DE9E-4E9D-9B1D-DB9057632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37" y="5482144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Central</a:t>
            </a:r>
            <a:r>
              <a:rPr lang="cs-CZ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Europe </a:t>
            </a:r>
            <a:r>
              <a:rPr lang="cs-CZ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and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Napoleon</a:t>
            </a:r>
            <a:r>
              <a:rPr lang="cs-CZ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Bonaparte (1799-1815)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3" descr="Obsah obrázku interiér, osoba, stojící, držení&#10;&#10;Popis byl vytvořen automaticky">
            <a:extLst>
              <a:ext uri="{FF2B5EF4-FFF2-40B4-BE49-F238E27FC236}">
                <a16:creationId xmlns:a16="http://schemas.microsoft.com/office/drawing/2014/main" id="{40B72EC8-FB9D-4FD6-AA34-8DF7C7301D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9" t="2639" r="18035" b="30555"/>
          <a:stretch/>
        </p:blipFill>
        <p:spPr>
          <a:xfrm>
            <a:off x="228600" y="219075"/>
            <a:ext cx="2781300" cy="458152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5291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F50275-D502-4FD9-91D8-DC4C6DB8D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00" y="889410"/>
            <a:ext cx="4377267" cy="2462742"/>
          </a:xfrm>
        </p:spPr>
        <p:txBody>
          <a:bodyPr/>
          <a:lstStyle/>
          <a:p>
            <a:r>
              <a:rPr lang="cs-CZ" dirty="0"/>
              <a:t>Franz Joseph I.</a:t>
            </a:r>
            <a:br>
              <a:rPr lang="cs-CZ" dirty="0"/>
            </a:br>
            <a:r>
              <a:rPr lang="cs-CZ" sz="2800" dirty="0" err="1"/>
              <a:t>Emperor</a:t>
            </a:r>
            <a:r>
              <a:rPr lang="cs-CZ" sz="2800" dirty="0"/>
              <a:t> (1848-1916)</a:t>
            </a:r>
          </a:p>
        </p:txBody>
      </p:sp>
      <p:pic>
        <p:nvPicPr>
          <p:cNvPr id="5" name="Zástupný obsah 4" descr="Obsah obrázku osoba, stojící, chlapec, vpředu&#10;&#10;Popis byl vytvořen automaticky">
            <a:extLst>
              <a:ext uri="{FF2B5EF4-FFF2-40B4-BE49-F238E27FC236}">
                <a16:creationId xmlns:a16="http://schemas.microsoft.com/office/drawing/2014/main" id="{AB11AD18-DCA4-450D-945A-05BE46E976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624" y="252412"/>
            <a:ext cx="4127309" cy="6199480"/>
          </a:xfrm>
        </p:spPr>
      </p:pic>
    </p:spTree>
    <p:extLst>
      <p:ext uri="{BB962C8B-B14F-4D97-AF65-F5344CB8AC3E}">
        <p14:creationId xmlns:p14="http://schemas.microsoft.com/office/powerpoint/2010/main" val="289744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D82772-7495-410A-9B8E-37D70E55B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133" y="365125"/>
            <a:ext cx="10007599" cy="1325563"/>
          </a:xfrm>
        </p:spPr>
        <p:txBody>
          <a:bodyPr>
            <a:normAutofit/>
          </a:bodyPr>
          <a:lstStyle/>
          <a:p>
            <a:r>
              <a:rPr lang="cs-CZ" sz="3200" i="1" dirty="0"/>
              <a:t>„Idea </a:t>
            </a:r>
            <a:r>
              <a:rPr lang="cs-CZ" sz="3200" i="1" dirty="0" err="1"/>
              <a:t>of</a:t>
            </a:r>
            <a:r>
              <a:rPr lang="cs-CZ" sz="3200" i="1" dirty="0"/>
              <a:t> </a:t>
            </a:r>
            <a:r>
              <a:rPr lang="cs-CZ" sz="3200" i="1" dirty="0" err="1"/>
              <a:t>the</a:t>
            </a:r>
            <a:r>
              <a:rPr lang="cs-CZ" sz="3200" i="1" dirty="0"/>
              <a:t> </a:t>
            </a:r>
            <a:r>
              <a:rPr lang="cs-CZ" sz="3200" i="1" dirty="0" err="1"/>
              <a:t>Austria</a:t>
            </a:r>
            <a:r>
              <a:rPr lang="cs-CZ" sz="3200" i="1" dirty="0"/>
              <a:t> </a:t>
            </a:r>
            <a:r>
              <a:rPr lang="cs-CZ" sz="3200" i="1" dirty="0" err="1"/>
              <a:t>State</a:t>
            </a:r>
            <a:r>
              <a:rPr lang="cs-CZ" sz="3200" i="1" dirty="0"/>
              <a:t>“</a:t>
            </a:r>
            <a:r>
              <a:rPr lang="cs-CZ" sz="3200" dirty="0"/>
              <a:t> (1865) </a:t>
            </a:r>
            <a:r>
              <a:rPr lang="cs-CZ" sz="2800" dirty="0"/>
              <a:t>(in Czech)</a:t>
            </a:r>
            <a:br>
              <a:rPr lang="cs-CZ" sz="3200" dirty="0"/>
            </a:br>
            <a:r>
              <a:rPr lang="cs-CZ" sz="3200" dirty="0"/>
              <a:t>						 František Palacký</a:t>
            </a:r>
          </a:p>
        </p:txBody>
      </p:sp>
      <p:pic>
        <p:nvPicPr>
          <p:cNvPr id="10" name="Zástupný obsah 9" descr="Obsah obrázku muž, osoba, oblečení, fotka&#10;&#10;Popis byl vytvořen automaticky">
            <a:extLst>
              <a:ext uri="{FF2B5EF4-FFF2-40B4-BE49-F238E27FC236}">
                <a16:creationId xmlns:a16="http://schemas.microsoft.com/office/drawing/2014/main" id="{686F24B1-6076-4835-A8B2-7B953FF5B57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533" y="1278599"/>
            <a:ext cx="4004733" cy="5030604"/>
          </a:xfrm>
        </p:spPr>
      </p:pic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255D7646-5498-458F-956C-B415B10758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4866" y="2108200"/>
            <a:ext cx="4588933" cy="406876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German translation</a:t>
            </a:r>
          </a:p>
          <a:p>
            <a:pPr marL="0" indent="0">
              <a:buNone/>
            </a:pPr>
            <a:r>
              <a:rPr lang="cs-CZ" sz="2000" i="1" dirty="0"/>
              <a:t>„</a:t>
            </a:r>
            <a:r>
              <a:rPr lang="cs-CZ" sz="2000" i="1" dirty="0" err="1"/>
              <a:t>Österreichs</a:t>
            </a:r>
            <a:r>
              <a:rPr lang="cs-CZ" sz="2000" i="1" dirty="0"/>
              <a:t> </a:t>
            </a:r>
            <a:r>
              <a:rPr lang="cs-CZ" sz="2000" i="1" dirty="0" err="1"/>
              <a:t>Staatsidee</a:t>
            </a:r>
            <a:r>
              <a:rPr lang="cs-CZ" sz="2000" i="1" dirty="0"/>
              <a:t>“ (1866)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2" name="Obrázek 11" descr="Obsah obrázku text&#10;&#10;Popis byl vytvořen automaticky">
            <a:extLst>
              <a:ext uri="{FF2B5EF4-FFF2-40B4-BE49-F238E27FC236}">
                <a16:creationId xmlns:a16="http://schemas.microsoft.com/office/drawing/2014/main" id="{996CF726-3E4E-41F6-84E9-41ED522463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514" y="3272896"/>
            <a:ext cx="1926234" cy="290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21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F9FA73-5D6D-4D72-950F-3A6E72C39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16542"/>
          </a:xfrm>
        </p:spPr>
        <p:txBody>
          <a:bodyPr/>
          <a:lstStyle/>
          <a:p>
            <a:r>
              <a:rPr lang="cs-CZ" b="1" dirty="0"/>
              <a:t>1866</a:t>
            </a:r>
            <a:r>
              <a:rPr lang="cs-CZ" dirty="0"/>
              <a:t> </a:t>
            </a:r>
            <a:r>
              <a:rPr lang="cs-CZ" dirty="0" err="1"/>
              <a:t>Austro-Prussian</a:t>
            </a:r>
            <a:r>
              <a:rPr lang="cs-CZ" dirty="0"/>
              <a:t> </a:t>
            </a:r>
            <a:r>
              <a:rPr lang="cs-CZ" dirty="0" err="1"/>
              <a:t>war</a:t>
            </a:r>
            <a:endParaRPr lang="cs-CZ" dirty="0"/>
          </a:p>
        </p:txBody>
      </p:sp>
      <p:pic>
        <p:nvPicPr>
          <p:cNvPr id="5" name="Zástupný obsah 4" descr="Obsah obrázku tráva, zakryté, pole, mnoho&#10;&#10;Popis byl vytvořen automaticky">
            <a:extLst>
              <a:ext uri="{FF2B5EF4-FFF2-40B4-BE49-F238E27FC236}">
                <a16:creationId xmlns:a16="http://schemas.microsoft.com/office/drawing/2014/main" id="{577631F5-BD0E-4FBA-B29C-1D491A3ED0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1315339"/>
            <a:ext cx="10176933" cy="5016670"/>
          </a:xfrm>
        </p:spPr>
      </p:pic>
    </p:spTree>
    <p:extLst>
      <p:ext uri="{BB962C8B-B14F-4D97-AF65-F5344CB8AC3E}">
        <p14:creationId xmlns:p14="http://schemas.microsoft.com/office/powerpoint/2010/main" val="135779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A392A8-920B-44E5-B838-2E705D8BC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733" y="949325"/>
            <a:ext cx="2565401" cy="3512608"/>
          </a:xfrm>
        </p:spPr>
        <p:txBody>
          <a:bodyPr>
            <a:normAutofit/>
          </a:bodyPr>
          <a:lstStyle/>
          <a:p>
            <a:r>
              <a:rPr lang="cs-CZ" b="1" dirty="0" err="1"/>
              <a:t>Austro-Hungarian</a:t>
            </a:r>
            <a:r>
              <a:rPr lang="cs-CZ" b="1" dirty="0"/>
              <a:t> Empire</a:t>
            </a:r>
            <a:br>
              <a:rPr lang="cs-CZ" dirty="0"/>
            </a:br>
            <a:br>
              <a:rPr lang="cs-CZ" dirty="0"/>
            </a:br>
            <a:r>
              <a:rPr lang="cs-CZ" sz="3100" dirty="0"/>
              <a:t>1867-1914</a:t>
            </a:r>
          </a:p>
        </p:txBody>
      </p:sp>
      <p:pic>
        <p:nvPicPr>
          <p:cNvPr id="8" name="Zástupný obsah 7" descr="Obsah obrázku mapa&#10;&#10;Popis byl vytvořen automaticky">
            <a:extLst>
              <a:ext uri="{FF2B5EF4-FFF2-40B4-BE49-F238E27FC236}">
                <a16:creationId xmlns:a16="http://schemas.microsoft.com/office/drawing/2014/main" id="{922BC46D-8674-4F4D-B979-0BF69E545F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733" y="3455"/>
            <a:ext cx="9330267" cy="6854545"/>
          </a:xfrm>
        </p:spPr>
      </p:pic>
    </p:spTree>
    <p:extLst>
      <p:ext uri="{BB962C8B-B14F-4D97-AF65-F5344CB8AC3E}">
        <p14:creationId xmlns:p14="http://schemas.microsoft.com/office/powerpoint/2010/main" val="395362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04E650CD-BF68-44A9-AA4C-E6173ECC11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-1709474"/>
            <a:ext cx="13589000" cy="10681145"/>
          </a:xfr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9B0E8D63-FCC7-4473-A787-02E01D0A1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1115965"/>
            <a:ext cx="2305314" cy="231303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dirty="0">
                <a:solidFill>
                  <a:srgbClr val="262626"/>
                </a:solidFill>
              </a:rPr>
              <a:t>Europe </a:t>
            </a:r>
            <a:r>
              <a:rPr lang="cs-CZ" sz="2800" dirty="0">
                <a:solidFill>
                  <a:srgbClr val="262626"/>
                </a:solidFill>
              </a:rPr>
              <a:t>1790</a:t>
            </a:r>
            <a:endParaRPr lang="en-US" sz="2800" dirty="0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81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7260731D-5F61-4431-A22E-1C0975E3F4E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85" b="13434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E2603D5-6A12-44AC-97E9-D5D3C7E42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0" y="901700"/>
            <a:ext cx="2305314" cy="231303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dirty="0">
                <a:solidFill>
                  <a:srgbClr val="262626"/>
                </a:solidFill>
              </a:rPr>
              <a:t>Europe 1810</a:t>
            </a:r>
          </a:p>
        </p:txBody>
      </p:sp>
    </p:spTree>
    <p:extLst>
      <p:ext uri="{BB962C8B-B14F-4D97-AF65-F5344CB8AC3E}">
        <p14:creationId xmlns:p14="http://schemas.microsoft.com/office/powerpoint/2010/main" val="369583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wipe/>
      </p:transition>
    </mc:Choice>
    <mc:Fallback xmlns="">
      <p:transition spd="slow">
        <p:wip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67763A-F4C5-4BCE-9511-2A0349AB9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70579"/>
            <a:ext cx="6505576" cy="1204254"/>
          </a:xfrm>
        </p:spPr>
        <p:txBody>
          <a:bodyPr>
            <a:normAutofit fontScale="90000"/>
          </a:bodyPr>
          <a:lstStyle/>
          <a:p>
            <a:r>
              <a:rPr lang="cs-CZ" sz="3100" b="1" dirty="0" err="1"/>
              <a:t>Dissolution</a:t>
            </a:r>
            <a:r>
              <a:rPr lang="cs-CZ" sz="3100" b="1" dirty="0"/>
              <a:t> </a:t>
            </a:r>
            <a:r>
              <a:rPr lang="cs-CZ" sz="3100" b="1" dirty="0" err="1"/>
              <a:t>of</a:t>
            </a:r>
            <a:br>
              <a:rPr lang="cs-CZ" sz="3100" dirty="0"/>
            </a:br>
            <a:r>
              <a:rPr lang="cs-CZ" sz="3100" dirty="0" err="1"/>
              <a:t>the</a:t>
            </a:r>
            <a:r>
              <a:rPr lang="cs-CZ" sz="3100" dirty="0"/>
              <a:t> </a:t>
            </a:r>
            <a:r>
              <a:rPr lang="cs-CZ" sz="3100" dirty="0" err="1"/>
              <a:t>Holy</a:t>
            </a:r>
            <a:r>
              <a:rPr lang="cs-CZ" sz="3100" dirty="0"/>
              <a:t> Roman Empire </a:t>
            </a:r>
            <a:r>
              <a:rPr lang="cs-CZ" sz="3100" dirty="0" err="1"/>
              <a:t>of</a:t>
            </a:r>
            <a:r>
              <a:rPr lang="cs-CZ" sz="3100" dirty="0"/>
              <a:t> German </a:t>
            </a:r>
            <a:r>
              <a:rPr lang="cs-CZ" sz="3100" dirty="0" err="1"/>
              <a:t>Nation</a:t>
            </a:r>
            <a:br>
              <a:rPr lang="cs-CZ" dirty="0"/>
            </a:br>
            <a:r>
              <a:rPr lang="cs-CZ" sz="2000" dirty="0"/>
              <a:t>August 1806 </a:t>
            </a:r>
            <a:r>
              <a:rPr lang="cs-CZ" sz="2000" dirty="0" err="1"/>
              <a:t>Abdication</a:t>
            </a:r>
            <a:r>
              <a:rPr lang="cs-CZ" sz="2000" dirty="0"/>
              <a:t> by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Emperor</a:t>
            </a:r>
            <a:r>
              <a:rPr lang="cs-CZ" sz="2000" dirty="0"/>
              <a:t> Francis II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C496C393-3B8F-4029-A908-F702CABD73F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285" y="170579"/>
            <a:ext cx="1586507" cy="1057259"/>
          </a:xfrm>
        </p:spPr>
      </p:pic>
      <p:pic>
        <p:nvPicPr>
          <p:cNvPr id="8" name="Zástupný obsah 7" descr="Obsah obrázku interiér, vsedě, stůl, muž&#10;&#10;Popis byl vytvořen automaticky">
            <a:extLst>
              <a:ext uri="{FF2B5EF4-FFF2-40B4-BE49-F238E27FC236}">
                <a16:creationId xmlns:a16="http://schemas.microsoft.com/office/drawing/2014/main" id="{F8A7C396-C677-42BF-A630-AE4B4F6CD46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2" r="27119"/>
          <a:stretch/>
        </p:blipFill>
        <p:spPr>
          <a:xfrm>
            <a:off x="990600" y="1536420"/>
            <a:ext cx="3548519" cy="3870715"/>
          </a:xfr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CA3B34EA-AF92-4475-BF8D-0F4CB0DEC776}"/>
              </a:ext>
            </a:extLst>
          </p:cNvPr>
          <p:cNvSpPr txBox="1"/>
          <p:nvPr/>
        </p:nvSpPr>
        <p:spPr>
          <a:xfrm>
            <a:off x="838200" y="5568722"/>
            <a:ext cx="37009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b="1" dirty="0"/>
              <a:t>Francis II (Franz II) (1768-1835)</a:t>
            </a:r>
          </a:p>
          <a:p>
            <a:pPr algn="ctr"/>
            <a:r>
              <a:rPr lang="cs-CZ" dirty="0" err="1"/>
              <a:t>Emperor</a:t>
            </a:r>
            <a:r>
              <a:rPr lang="cs-CZ" dirty="0"/>
              <a:t> (1792-1806)</a:t>
            </a:r>
          </a:p>
          <a:p>
            <a:pPr algn="ctr"/>
            <a:r>
              <a:rPr lang="cs-CZ" b="1" dirty="0"/>
              <a:t>1804 </a:t>
            </a:r>
            <a:r>
              <a:rPr lang="cs-CZ" b="1" dirty="0" err="1"/>
              <a:t>Emperor</a:t>
            </a:r>
            <a:r>
              <a:rPr lang="cs-CZ" b="1" dirty="0"/>
              <a:t> od </a:t>
            </a:r>
            <a:r>
              <a:rPr lang="cs-CZ" b="1" dirty="0" err="1"/>
              <a:t>Austria</a:t>
            </a:r>
            <a:endParaRPr lang="cs-CZ" b="1" dirty="0"/>
          </a:p>
          <a:p>
            <a:pPr algn="ctr"/>
            <a:r>
              <a:rPr lang="cs-CZ" dirty="0"/>
              <a:t>(as Francis I)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F217322-0FD8-4109-BABE-8DBF1047ACE2}"/>
              </a:ext>
            </a:extLst>
          </p:cNvPr>
          <p:cNvSpPr txBox="1"/>
          <p:nvPr/>
        </p:nvSpPr>
        <p:spPr>
          <a:xfrm>
            <a:off x="897959" y="283709"/>
            <a:ext cx="1790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/>
              <a:t>1806</a:t>
            </a:r>
          </a:p>
        </p:txBody>
      </p:sp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73C18F6C-80E6-4339-A4BE-3F6411B884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5" t="23103" r="29555" b="31026"/>
          <a:stretch/>
        </p:blipFill>
        <p:spPr>
          <a:xfrm>
            <a:off x="5076792" y="1536420"/>
            <a:ext cx="5588000" cy="487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27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sah 5" descr="Obsah obrázku tráva, exteriér, skupina, lidé&#10;&#10;Popis byl vytvořen automaticky">
            <a:extLst>
              <a:ext uri="{FF2B5EF4-FFF2-40B4-BE49-F238E27FC236}">
                <a16:creationId xmlns:a16="http://schemas.microsoft.com/office/drawing/2014/main" id="{8BE1FD0F-C190-42A1-B60C-B683116356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398" y="0"/>
            <a:ext cx="10955602" cy="7347100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C3A7864-DC90-4DF8-9003-FA6A7FC60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901"/>
            <a:ext cx="10515600" cy="1200300"/>
          </a:xfrm>
        </p:spPr>
        <p:txBody>
          <a:bodyPr/>
          <a:lstStyle/>
          <a:p>
            <a:r>
              <a:rPr lang="cs-CZ" sz="4800" b="1" dirty="0"/>
              <a:t>1815</a:t>
            </a:r>
            <a:r>
              <a:rPr lang="cs-CZ" dirty="0"/>
              <a:t> </a:t>
            </a:r>
            <a:r>
              <a:rPr lang="cs-CZ" sz="4000" dirty="0" err="1"/>
              <a:t>Battle</a:t>
            </a:r>
            <a:r>
              <a:rPr lang="cs-CZ" sz="4000" dirty="0"/>
              <a:t> </a:t>
            </a:r>
            <a:r>
              <a:rPr lang="cs-CZ" sz="4000" dirty="0" err="1"/>
              <a:t>of</a:t>
            </a:r>
            <a:r>
              <a:rPr lang="cs-CZ" sz="4000" dirty="0"/>
              <a:t> Waterloo</a:t>
            </a:r>
          </a:p>
        </p:txBody>
      </p:sp>
    </p:spTree>
    <p:extLst>
      <p:ext uri="{BB962C8B-B14F-4D97-AF65-F5344CB8AC3E}">
        <p14:creationId xmlns:p14="http://schemas.microsoft.com/office/powerpoint/2010/main" val="250477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sah 5" descr="Obsah obrázku budova, nábytek, staré, město&#10;&#10;Popis byl vytvořen automaticky">
            <a:extLst>
              <a:ext uri="{FF2B5EF4-FFF2-40B4-BE49-F238E27FC236}">
                <a16:creationId xmlns:a16="http://schemas.microsoft.com/office/drawing/2014/main" id="{52807FBB-FA20-4EB0-B969-74CDEDDBEBF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551" y="-274808"/>
            <a:ext cx="9209449" cy="7132808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44544A4-F2AE-406E-835B-EB81DC83A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" y="0"/>
            <a:ext cx="10604500" cy="1325563"/>
          </a:xfrm>
        </p:spPr>
        <p:txBody>
          <a:bodyPr/>
          <a:lstStyle/>
          <a:p>
            <a:r>
              <a:rPr lang="cs-CZ" sz="4800" b="1" dirty="0"/>
              <a:t>1814-1815</a:t>
            </a:r>
            <a:r>
              <a:rPr lang="cs-CZ" dirty="0"/>
              <a:t>                </a:t>
            </a:r>
            <a:r>
              <a:rPr lang="en-GB" sz="4000" dirty="0"/>
              <a:t>Congress of Vienna</a:t>
            </a:r>
          </a:p>
        </p:txBody>
      </p:sp>
      <p:pic>
        <p:nvPicPr>
          <p:cNvPr id="8" name="Obrázek 7" descr="Obsah obrázku osoba, interiér, vsedě, mladý&#10;&#10;Popis byl vytvořen automaticky">
            <a:extLst>
              <a:ext uri="{FF2B5EF4-FFF2-40B4-BE49-F238E27FC236}">
                <a16:creationId xmlns:a16="http://schemas.microsoft.com/office/drawing/2014/main" id="{C5E0FEF5-4958-4328-BE5B-C104152D7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4532"/>
            <a:ext cx="2982551" cy="3799428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D23703E3-DB9D-4CC4-9ACE-AD4BA2F6C4BE}"/>
              </a:ext>
            </a:extLst>
          </p:cNvPr>
          <p:cNvSpPr txBox="1"/>
          <p:nvPr/>
        </p:nvSpPr>
        <p:spPr>
          <a:xfrm>
            <a:off x="0" y="5903893"/>
            <a:ext cx="2982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err="1"/>
              <a:t>Meternich</a:t>
            </a:r>
            <a:r>
              <a:rPr lang="cs-CZ" sz="2000" b="1" dirty="0"/>
              <a:t> (1773-1859</a:t>
            </a:r>
            <a:r>
              <a:rPr lang="cs-CZ" b="1" dirty="0"/>
              <a:t>)</a:t>
            </a:r>
          </a:p>
          <a:p>
            <a:pPr algn="ctr"/>
            <a:r>
              <a:rPr lang="cs-CZ" dirty="0" err="1"/>
              <a:t>Austrian</a:t>
            </a:r>
            <a:r>
              <a:rPr lang="cs-CZ" dirty="0"/>
              <a:t> </a:t>
            </a:r>
            <a:r>
              <a:rPr lang="cs-CZ" dirty="0" err="1"/>
              <a:t>Minister</a:t>
            </a:r>
            <a:endParaRPr lang="cs-CZ" dirty="0"/>
          </a:p>
          <a:p>
            <a:pPr algn="ctr"/>
            <a:r>
              <a:rPr lang="cs-CZ" dirty="0"/>
              <a:t>and Diplomat</a:t>
            </a:r>
          </a:p>
        </p:txBody>
      </p:sp>
    </p:spTree>
    <p:extLst>
      <p:ext uri="{BB962C8B-B14F-4D97-AF65-F5344CB8AC3E}">
        <p14:creationId xmlns:p14="http://schemas.microsoft.com/office/powerpoint/2010/main" val="376575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7260731D-5F61-4431-A22E-1C0975E3F4E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85" b="13434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E2603D5-6A12-44AC-97E9-D5D3C7E42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457200"/>
            <a:ext cx="2305314" cy="231303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dirty="0">
                <a:solidFill>
                  <a:srgbClr val="262626"/>
                </a:solidFill>
              </a:rPr>
              <a:t>Europe 1810</a:t>
            </a:r>
          </a:p>
        </p:txBody>
      </p:sp>
    </p:spTree>
    <p:extLst>
      <p:ext uri="{BB962C8B-B14F-4D97-AF65-F5344CB8AC3E}">
        <p14:creationId xmlns:p14="http://schemas.microsoft.com/office/powerpoint/2010/main" val="369517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mapa&#10;&#10;Popis byl vytvořen automaticky">
            <a:extLst>
              <a:ext uri="{FF2B5EF4-FFF2-40B4-BE49-F238E27FC236}">
                <a16:creationId xmlns:a16="http://schemas.microsoft.com/office/drawing/2014/main" id="{7433AB39-94DD-40EB-82EC-5B29B217D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0699"/>
            <a:ext cx="12467987" cy="8204634"/>
          </a:xfrm>
          <a:prstGeom prst="rect">
            <a:avLst/>
          </a:prstGeom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DE6B84E7-E3C7-4462-9830-AC03B256A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431800"/>
            <a:ext cx="2305314" cy="231303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dirty="0">
                <a:solidFill>
                  <a:srgbClr val="262626"/>
                </a:solidFill>
              </a:rPr>
              <a:t>Europe 181</a:t>
            </a:r>
            <a:r>
              <a:rPr lang="cs-CZ" sz="2800" dirty="0">
                <a:solidFill>
                  <a:srgbClr val="262626"/>
                </a:solidFill>
              </a:rPr>
              <a:t>5</a:t>
            </a:r>
            <a:endParaRPr lang="en-US" sz="2800" dirty="0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23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wipe/>
      </p:transition>
    </mc:Choice>
    <mc:Fallback xmlns="">
      <p:transition spd="slow">
        <p:wip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596</TotalTime>
  <Words>603</Words>
  <Application>Microsoft Office PowerPoint</Application>
  <PresentationFormat>Širokoúhlá obrazovka</PresentationFormat>
  <Paragraphs>82</Paragraphs>
  <Slides>23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Lato</vt:lpstr>
      <vt:lpstr>Times New Roman</vt:lpstr>
      <vt:lpstr>Motiv Office</vt:lpstr>
      <vt:lpstr>Holy Roman Empire Of German Nation before 1806</vt:lpstr>
      <vt:lpstr>Central Europe and Napoleon Bonaparte (1799-1815)</vt:lpstr>
      <vt:lpstr>Europe 1790</vt:lpstr>
      <vt:lpstr>Europe 1810</vt:lpstr>
      <vt:lpstr>Dissolution of the Holy Roman Empire of German Nation August 1806 Abdication by the Emperor Francis II</vt:lpstr>
      <vt:lpstr>1815 Battle of Waterloo</vt:lpstr>
      <vt:lpstr>1814-1815                Congress of Vienna</vt:lpstr>
      <vt:lpstr>Europe 1810</vt:lpstr>
      <vt:lpstr>Europe 1815</vt:lpstr>
      <vt:lpstr>1815</vt:lpstr>
      <vt:lpstr>Empire of Austria  1815-1866</vt:lpstr>
      <vt:lpstr>1910 languages in Empire of Austria</vt:lpstr>
      <vt:lpstr>19th Century Ethnolingvistic strukture of population in Austria</vt:lpstr>
      <vt:lpstr>19th Century Ethnolingvistic strukture of population in Central Europe</vt:lpstr>
      <vt:lpstr>Revolution 1848 in Austria</vt:lpstr>
      <vt:lpstr>1848 – 1849 Hungarian Uprising defeated by Austrian military forces</vt:lpstr>
      <vt:lpstr>Bohemia, Moravia, Silesia (Czech lands)</vt:lpstr>
      <vt:lpstr>Spring 1848 Preliminary Parlament in Frankfurt</vt:lpstr>
      <vt:lpstr>František Palacký (1798-1876)</vt:lpstr>
      <vt:lpstr>Franz Joseph I. Emperor (1848-1916)</vt:lpstr>
      <vt:lpstr>„Idea of the Austria State“ (1865) (in Czech)        František Palacký</vt:lpstr>
      <vt:lpstr>1866 Austro-Prussian war</vt:lpstr>
      <vt:lpstr>Austro-Hungarian Empire  1867-1914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Central European World of the 19th century and the Idea of the Austrian State</dc:title>
  <dc:creator>Jiří Němec</dc:creator>
  <cp:lastModifiedBy>Jiří Němec</cp:lastModifiedBy>
  <cp:revision>59</cp:revision>
  <dcterms:created xsi:type="dcterms:W3CDTF">2020-11-17T21:52:27Z</dcterms:created>
  <dcterms:modified xsi:type="dcterms:W3CDTF">2020-11-19T16:53:19Z</dcterms:modified>
</cp:coreProperties>
</file>