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0" r:id="rId13"/>
    <p:sldId id="281" r:id="rId14"/>
    <p:sldId id="282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57" r:id="rId26"/>
    <p:sldId id="258" r:id="rId27"/>
    <p:sldId id="259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picL9xsEA" TargetMode="External"/><Relationship Id="rId2" Type="http://schemas.openxmlformats.org/officeDocument/2006/relationships/hyperlink" Target="https://www.youtube.com/watch?v=xceWPDmJYR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7WDlh7YvQM" TargetMode="External"/><Relationship Id="rId4" Type="http://schemas.openxmlformats.org/officeDocument/2006/relationships/hyperlink" Target="https://www.youtube.com/watch?v=vWP3qKYEuZ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lotyšská řeka </a:t>
            </a:r>
            <a:r>
              <a:rPr lang="cs-CZ" b="1" dirty="0" err="1" smtClean="0"/>
              <a:t>Daugava</a:t>
            </a:r>
            <a:endParaRPr lang="cs-CZ" b="1" dirty="0" smtClean="0"/>
          </a:p>
          <a:p>
            <a:pPr algn="ctr"/>
            <a:r>
              <a:rPr lang="cs-CZ" dirty="0" smtClean="0"/>
              <a:t>(něm. </a:t>
            </a:r>
            <a:r>
              <a:rPr lang="de-DE" dirty="0" err="1" smtClean="0"/>
              <a:t>Düna</a:t>
            </a:r>
            <a:r>
              <a:rPr lang="de-DE" dirty="0" smtClean="0"/>
              <a:t>, </a:t>
            </a:r>
            <a:r>
              <a:rPr lang="cs-CZ" dirty="0" err="1" smtClean="0"/>
              <a:t>rus</a:t>
            </a:r>
            <a:r>
              <a:rPr lang="cs-CZ" dirty="0" smtClean="0"/>
              <a:t>. Dvina)</a:t>
            </a:r>
          </a:p>
          <a:p>
            <a:pPr algn="ctr"/>
            <a:r>
              <a:rPr lang="cs-CZ" dirty="0" smtClean="0"/>
              <a:t>Celková délka 1020 km, z toho v Lotyšsku 357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0" y="1784920"/>
            <a:ext cx="7322034" cy="43688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7" y="357447"/>
            <a:ext cx="51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Lot</a:t>
            </a:r>
            <a:r>
              <a:rPr lang="cs-CZ" b="1" dirty="0" err="1" smtClean="0"/>
              <a:t>yšské</a:t>
            </a:r>
            <a:r>
              <a:rPr lang="cs-CZ" b="1" dirty="0" smtClean="0"/>
              <a:t> etnografické regiony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505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jezero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jezero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Kauno marios – Kaunask</a:t>
            </a:r>
            <a:r>
              <a:rPr lang="cs-CZ" dirty="0" smtClean="0"/>
              <a:t>á přehrada</a:t>
            </a:r>
          </a:p>
          <a:p>
            <a:pPr algn="ctr"/>
            <a:r>
              <a:rPr lang="cs-CZ" dirty="0" smtClean="0"/>
              <a:t>(největší litevské umělé vodní dílo)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litevská řeka </a:t>
            </a:r>
            <a:r>
              <a:rPr lang="cs-CZ" b="1" dirty="0" err="1" smtClean="0"/>
              <a:t>Nemunas</a:t>
            </a:r>
            <a:endParaRPr lang="cs-CZ" b="1" dirty="0" smtClean="0"/>
          </a:p>
          <a:p>
            <a:pPr algn="ctr"/>
            <a:r>
              <a:rPr lang="cs-CZ" dirty="0"/>
              <a:t>(něm. </a:t>
            </a:r>
            <a:r>
              <a:rPr lang="cs-CZ" dirty="0" err="1" smtClean="0"/>
              <a:t>Memel</a:t>
            </a:r>
            <a:r>
              <a:rPr lang="cs-CZ" smtClean="0"/>
              <a:t>, </a:t>
            </a:r>
            <a:r>
              <a:rPr lang="cs-CZ" dirty="0" err="1"/>
              <a:t>rus</a:t>
            </a:r>
            <a:r>
              <a:rPr lang="cs-CZ" dirty="0" smtClean="0"/>
              <a:t>. </a:t>
            </a:r>
            <a:r>
              <a:rPr lang="cs-CZ" dirty="0" err="1" smtClean="0"/>
              <a:t>Nioman</a:t>
            </a:r>
            <a:r>
              <a:rPr lang="cs-CZ" dirty="0" smtClean="0"/>
              <a:t>,)</a:t>
            </a:r>
            <a:endParaRPr lang="cs-CZ" dirty="0" smtClean="0"/>
          </a:p>
          <a:p>
            <a:pPr algn="ctr"/>
            <a:r>
              <a:rPr lang="cs-CZ" dirty="0" smtClean="0"/>
              <a:t>Celková délka 937 km, z toho v Litvě 359 km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Druhá největší litevská řeka </a:t>
            </a:r>
            <a:r>
              <a:rPr lang="cs-CZ" b="1" dirty="0" err="1" smtClean="0"/>
              <a:t>Neris</a:t>
            </a:r>
            <a:r>
              <a:rPr lang="cs-CZ" b="1" dirty="0" smtClean="0"/>
              <a:t> </a:t>
            </a:r>
            <a:r>
              <a:rPr lang="cs-CZ" dirty="0" smtClean="0"/>
              <a:t>nebo </a:t>
            </a:r>
            <a:r>
              <a:rPr lang="cs-CZ" b="1" dirty="0" err="1" smtClean="0"/>
              <a:t>Vilija</a:t>
            </a:r>
            <a:endParaRPr lang="cs-CZ" b="1" dirty="0" smtClean="0"/>
          </a:p>
          <a:p>
            <a:pPr algn="ctr"/>
            <a:r>
              <a:rPr lang="cs-CZ" dirty="0" smtClean="0"/>
              <a:t>Celková délka 510 km, z toho v Litvě 235 km</a:t>
            </a:r>
          </a:p>
          <a:p>
            <a:pPr algn="ctr"/>
            <a:r>
              <a:rPr lang="cs-CZ" dirty="0" smtClean="0"/>
              <a:t>Teče Přes hlavní město Vilnius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5" y="1179252"/>
            <a:ext cx="7284595" cy="55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a </a:t>
            </a:r>
            <a:r>
              <a:rPr lang="cs-CZ" dirty="0" err="1" smtClean="0"/>
              <a:t>Neris</a:t>
            </a:r>
            <a:r>
              <a:rPr lang="cs-CZ" dirty="0" smtClean="0"/>
              <a:t> se slévají u Kaunasu</a:t>
            </a:r>
          </a:p>
          <a:p>
            <a:pPr algn="ctr"/>
            <a:r>
              <a:rPr lang="cs-CZ" dirty="0" smtClean="0"/>
              <a:t>(druhého největšího litevského města)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5" y="1188720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ústí do </a:t>
            </a:r>
            <a:r>
              <a:rPr lang="cs-CZ" dirty="0" err="1" smtClean="0"/>
              <a:t>Kuršské</a:t>
            </a:r>
            <a:r>
              <a:rPr lang="cs-CZ" dirty="0" smtClean="0"/>
              <a:t> zátoky</a:t>
            </a:r>
          </a:p>
          <a:p>
            <a:pPr algn="ctr"/>
            <a:r>
              <a:rPr lang="cs-CZ" dirty="0" smtClean="0"/>
              <a:t>(</a:t>
            </a:r>
            <a:r>
              <a:rPr lang="cs-CZ" b="1" dirty="0" err="1" smtClean="0"/>
              <a:t>Kurši</a:t>
            </a:r>
            <a:r>
              <a:rPr lang="lt-LT" b="1" dirty="0" smtClean="0"/>
              <a:t>ų marios</a:t>
            </a:r>
            <a:r>
              <a:rPr lang="lt-LT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marios</a:t>
            </a:r>
          </a:p>
          <a:p>
            <a:pPr algn="ctr"/>
            <a:r>
              <a:rPr lang="cs-CZ" dirty="0" err="1" smtClean="0"/>
              <a:t>Kuršská</a:t>
            </a:r>
            <a:r>
              <a:rPr lang="cs-CZ" dirty="0" smtClean="0"/>
              <a:t> zátoka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8" y="2211186"/>
            <a:ext cx="5818909" cy="4364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4" y="548640"/>
            <a:ext cx="5484113" cy="36409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57850" y="964276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Daugava</a:t>
            </a:r>
            <a:r>
              <a:rPr lang="cs-CZ" dirty="0" smtClean="0"/>
              <a:t> v Rize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89" y="1346662"/>
            <a:ext cx="7817941" cy="52184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Litevský mořský přístav </a:t>
            </a:r>
            <a:r>
              <a:rPr lang="lt-LT" b="1" dirty="0" smtClean="0"/>
              <a:t>Klaipėda</a:t>
            </a:r>
            <a:r>
              <a:rPr lang="lt-LT" dirty="0" smtClean="0"/>
              <a:t> (</a:t>
            </a:r>
            <a:r>
              <a:rPr lang="cs-CZ" dirty="0" smtClean="0"/>
              <a:t>něm. </a:t>
            </a:r>
            <a:r>
              <a:rPr lang="cs-CZ" dirty="0" err="1" smtClean="0"/>
              <a:t>Memel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Kuršių Nerija</a:t>
            </a:r>
            <a:r>
              <a:rPr lang="lt-LT" dirty="0" smtClean="0"/>
              <a:t> – </a:t>
            </a:r>
            <a:r>
              <a:rPr lang="cs-CZ" dirty="0" smtClean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Nerija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Písečné duny v Kurské kose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80" y="864524"/>
            <a:ext cx="7604540" cy="56505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68448" y="307571"/>
            <a:ext cx="607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Litevské etnografické regiony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31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Lotyšské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Kārlis</a:t>
            </a:r>
            <a:r>
              <a:rPr lang="cs-CZ" sz="2400" dirty="0" smtClean="0"/>
              <a:t> </a:t>
            </a:r>
            <a:r>
              <a:rPr lang="cs-CZ" sz="2400" dirty="0" err="1" smtClean="0"/>
              <a:t>Baumanis</a:t>
            </a:r>
            <a:r>
              <a:rPr lang="cs-CZ" sz="2400" dirty="0" smtClean="0"/>
              <a:t>, 1873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Litevské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Vincas</a:t>
            </a:r>
            <a:r>
              <a:rPr lang="cs-CZ" sz="2400" dirty="0" smtClean="0"/>
              <a:t> </a:t>
            </a:r>
            <a:r>
              <a:rPr lang="cs-CZ" sz="2400" dirty="0" err="1" smtClean="0"/>
              <a:t>Kudirka</a:t>
            </a:r>
            <a:r>
              <a:rPr lang="cs-CZ" sz="2400" dirty="0" smtClean="0"/>
              <a:t>, 1</a:t>
            </a:r>
            <a:r>
              <a:rPr lang="lt-LT" sz="2400" dirty="0" smtClean="0"/>
              <a:t>898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6227" y="1288473"/>
            <a:ext cx="9227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Trochu zábavy: poznáte hymnu?</a:t>
            </a:r>
          </a:p>
          <a:p>
            <a:endParaRPr lang="cs-CZ" dirty="0"/>
          </a:p>
          <a:p>
            <a:endParaRPr lang="cs-CZ" dirty="0" smtClean="0"/>
          </a:p>
          <a:p>
            <a:pPr algn="ctr"/>
            <a:r>
              <a:rPr lang="cs-CZ" dirty="0" smtClean="0">
                <a:hlinkClick r:id="rId2"/>
              </a:rPr>
              <a:t>https://www.youtube.com/watch?v=xceWPDmJYR8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3"/>
              </a:rPr>
              <a:t>https://www.youtube.com/watch?v=wKpicL9xsEA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4"/>
              </a:rPr>
              <a:t>https://www.youtube.com/watch?v=vWP3qKYEuZo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5"/>
              </a:rPr>
              <a:t>https://www.youtube.com/watch?v=E7WDlh7YvQM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Svobodný rižský přístav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Lubāns</a:t>
            </a:r>
            <a:endParaRPr lang="cs-CZ" b="1" dirty="0" smtClean="0"/>
          </a:p>
          <a:p>
            <a:pPr algn="ctr"/>
            <a:r>
              <a:rPr lang="cs-CZ" dirty="0" smtClean="0"/>
              <a:t>(největší </a:t>
            </a:r>
            <a:r>
              <a:rPr lang="cs-CZ" dirty="0" err="1" smtClean="0"/>
              <a:t>Loytšské</a:t>
            </a:r>
            <a:r>
              <a:rPr lang="cs-CZ" dirty="0" smtClean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Poloha </a:t>
            </a:r>
            <a:r>
              <a:rPr lang="lv-LV" dirty="0" smtClean="0"/>
              <a:t>Lubān</a:t>
            </a:r>
            <a:r>
              <a:rPr lang="cs-CZ" dirty="0" smtClean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endParaRPr lang="cs-CZ" b="1" dirty="0" smtClean="0"/>
          </a:p>
          <a:p>
            <a:pPr algn="ctr"/>
            <a:r>
              <a:rPr lang="cs-CZ" dirty="0" smtClean="0"/>
              <a:t>Dle rozlohy druhé největší lotyšské jezero (57 km2)</a:t>
            </a:r>
          </a:p>
          <a:p>
            <a:pPr algn="ctr"/>
            <a:r>
              <a:rPr lang="cs-CZ" dirty="0" smtClean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r>
              <a:rPr lang="cs-CZ" b="1" dirty="0"/>
              <a:t> </a:t>
            </a:r>
            <a:r>
              <a:rPr lang="cs-CZ" dirty="0" smtClean="0"/>
              <a:t>– poloha na mapě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</a:t>
            </a:r>
            <a:r>
              <a:rPr lang="lv-LV" b="1" dirty="0" smtClean="0"/>
              <a:t>līcis</a:t>
            </a:r>
            <a:r>
              <a:rPr lang="cs-CZ" dirty="0" smtClean="0"/>
              <a:t>: Rižský záliv</a:t>
            </a:r>
          </a:p>
          <a:p>
            <a:pPr algn="ctr"/>
            <a:r>
              <a:rPr lang="cs-CZ" dirty="0" smtClean="0"/>
              <a:t>(</a:t>
            </a:r>
            <a:r>
              <a:rPr lang="cs-CZ" dirty="0" err="1" smtClean="0"/>
              <a:t>est</a:t>
            </a:r>
            <a:r>
              <a:rPr lang="cs-CZ" dirty="0" smtClean="0"/>
              <a:t>. </a:t>
            </a:r>
            <a:r>
              <a:rPr lang="et-EE" i="1" dirty="0"/>
              <a:t>Liivi </a:t>
            </a:r>
            <a:r>
              <a:rPr lang="et-EE" i="1" dirty="0" smtClean="0"/>
              <a:t>laht</a:t>
            </a:r>
            <a:r>
              <a:rPr lang="cs-CZ" i="1" dirty="0" smtClean="0"/>
              <a:t>)</a:t>
            </a:r>
            <a:r>
              <a:rPr lang="et-EE" dirty="0" smtClean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Kolkas</a:t>
            </a:r>
            <a:r>
              <a:rPr lang="cs-CZ" b="1" dirty="0" smtClean="0"/>
              <a:t> </a:t>
            </a:r>
            <a:r>
              <a:rPr lang="cs-CZ" b="1" dirty="0" err="1" smtClean="0"/>
              <a:t>rags</a:t>
            </a:r>
            <a:r>
              <a:rPr lang="cs-CZ" dirty="0" smtClean="0"/>
              <a:t>: mys Kolka</a:t>
            </a:r>
          </a:p>
          <a:p>
            <a:pPr algn="ctr"/>
            <a:r>
              <a:rPr lang="cs-CZ" dirty="0" smtClean="0"/>
              <a:t>Nejsevernější bod </a:t>
            </a:r>
            <a:r>
              <a:rPr lang="cs-CZ" dirty="0" err="1" smtClean="0"/>
              <a:t>Kuronska</a:t>
            </a:r>
            <a:r>
              <a:rPr lang="cs-CZ" dirty="0" smtClean="0"/>
              <a:t>, potkávají se tady Rižský záliv a Baltské moře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270</Words>
  <Application>Microsoft Office PowerPoint</Application>
  <PresentationFormat>Širokoúhlá obrazovka</PresentationFormat>
  <Paragraphs>52</Paragraphs>
  <Slides>27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23</cp:revision>
  <dcterms:created xsi:type="dcterms:W3CDTF">2019-11-14T20:15:17Z</dcterms:created>
  <dcterms:modified xsi:type="dcterms:W3CDTF">2020-11-03T08:50:41Z</dcterms:modified>
</cp:coreProperties>
</file>