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537F-0523-4B23-9775-64ED3D83F681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3EB9E4A-B774-4128-8B40-53E85B5F13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0739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537F-0523-4B23-9775-64ED3D83F681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3EB9E4A-B774-4128-8B40-53E85B5F13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5734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537F-0523-4B23-9775-64ED3D83F681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3EB9E4A-B774-4128-8B40-53E85B5F13C5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309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537F-0523-4B23-9775-64ED3D83F681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EB9E4A-B774-4128-8B40-53E85B5F13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8864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537F-0523-4B23-9775-64ED3D83F681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EB9E4A-B774-4128-8B40-53E85B5F13C5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2745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537F-0523-4B23-9775-64ED3D83F681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EB9E4A-B774-4128-8B40-53E85B5F13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7277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537F-0523-4B23-9775-64ED3D83F681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9E4A-B774-4128-8B40-53E85B5F13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1176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537F-0523-4B23-9775-64ED3D83F681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9E4A-B774-4128-8B40-53E85B5F13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5981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537F-0523-4B23-9775-64ED3D83F681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9E4A-B774-4128-8B40-53E85B5F13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1347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537F-0523-4B23-9775-64ED3D83F681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3EB9E4A-B774-4128-8B40-53E85B5F13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2014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537F-0523-4B23-9775-64ED3D83F681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3EB9E4A-B774-4128-8B40-53E85B5F13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2853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537F-0523-4B23-9775-64ED3D83F681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3EB9E4A-B774-4128-8B40-53E85B5F13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5947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537F-0523-4B23-9775-64ED3D83F681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9E4A-B774-4128-8B40-53E85B5F13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3047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537F-0523-4B23-9775-64ED3D83F681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9E4A-B774-4128-8B40-53E85B5F13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467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537F-0523-4B23-9775-64ED3D83F681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9E4A-B774-4128-8B40-53E85B5F13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749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537F-0523-4B23-9775-64ED3D83F681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EB9E4A-B774-4128-8B40-53E85B5F13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9853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0537F-0523-4B23-9775-64ED3D83F681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3EB9E4A-B774-4128-8B40-53E85B5F13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8553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5A78D0-BD44-461C-A886-5E6E4E453C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110" y="151979"/>
            <a:ext cx="9144000" cy="1655762"/>
          </a:xfrm>
        </p:spPr>
        <p:txBody>
          <a:bodyPr>
            <a:normAutofit/>
          </a:bodyPr>
          <a:lstStyle/>
          <a:p>
            <a:pPr algn="l"/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Keltové  - 8.-5. stol. př.n.l.</a:t>
            </a:r>
            <a:b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vpád Germánů – 1. stol. př. n. l.</a:t>
            </a:r>
            <a:b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expanze Římanů z Podunají – 1. stol. př. n. l.</a:t>
            </a:r>
            <a:b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příchod Slovanů – 6. 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stol.n.l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Sámův kmenový svaz r. 631 u 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Vogastisburku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záp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Čechy) – porážka Avarů</a:t>
            </a:r>
            <a:endParaRPr lang="cs-CZ" sz="2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CD6DE2E-30B0-4683-8884-CE982296B9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5833" y="2235580"/>
            <a:ext cx="8872756" cy="3450059"/>
          </a:xfrm>
        </p:spPr>
        <p:txBody>
          <a:bodyPr>
            <a:normAutofit fontScale="85000" lnSpcReduction="20000"/>
          </a:bodyPr>
          <a:lstStyle/>
          <a:p>
            <a:pPr lvl="0" algn="l">
              <a:lnSpc>
                <a:spcPct val="107000"/>
              </a:lnSpc>
            </a:pPr>
            <a:r>
              <a:rPr lang="cs-CZ" sz="4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Velkomoravská říše (poč. 9.-10. stol.)</a:t>
            </a:r>
            <a:br>
              <a:rPr lang="cs-CZ" sz="4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4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První státní útvar</a:t>
            </a:r>
          </a:p>
          <a:p>
            <a:pPr marL="342900" lvl="0" indent="-342900" algn="l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Územní rozsah</a:t>
            </a:r>
          </a:p>
          <a:p>
            <a:pPr marL="342900" lvl="0" indent="-342900" algn="l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Hospodářská centra – nejlidnatější – Mikulčice</a:t>
            </a:r>
          </a:p>
          <a:p>
            <a:pPr marL="342900" lvl="0" indent="-342900" algn="l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Christianizace – kostelíky</a:t>
            </a:r>
          </a:p>
          <a:p>
            <a:pPr marL="342900" lvl="0" indent="-342900" algn="l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Charakter společnosti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0560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1E6A91-E9EA-4E87-9868-4D2A3917A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Cyrilometodějská mise – příčiny a význam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4AD3D0-593B-49F0-8B33-9FFCB91EF1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Kníže Rastislav a byzantský císař Michal III.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R. 863 – příchod Konstantina a Metoděje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- vlastní církevní organizace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- slovanská bohoslužba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-  podněty pro slovanské písemnictví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-  staroslověnština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2150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CF5EDD-24DE-4C3F-BF78-8B476CEFA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Literatura ve staroslověnštině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40596C-998F-4F3F-8976-713A589B3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Biblický překlad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Proglas – předzpěv ke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čtveroevangeliu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Život Konstantinův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Život Metodějův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Nomokánon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Zakon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sudnyj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ljudem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právní spisy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8340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BAC1E5-E064-4039-B262-847FCE1B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3CA8E9-DB16-42B8-810F-71FB38225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Zánik Velkomoravské říše</a:t>
            </a:r>
          </a:p>
          <a:p>
            <a:r>
              <a:rPr lang="cs-CZ" dirty="0"/>
              <a:t>Kultura Velkomoravské říše</a:t>
            </a:r>
          </a:p>
        </p:txBody>
      </p:sp>
    </p:spTree>
    <p:extLst>
      <p:ext uri="{BB962C8B-B14F-4D97-AF65-F5344CB8AC3E}">
        <p14:creationId xmlns:p14="http://schemas.microsoft.com/office/powerpoint/2010/main" val="3494647247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</TotalTime>
  <Words>171</Words>
  <Application>Microsoft Office PowerPoint</Application>
  <PresentationFormat>Širokoúhlá obrazovka</PresentationFormat>
  <Paragraphs>22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Stébla</vt:lpstr>
      <vt:lpstr>Keltové  - 8.-5. stol. př.n.l. vpád Germánů – 1. stol. př. n. l. expanze Římanů z Podunají – 1. stol. př. n. l. příchod Slovanů – 6. stol.n.l. Sámův kmenový svaz r. 631 u Vogastisburku (záp. Čechy) – porážka Avarů</vt:lpstr>
      <vt:lpstr>Cyrilometodějská mise – příčiny a význam </vt:lpstr>
      <vt:lpstr>Literatura ve staroslověnštině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Velkomoravská říše (9.-10. stol.)</dc:title>
  <dc:creator>Hana Bočková</dc:creator>
  <cp:lastModifiedBy>Hana Bočková</cp:lastModifiedBy>
  <cp:revision>6</cp:revision>
  <dcterms:created xsi:type="dcterms:W3CDTF">2020-10-05T20:40:56Z</dcterms:created>
  <dcterms:modified xsi:type="dcterms:W3CDTF">2020-10-05T21:02:31Z</dcterms:modified>
</cp:coreProperties>
</file>