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3" r:id="rId2"/>
    <p:sldId id="360" r:id="rId3"/>
    <p:sldId id="289" r:id="rId4"/>
    <p:sldId id="290" r:id="rId5"/>
    <p:sldId id="291" r:id="rId6"/>
    <p:sldId id="256" r:id="rId7"/>
    <p:sldId id="408" r:id="rId8"/>
    <p:sldId id="411" r:id="rId9"/>
    <p:sldId id="413" r:id="rId10"/>
    <p:sldId id="409" r:id="rId11"/>
    <p:sldId id="412" r:id="rId12"/>
    <p:sldId id="410" r:id="rId13"/>
    <p:sldId id="263" r:id="rId14"/>
    <p:sldId id="262" r:id="rId15"/>
    <p:sldId id="264" r:id="rId16"/>
    <p:sldId id="271" r:id="rId17"/>
    <p:sldId id="414" r:id="rId18"/>
    <p:sldId id="258" r:id="rId19"/>
    <p:sldId id="259" r:id="rId20"/>
    <p:sldId id="260" r:id="rId21"/>
    <p:sldId id="265" r:id="rId22"/>
    <p:sldId id="266" r:id="rId23"/>
    <p:sldId id="416" r:id="rId24"/>
    <p:sldId id="267" r:id="rId25"/>
    <p:sldId id="415" r:id="rId26"/>
    <p:sldId id="269" r:id="rId27"/>
    <p:sldId id="423" r:id="rId28"/>
    <p:sldId id="424" r:id="rId29"/>
    <p:sldId id="444" r:id="rId30"/>
    <p:sldId id="268" r:id="rId31"/>
    <p:sldId id="425" r:id="rId32"/>
    <p:sldId id="426" r:id="rId33"/>
    <p:sldId id="270" r:id="rId34"/>
    <p:sldId id="427" r:id="rId35"/>
    <p:sldId id="428" r:id="rId36"/>
    <p:sldId id="257" r:id="rId37"/>
    <p:sldId id="443" r:id="rId38"/>
    <p:sldId id="420" r:id="rId39"/>
    <p:sldId id="272" r:id="rId40"/>
    <p:sldId id="442" r:id="rId41"/>
    <p:sldId id="421" r:id="rId42"/>
    <p:sldId id="417" r:id="rId43"/>
    <p:sldId id="418" r:id="rId44"/>
    <p:sldId id="422" r:id="rId45"/>
    <p:sldId id="419" r:id="rId46"/>
    <p:sldId id="273" r:id="rId47"/>
    <p:sldId id="287" r:id="rId48"/>
    <p:sldId id="288" r:id="rId49"/>
    <p:sldId id="274" r:id="rId50"/>
    <p:sldId id="430" r:id="rId51"/>
    <p:sldId id="429" r:id="rId52"/>
    <p:sldId id="279" r:id="rId53"/>
    <p:sldId id="280" r:id="rId54"/>
    <p:sldId id="275" r:id="rId55"/>
    <p:sldId id="277" r:id="rId56"/>
    <p:sldId id="433" r:id="rId57"/>
    <p:sldId id="439" r:id="rId58"/>
    <p:sldId id="441" r:id="rId59"/>
    <p:sldId id="440" r:id="rId60"/>
    <p:sldId id="432" r:id="rId61"/>
    <p:sldId id="436" r:id="rId62"/>
    <p:sldId id="438" r:id="rId63"/>
    <p:sldId id="437" r:id="rId64"/>
    <p:sldId id="431" r:id="rId65"/>
    <p:sldId id="434" r:id="rId66"/>
    <p:sldId id="435" r:id="rId67"/>
    <p:sldId id="278" r:id="rId68"/>
    <p:sldId id="405" r:id="rId69"/>
    <p:sldId id="407" r:id="rId70"/>
    <p:sldId id="406" r:id="rId71"/>
    <p:sldId id="281" r:id="rId72"/>
    <p:sldId id="282" r:id="rId73"/>
    <p:sldId id="284" r:id="rId74"/>
    <p:sldId id="285" r:id="rId75"/>
    <p:sldId id="286" r:id="rId7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79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4A8E8-1CC6-465E-A406-287E1F714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5DC780-252F-48F3-9F20-961D4B9E2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F4F828-197F-42E1-B9E4-0AAC5100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A49162-C95A-4A6B-A264-AE07C130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CE40BA-B943-4A66-94B4-746D17DDE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23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355A42-C33C-4E42-91FB-0CADC1CCA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7C9C59-B14D-4834-880F-05B9DE956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5F19AC-33FD-4EEC-B9CF-89420C0A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00FA1B-AB68-4D0C-9114-05E3C1DD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D1A3E1-23C6-4A44-AA6A-47AC338F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71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057D605-44E4-46A9-B437-DB489070D5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9A747A8-8ABB-414A-B373-F2C44517E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4AC183-A9E1-4413-AAEB-035743C7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76E328-DCEC-4B8B-93A4-66E27EDC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4B95A6-E15B-43E2-BB96-049DB6A4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57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BB3B4-41C7-40F6-AB87-E30D8CBF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2A5AA7-46F0-4C7C-BAB4-BB53D0805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AB6130-B626-4FEE-8178-405F8D31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DA1598-A990-498D-9E4A-9FE21F97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27C6F8-0F33-481C-9BFF-0F3752BC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68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7D792C-BA8D-4633-9124-59CB0E87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AC7C53-49B8-454B-BFA1-AB0C5241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364192-443C-416D-90CA-D827AB7A6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569096-0877-4E18-A99D-2C022182B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E5BFC8-D4C7-476C-81E4-9D796927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57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711F1-92E0-4E99-9B5B-4D717D14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6AAB2-462E-43ED-96CF-AE03C7CFD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C54B91-6A27-4456-B09C-AD9B5A24A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7F2B08-1408-4BA7-B180-DA9D83F2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CBF50F-4797-4F14-814F-10A893DF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EF0FD7-2CDD-4F74-BBB8-9E27203E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01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A7B93-9600-4E2B-9821-D9958F28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B96468-3182-4159-A191-7F88556AC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7E7878-654D-4449-8B47-44342E1B8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70A3A0A-516A-4794-ADFB-2016C77F4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9CAF392-D743-473E-BDF3-2AB4E74C8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FACF3C9-35B8-491B-8B14-23F76B51D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A6EA875-A8BA-4F4A-B74A-C963D998F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69EFF70-281C-4173-80D7-C2D60AD5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51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1EB9A5-00CD-492F-B495-A2D6EE8C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203305-095B-447C-B14B-492F9C64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8822E9-F3AE-4F18-B666-726ECB7D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D4FDA0-92E4-40AA-9BB8-9DCEC9C2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10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4D713DE-DC2F-441F-9A06-0E6058C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5977A5-FD7E-490D-9D0F-49D8DD02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12C0473-723B-4DEA-A403-F556FED47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11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A580E-41D0-48A3-98E0-6250E1F8F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1EED0F-6D31-4459-AEE8-B00F9AD41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6F1768-E9C3-4261-B74E-7778C9363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3568A6-EFD3-414C-A62C-0506E49FB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A40F22-8732-497C-82AF-9E96D8469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B20434-4F2E-483C-990F-9CA75472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31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5A055-8CF2-417F-ADAE-10DDAB1D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4557365-1E3E-4293-B306-891175471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61D7BA-4181-4C8F-A003-8B658CC61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906D674-0FB2-4BF3-8191-F71F8B563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80E5BF-0336-4362-BFF8-173661E47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D87ADE-FAC6-4512-A0CE-EC312D169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91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0B7B19-F3F7-451E-8DCC-9170D6625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7193E1-6095-488B-85FE-2B25059C4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C78FBF-3750-4723-B3E7-B3B932DDB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718E8-D4EE-4C0F-B2CC-A35B5622B308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D07D62-8ADE-4473-B5DA-83F0B9BD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356FEB-9E8C-4499-A090-89DE2EC48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3EFBA-D2B9-40EC-B37B-EFE7BD4CA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5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tate.org.uk%2Fart%2Fartworks%2Fhartung-t1963-r6-t00816&amp;psig=AOvVaw1GQrvIK9kSTqcxk2EPJBrX&amp;ust=1605699890063000&amp;source=images&amp;cd=vfe&amp;ved=0CA0QjhxqFwoTCKDd6rTAie0CFQAAAAAdAAAAABAD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23C6B34D-829C-4471-AF96-B75B81D7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549275"/>
          </a:xfrm>
        </p:spPr>
        <p:txBody>
          <a:bodyPr>
            <a:normAutofit fontScale="90000"/>
          </a:bodyPr>
          <a:lstStyle/>
          <a:p>
            <a:r>
              <a:rPr lang="cs-CZ" altLang="cs-CZ" sz="3600" dirty="0"/>
              <a:t>Yves Klein 1928-1962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79A4E4C2-E9B2-4C74-A5B1-8D95874AFA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2292" name="Zástupný symbol pro obsah 3">
            <a:extLst>
              <a:ext uri="{FF2B5EF4-FFF2-40B4-BE49-F238E27FC236}">
                <a16:creationId xmlns:a16="http://schemas.microsoft.com/office/drawing/2014/main" id="{6B35AF94-3881-41EA-98B0-1DDC7B1C52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293" name="Picture 2" descr="Yves Klein and his wife Rotraut Ueker">
            <a:extLst>
              <a:ext uri="{FF2B5EF4-FFF2-40B4-BE49-F238E27FC236}">
                <a16:creationId xmlns:a16="http://schemas.microsoft.com/office/drawing/2014/main" id="{276302D6-C04D-4D59-B007-15D12029A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765" y="0"/>
            <a:ext cx="3116262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Výsledek obrázku pro yves klein">
            <a:extLst>
              <a:ext uri="{FF2B5EF4-FFF2-40B4-BE49-F238E27FC236}">
                <a16:creationId xmlns:a16="http://schemas.microsoft.com/office/drawing/2014/main" id="{549B734B-8E9B-40F1-BB23-679808FEE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00" y="3029624"/>
            <a:ext cx="3978591" cy="382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Výsledek obrázku pro yves klein">
            <a:extLst>
              <a:ext uri="{FF2B5EF4-FFF2-40B4-BE49-F238E27FC236}">
                <a16:creationId xmlns:a16="http://schemas.microsoft.com/office/drawing/2014/main" id="{FDEBF452-0C4B-49D3-92A7-D2357ED8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933824"/>
            <a:ext cx="60309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F0522-BF90-4F69-9C67-6537EC76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F23370B-42B7-4626-921C-F649DAF83F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6" y="365125"/>
            <a:ext cx="9201824" cy="606093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C9421B-8F0B-4A5E-A4AC-18F559FBC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24060" y="1825625"/>
            <a:ext cx="172974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Holý 1945</a:t>
            </a:r>
          </a:p>
        </p:txBody>
      </p:sp>
    </p:spTree>
    <p:extLst>
      <p:ext uri="{BB962C8B-B14F-4D97-AF65-F5344CB8AC3E}">
        <p14:creationId xmlns:p14="http://schemas.microsoft.com/office/powerpoint/2010/main" val="295657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286EE-9A99-46D7-B8FD-CC01DF4EA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jídlo&#10;&#10;Popis byl vytvořen automaticky">
            <a:extLst>
              <a:ext uri="{FF2B5EF4-FFF2-40B4-BE49-F238E27FC236}">
                <a16:creationId xmlns:a16="http://schemas.microsoft.com/office/drawing/2014/main" id="{65BE955A-8E26-476A-937D-5B78660557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9" y="109379"/>
            <a:ext cx="8205681" cy="615426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6FF7B1-4BAD-448A-9636-3CFC1D3CB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43950" y="1825625"/>
            <a:ext cx="26098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Zelené stromy 1958</a:t>
            </a:r>
          </a:p>
        </p:txBody>
      </p:sp>
    </p:spTree>
    <p:extLst>
      <p:ext uri="{BB962C8B-B14F-4D97-AF65-F5344CB8AC3E}">
        <p14:creationId xmlns:p14="http://schemas.microsoft.com/office/powerpoint/2010/main" val="117096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274341-5837-46F2-9012-5F0C8637D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stojící, pole, voda&#10;&#10;Popis byl vytvořen automaticky">
            <a:extLst>
              <a:ext uri="{FF2B5EF4-FFF2-40B4-BE49-F238E27FC236}">
                <a16:creationId xmlns:a16="http://schemas.microsoft.com/office/drawing/2014/main" id="{49A23E72-E807-468C-AB1D-9C54E8E97B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9" y="143094"/>
            <a:ext cx="7746631" cy="644058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17AA35-7294-449C-8617-D40DFD087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69630" y="1825625"/>
            <a:ext cx="288417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Pravoúhlá konstrukce 1958</a:t>
            </a:r>
          </a:p>
        </p:txBody>
      </p:sp>
    </p:spTree>
    <p:extLst>
      <p:ext uri="{BB962C8B-B14F-4D97-AF65-F5344CB8AC3E}">
        <p14:creationId xmlns:p14="http://schemas.microsoft.com/office/powerpoint/2010/main" val="462492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2E9580-F8F1-4B46-B842-5224FD216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Wols</a:t>
            </a:r>
            <a:r>
              <a:rPr lang="cs-CZ" dirty="0"/>
              <a:t> </a:t>
            </a:r>
            <a:r>
              <a:rPr lang="cs-CZ" sz="3600" dirty="0"/>
              <a:t>(Alfred Otto Wolfgang Schulze) 1913-1951  </a:t>
            </a:r>
          </a:p>
        </p:txBody>
      </p:sp>
      <p:pic>
        <p:nvPicPr>
          <p:cNvPr id="6" name="Zástupný obsah 5" descr="Obsah obrázku fotka, pózování, interiér, muž&#10;&#10;Popis byl vytvořen automaticky">
            <a:extLst>
              <a:ext uri="{FF2B5EF4-FFF2-40B4-BE49-F238E27FC236}">
                <a16:creationId xmlns:a16="http://schemas.microsoft.com/office/drawing/2014/main" id="{D0092B43-1138-4831-9CED-C7F50DEED9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5" y="1825625"/>
            <a:ext cx="5815887" cy="466725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353C8B-E3A0-40D1-804B-7EA35901A3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511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4C9D0-0A98-49F4-BEBF-257B1840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jídlo, pizza&#10;&#10;Popis byl vytvořen automaticky">
            <a:extLst>
              <a:ext uri="{FF2B5EF4-FFF2-40B4-BE49-F238E27FC236}">
                <a16:creationId xmlns:a16="http://schemas.microsoft.com/office/drawing/2014/main" id="{9044253F-8BDC-445E-8E20-F261374B92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49" y="33660"/>
            <a:ext cx="4708571" cy="669861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DECA1D-C025-4BAC-9D0C-CB205DE98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06840" y="1825625"/>
            <a:ext cx="23469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Bez názvu 1946-47</a:t>
            </a:r>
          </a:p>
        </p:txBody>
      </p:sp>
    </p:spTree>
    <p:extLst>
      <p:ext uri="{BB962C8B-B14F-4D97-AF65-F5344CB8AC3E}">
        <p14:creationId xmlns:p14="http://schemas.microsoft.com/office/powerpoint/2010/main" val="539365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1A1-C06A-4F82-A734-04C4F018B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&#10;&#10;Popis byl vytvořen automaticky">
            <a:extLst>
              <a:ext uri="{FF2B5EF4-FFF2-40B4-BE49-F238E27FC236}">
                <a16:creationId xmlns:a16="http://schemas.microsoft.com/office/drawing/2014/main" id="{9E7BCD8F-0C00-447F-B374-D765C7A4EE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89" y="794"/>
            <a:ext cx="4510511" cy="676576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2E76B0-06B9-4F1F-9B5C-2DD9A353C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2908" y="1825625"/>
            <a:ext cx="29008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Manhattan 1948-49</a:t>
            </a:r>
          </a:p>
        </p:txBody>
      </p:sp>
    </p:spTree>
    <p:extLst>
      <p:ext uri="{BB962C8B-B14F-4D97-AF65-F5344CB8AC3E}">
        <p14:creationId xmlns:p14="http://schemas.microsoft.com/office/powerpoint/2010/main" val="3024071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90B35F-E71D-4F0F-8491-0F1D7CABC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295"/>
          </a:xfrm>
        </p:spPr>
        <p:txBody>
          <a:bodyPr/>
          <a:lstStyle/>
          <a:p>
            <a:r>
              <a:rPr lang="cs-CZ" dirty="0"/>
              <a:t>Henri </a:t>
            </a:r>
            <a:r>
              <a:rPr lang="cs-CZ" dirty="0" err="1"/>
              <a:t>Michaux</a:t>
            </a:r>
            <a:r>
              <a:rPr lang="cs-CZ" dirty="0"/>
              <a:t> 1899-1984</a:t>
            </a:r>
          </a:p>
        </p:txBody>
      </p:sp>
      <p:pic>
        <p:nvPicPr>
          <p:cNvPr id="6" name="Zástupný obsah 5" descr="Obsah obrázku jídlo, dort, vsedě, zakryté&#10;&#10;Popis byl vytvořen automaticky">
            <a:extLst>
              <a:ext uri="{FF2B5EF4-FFF2-40B4-BE49-F238E27FC236}">
                <a16:creationId xmlns:a16="http://schemas.microsoft.com/office/drawing/2014/main" id="{3C42882E-D884-4F29-852C-34CF11CF6A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88" y="1360714"/>
            <a:ext cx="4398841" cy="481624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6B9EA9-50B8-4D16-9A2B-71A0E83F6F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002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652EA-5843-439C-966D-6862617C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pták, hejno, exteriér, skála&#10;&#10;Popis byl vytvořen automaticky">
            <a:extLst>
              <a:ext uri="{FF2B5EF4-FFF2-40B4-BE49-F238E27FC236}">
                <a16:creationId xmlns:a16="http://schemas.microsoft.com/office/drawing/2014/main" id="{A974CD8B-2791-4974-9F69-87A7582850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2" y="125730"/>
            <a:ext cx="8379228" cy="576072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76BFEA-49DF-4ABE-9E7D-5BEDC4E77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6750" y="1825624"/>
            <a:ext cx="306705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Bez názvu 1961</a:t>
            </a:r>
          </a:p>
        </p:txBody>
      </p:sp>
    </p:spTree>
    <p:extLst>
      <p:ext uri="{BB962C8B-B14F-4D97-AF65-F5344CB8AC3E}">
        <p14:creationId xmlns:p14="http://schemas.microsoft.com/office/powerpoint/2010/main" val="2894801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CD120D-270B-4E81-BEB7-1794096D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700" y="365125"/>
            <a:ext cx="6366510" cy="709295"/>
          </a:xfrm>
        </p:spPr>
        <p:txBody>
          <a:bodyPr/>
          <a:lstStyle/>
          <a:p>
            <a:r>
              <a:rPr lang="cs-CZ" dirty="0" err="1"/>
              <a:t>Serge</a:t>
            </a:r>
            <a:r>
              <a:rPr lang="cs-CZ" dirty="0"/>
              <a:t> </a:t>
            </a:r>
            <a:r>
              <a:rPr lang="cs-CZ" dirty="0" err="1"/>
              <a:t>Poliakoff</a:t>
            </a:r>
            <a:r>
              <a:rPr lang="cs-CZ" dirty="0"/>
              <a:t>   1900-1969</a:t>
            </a:r>
          </a:p>
        </p:txBody>
      </p:sp>
      <p:pic>
        <p:nvPicPr>
          <p:cNvPr id="6" name="Zástupný obsah 5" descr="Obsah obrázku budova, fotka, barevné, oranžová&#10;&#10;Popis byl vytvořen automaticky">
            <a:extLst>
              <a:ext uri="{FF2B5EF4-FFF2-40B4-BE49-F238E27FC236}">
                <a16:creationId xmlns:a16="http://schemas.microsoft.com/office/drawing/2014/main" id="{0CFCC690-EEA9-4AAB-8F34-AD8BCF64A0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" y="102870"/>
            <a:ext cx="5284469" cy="660558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751F72F-1552-4F2C-8886-9C513338B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89570" y="1825625"/>
            <a:ext cx="33642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Composition</a:t>
            </a:r>
            <a:r>
              <a:rPr lang="cs-CZ" sz="1800" dirty="0"/>
              <a:t> </a:t>
            </a:r>
            <a:r>
              <a:rPr lang="cs-CZ" sz="1800" dirty="0" err="1"/>
              <a:t>grise</a:t>
            </a:r>
            <a:r>
              <a:rPr lang="cs-CZ" sz="1800" dirty="0"/>
              <a:t> et rouge 1964</a:t>
            </a:r>
          </a:p>
        </p:txBody>
      </p:sp>
    </p:spTree>
    <p:extLst>
      <p:ext uri="{BB962C8B-B14F-4D97-AF65-F5344CB8AC3E}">
        <p14:creationId xmlns:p14="http://schemas.microsoft.com/office/powerpoint/2010/main" val="371749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DFFA8-2AD3-41CF-91B2-DAD4F815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D7F7EFA-B4A6-4ABB-974F-9FB8265027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42" y="137684"/>
            <a:ext cx="5083088" cy="658315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DCD600-2FE7-434C-BC09-77A895383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8160" y="1825625"/>
            <a:ext cx="32156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Abstraktní kompozice </a:t>
            </a:r>
            <a:r>
              <a:rPr lang="cs-CZ" sz="1800" dirty="0" err="1"/>
              <a:t>tate</a:t>
            </a:r>
            <a:r>
              <a:rPr lang="cs-CZ" sz="1800" dirty="0"/>
              <a:t> 1954</a:t>
            </a:r>
          </a:p>
        </p:txBody>
      </p:sp>
    </p:spTree>
    <p:extLst>
      <p:ext uri="{BB962C8B-B14F-4D97-AF65-F5344CB8AC3E}">
        <p14:creationId xmlns:p14="http://schemas.microsoft.com/office/powerpoint/2010/main" val="303920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ADE7F385-6DAF-4B9E-90E7-B74AAA9F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17512"/>
          </a:xfrm>
        </p:spPr>
        <p:txBody>
          <a:bodyPr>
            <a:normAutofit fontScale="90000"/>
          </a:bodyPr>
          <a:lstStyle/>
          <a:p>
            <a:endParaRPr lang="cs-CZ" altLang="cs-CZ" dirty="0"/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6C07EBB4-4607-485E-8B18-61EA1F2F02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3316" name="Zástupný symbol pro obsah 3">
            <a:extLst>
              <a:ext uri="{FF2B5EF4-FFF2-40B4-BE49-F238E27FC236}">
                <a16:creationId xmlns:a16="http://schemas.microsoft.com/office/drawing/2014/main" id="{280E252C-F3FF-4B78-8584-613E7F60FC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altLang="cs-CZ"/>
              <a:t> </a:t>
            </a:r>
          </a:p>
        </p:txBody>
      </p:sp>
      <p:pic>
        <p:nvPicPr>
          <p:cNvPr id="13317" name="Picture 2" descr="http://theredlist.com/media/database/fine_arts/arthistory/painting/peinture_abstraite/yves-klein/012-yves-klein-theredlist.jpg">
            <a:extLst>
              <a:ext uri="{FF2B5EF4-FFF2-40B4-BE49-F238E27FC236}">
                <a16:creationId xmlns:a16="http://schemas.microsoft.com/office/drawing/2014/main" id="{ABCC9BC6-506F-4553-9963-581A68CE2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6852"/>
            <a:ext cx="4032250" cy="606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http://www.yveskleinarchives.org/works/large/se194.jpg">
            <a:extLst>
              <a:ext uri="{FF2B5EF4-FFF2-40B4-BE49-F238E27FC236}">
                <a16:creationId xmlns:a16="http://schemas.microsoft.com/office/drawing/2014/main" id="{C236BA20-2008-4674-A6BF-3A3185C83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22" y="291562"/>
            <a:ext cx="4935537" cy="638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ovéPole 6">
            <a:extLst>
              <a:ext uri="{FF2B5EF4-FFF2-40B4-BE49-F238E27FC236}">
                <a16:creationId xmlns:a16="http://schemas.microsoft.com/office/drawing/2014/main" id="{5D903A8D-46CF-4066-A9E9-D070C3AD6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6308725"/>
            <a:ext cx="4319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Vítězství Samothrace 1962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5C07F8-7518-4893-B38D-371B4EBF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exteriér, ulice, autobus&#10;&#10;Popis byl vytvořen automaticky">
            <a:extLst>
              <a:ext uri="{FF2B5EF4-FFF2-40B4-BE49-F238E27FC236}">
                <a16:creationId xmlns:a16="http://schemas.microsoft.com/office/drawing/2014/main" id="{C972C3BF-8D71-400F-93B6-1A4320EB95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7" y="137160"/>
            <a:ext cx="8138819" cy="653796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B3B890-F389-40E9-B777-51C458AA2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0" y="1825625"/>
            <a:ext cx="28498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Abstraktní kompozice 1959</a:t>
            </a:r>
          </a:p>
        </p:txBody>
      </p:sp>
    </p:spTree>
    <p:extLst>
      <p:ext uri="{BB962C8B-B14F-4D97-AF65-F5344CB8AC3E}">
        <p14:creationId xmlns:p14="http://schemas.microsoft.com/office/powerpoint/2010/main" val="2079775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19B1D4-B330-4F62-BF81-CA9595668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Hans </a:t>
            </a:r>
            <a:r>
              <a:rPr lang="cs-CZ" dirty="0" err="1"/>
              <a:t>Hartung</a:t>
            </a:r>
            <a:r>
              <a:rPr lang="cs-CZ" dirty="0"/>
              <a:t>  1904-1989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6E0DBAC-B5CD-4B6F-BBA5-8139D3565D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5" name="Obrázek 4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4FB552C4-442D-4EA0-8E23-2EC5D067C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24" y="365125"/>
            <a:ext cx="4812792" cy="6096000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1706479-1544-4648-85CA-1C588BDDE4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61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5CAA25-C050-4EC0-8505-71EB1F9B9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příčesek, hledání, stojící, vsedě&#10;&#10;Popis byl vytvořen automaticky">
            <a:extLst>
              <a:ext uri="{FF2B5EF4-FFF2-40B4-BE49-F238E27FC236}">
                <a16:creationId xmlns:a16="http://schemas.microsoft.com/office/drawing/2014/main" id="{A9E8C7EC-EC99-450E-8B7F-C169383E57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1" y="182880"/>
            <a:ext cx="5184154" cy="66467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A81D22-C8D8-4300-A065-3501A8794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8110" y="1825625"/>
            <a:ext cx="36156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>
              <a:hlinkClick r:id="rId3" tooltip="T1963-R6', Hans Hartung, 1963 | Tat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cs-CZ" sz="1800" dirty="0">
              <a:hlinkClick r:id="rId3" tooltip="T1963-R6', Hans Hartung, 1963 | Tat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cs-CZ" sz="1800" dirty="0">
              <a:hlinkClick r:id="rId3" tooltip="T1963-R6', Hans Hartung, 1963 | Tat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cs-CZ" sz="1800" dirty="0">
              <a:hlinkClick r:id="rId3" tooltip="T1963-R6', Hans Hartung, 1963 | Tat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cs-CZ" sz="1800" dirty="0">
              <a:hlinkClick r:id="rId3" tooltip="T1963-R6', Hans Hartung, 1963 | Tat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cs-CZ" sz="1800" dirty="0">
              <a:hlinkClick r:id="rId3" tooltip="T1963-R6', Hans Hartung, 1963 | Tat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cs-CZ" sz="1800" dirty="0">
              <a:hlinkClick r:id="rId3" tooltip="T1963-R6', Hans Hartung, 1963 | Tat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cs-CZ" sz="1800" dirty="0">
              <a:hlinkClick r:id="rId3" tooltip="T1963-R6', Hans Hartung, 1963 | Tat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cs-CZ" sz="1800" dirty="0">
              <a:hlinkClick r:id="rId3" tooltip="T1963-R6', Hans Hartung, 1963 | Tat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cs-CZ" sz="1800" dirty="0">
              <a:hlinkClick r:id="rId3" tooltip="T1963-R6', Hans Hartung, 1963 | Tat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de-DE" sz="1800" dirty="0">
                <a:hlinkClick r:id="rId3" tooltip="T1963-R6', Hans Hartung, 1963 | Ta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T1963-R6', Hans Hartung, 1963 | Tate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137238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DC0EEC-60B9-453B-8375-D25F3CFDA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9A7FC3-994F-4534-9BF8-8BBCDE65E8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805CDC-02F8-42C2-BA3D-FF6EB02F50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5" descr="Obsah obrázku voda&#10;&#10;Popis byl vytvořen automaticky">
            <a:extLst>
              <a:ext uri="{FF2B5EF4-FFF2-40B4-BE49-F238E27FC236}">
                <a16:creationId xmlns:a16="http://schemas.microsoft.com/office/drawing/2014/main" id="{C76E2A74-EE25-403F-8BB6-662427A1C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135"/>
            <a:ext cx="12234377" cy="469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59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02D5B-36C1-4CAB-A46F-2A4CFDE0D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2561502-8F6B-4C91-B52A-D1B6D4CF99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6" y="46919"/>
            <a:ext cx="9266884" cy="613004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6820017-E3E8-4BED-A2E6-8131C6E6F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72650" y="1825625"/>
            <a:ext cx="15811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Obraz 1948</a:t>
            </a:r>
          </a:p>
        </p:txBody>
      </p:sp>
    </p:spTree>
    <p:extLst>
      <p:ext uri="{BB962C8B-B14F-4D97-AF65-F5344CB8AC3E}">
        <p14:creationId xmlns:p14="http://schemas.microsoft.com/office/powerpoint/2010/main" val="644544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F5434-54CE-41BB-BF5E-B308DB602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A6E553C-D565-48B4-BADF-9E12F75070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Zástupný obsah 10" descr="Obsah obrázku osoba, galerie, okno, místnost&#10;&#10;Popis byl vytvořen automaticky">
            <a:extLst>
              <a:ext uri="{FF2B5EF4-FFF2-40B4-BE49-F238E27FC236}">
                <a16:creationId xmlns:a16="http://schemas.microsoft.com/office/drawing/2014/main" id="{ED69CB67-8E30-4CD0-943A-617244722F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928"/>
            <a:ext cx="8468032" cy="6508144"/>
          </a:xfrm>
        </p:spPr>
      </p:pic>
    </p:spTree>
    <p:extLst>
      <p:ext uri="{BB962C8B-B14F-4D97-AF65-F5344CB8AC3E}">
        <p14:creationId xmlns:p14="http://schemas.microsoft.com/office/powerpoint/2010/main" val="1598326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6344BE-0FBA-457E-A0C8-5F15E623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802630" cy="526415"/>
          </a:xfrm>
        </p:spPr>
        <p:txBody>
          <a:bodyPr>
            <a:normAutofit fontScale="90000"/>
          </a:bodyPr>
          <a:lstStyle/>
          <a:p>
            <a:r>
              <a:rPr lang="cs-CZ" dirty="0"/>
              <a:t>Jean </a:t>
            </a:r>
            <a:r>
              <a:rPr lang="cs-CZ" dirty="0" err="1"/>
              <a:t>Bazaine</a:t>
            </a:r>
            <a:r>
              <a:rPr lang="cs-CZ" dirty="0"/>
              <a:t>  1904-2001</a:t>
            </a:r>
          </a:p>
        </p:txBody>
      </p:sp>
      <p:pic>
        <p:nvPicPr>
          <p:cNvPr id="6" name="Zástupný obsah 5" descr="Obsah obrázku jídlo, dort, vsedě, talíř&#10;&#10;Popis byl vytvořen automaticky">
            <a:extLst>
              <a:ext uri="{FF2B5EF4-FFF2-40B4-BE49-F238E27FC236}">
                <a16:creationId xmlns:a16="http://schemas.microsoft.com/office/drawing/2014/main" id="{561DF9B5-36EA-47CF-92ED-0A946D9B32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" y="1237400"/>
            <a:ext cx="7966710" cy="542704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F08646-284F-42AF-87F3-F09B8A7DE2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596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17BD7-EA19-4F09-AF7F-29CDCD96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počítač&#10;&#10;Popis byl vytvořen automaticky">
            <a:extLst>
              <a:ext uri="{FF2B5EF4-FFF2-40B4-BE49-F238E27FC236}">
                <a16:creationId xmlns:a16="http://schemas.microsoft.com/office/drawing/2014/main" id="{989D74AC-6AEC-49A0-BFB7-E00D9FAFBD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" y="161590"/>
            <a:ext cx="9222333" cy="61592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0F056C-C817-4175-9972-A9631E07C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78290" y="1825625"/>
            <a:ext cx="217551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Strom a nebe  1950</a:t>
            </a:r>
          </a:p>
        </p:txBody>
      </p:sp>
    </p:spTree>
    <p:extLst>
      <p:ext uri="{BB962C8B-B14F-4D97-AF65-F5344CB8AC3E}">
        <p14:creationId xmlns:p14="http://schemas.microsoft.com/office/powerpoint/2010/main" val="3279445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287D2-52BE-44BB-9E90-FE2BB968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graffiti, malované, budova, exteriér&#10;&#10;Popis byl vytvořen automaticky">
            <a:extLst>
              <a:ext uri="{FF2B5EF4-FFF2-40B4-BE49-F238E27FC236}">
                <a16:creationId xmlns:a16="http://schemas.microsoft.com/office/drawing/2014/main" id="{6B0DDEDE-82E4-4A8B-871E-FC197FFCE8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52" y="102870"/>
            <a:ext cx="5256656" cy="667512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A5160AD-35AD-4ECD-9023-D56718523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83980" y="1825625"/>
            <a:ext cx="23698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Stromy a planiny  </a:t>
            </a:r>
            <a:r>
              <a:rPr lang="fr-FR" sz="1800" dirty="0"/>
              <a:t>1947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25913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D6DE52-0966-46D2-AECC-36A9BD12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exteriér, kostel, věž&#10;&#10;Popis byl vytvořen automaticky">
            <a:extLst>
              <a:ext uri="{FF2B5EF4-FFF2-40B4-BE49-F238E27FC236}">
                <a16:creationId xmlns:a16="http://schemas.microsoft.com/office/drawing/2014/main" id="{2A1AB7D0-F75A-49C2-AEBB-DDB8EE9CDF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4" y="1825625"/>
            <a:ext cx="4800771" cy="4351338"/>
          </a:xfrm>
        </p:spPr>
      </p:pic>
      <p:pic>
        <p:nvPicPr>
          <p:cNvPr id="8" name="Zástupný obsah 7" descr="Obsah obrázku okno, budova, vsedě&#10;&#10;Popis byl vytvořen automaticky">
            <a:extLst>
              <a:ext uri="{FF2B5EF4-FFF2-40B4-BE49-F238E27FC236}">
                <a16:creationId xmlns:a16="http://schemas.microsoft.com/office/drawing/2014/main" id="{E19434B1-52BC-479D-9ACE-C03E7145C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11" y="-88444"/>
            <a:ext cx="4693846" cy="7034887"/>
          </a:xfrm>
        </p:spPr>
      </p:pic>
    </p:spTree>
    <p:extLst>
      <p:ext uri="{BB962C8B-B14F-4D97-AF65-F5344CB8AC3E}">
        <p14:creationId xmlns:p14="http://schemas.microsoft.com/office/powerpoint/2010/main" val="148772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B6970F-81D5-4539-8D2C-3504FA8E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sedě, velké, stůl, modrá&#10;&#10;Popis byl vytvořen automaticky">
            <a:extLst>
              <a:ext uri="{FF2B5EF4-FFF2-40B4-BE49-F238E27FC236}">
                <a16:creationId xmlns:a16="http://schemas.microsoft.com/office/drawing/2014/main" id="{6AAECEEE-238B-44EE-BB95-1A49E96DCD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236"/>
            <a:ext cx="4641675" cy="656531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17DD42-F2B7-4541-BF2A-B7FB7264C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3810" y="1825625"/>
            <a:ext cx="37299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Blue monochrome 1961</a:t>
            </a:r>
          </a:p>
        </p:txBody>
      </p:sp>
    </p:spTree>
    <p:extLst>
      <p:ext uri="{BB962C8B-B14F-4D97-AF65-F5344CB8AC3E}">
        <p14:creationId xmlns:p14="http://schemas.microsoft.com/office/powerpoint/2010/main" val="2460758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B3175D-8FC8-4D1D-BAAB-6B9D525B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160" y="365125"/>
            <a:ext cx="5196840" cy="549275"/>
          </a:xfrm>
        </p:spPr>
        <p:txBody>
          <a:bodyPr>
            <a:normAutofit/>
          </a:bodyPr>
          <a:lstStyle/>
          <a:p>
            <a:r>
              <a:rPr lang="cs-CZ" sz="3200" dirty="0"/>
              <a:t>Jean-Paul </a:t>
            </a:r>
            <a:r>
              <a:rPr lang="cs-CZ" sz="3200" dirty="0" err="1"/>
              <a:t>Riopelle</a:t>
            </a:r>
            <a:r>
              <a:rPr lang="cs-CZ" sz="3200" dirty="0"/>
              <a:t>  1923-2002</a:t>
            </a:r>
          </a:p>
        </p:txBody>
      </p:sp>
      <p:pic>
        <p:nvPicPr>
          <p:cNvPr id="6" name="Zástupný obsah 5" descr="Obsah obrázku ulice, obchod, displej, vsedě&#10;&#10;Popis byl vytvořen automaticky">
            <a:extLst>
              <a:ext uri="{FF2B5EF4-FFF2-40B4-BE49-F238E27FC236}">
                <a16:creationId xmlns:a16="http://schemas.microsoft.com/office/drawing/2014/main" id="{D8D97A60-42B8-4BF1-9A86-0B90B75AE8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879511"/>
            <a:ext cx="8201660" cy="592464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557F77-AB23-4B13-85E6-D188DC99C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46870" y="1825625"/>
            <a:ext cx="21069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Bez názvu 1948</a:t>
            </a:r>
          </a:p>
        </p:txBody>
      </p:sp>
    </p:spTree>
    <p:extLst>
      <p:ext uri="{BB962C8B-B14F-4D97-AF65-F5344CB8AC3E}">
        <p14:creationId xmlns:p14="http://schemas.microsoft.com/office/powerpoint/2010/main" val="2080926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49B02-F28C-421D-9914-04EEB0AC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strom&#10;&#10;Popis byl vytvořen automaticky">
            <a:extLst>
              <a:ext uri="{FF2B5EF4-FFF2-40B4-BE49-F238E27FC236}">
                <a16:creationId xmlns:a16="http://schemas.microsoft.com/office/drawing/2014/main" id="{5BA8C759-6E90-4BF7-81BC-B229707F53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7" y="183674"/>
            <a:ext cx="8605933" cy="567991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CADA66E-D397-4422-84A3-DB9B442A3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0" y="1825625"/>
            <a:ext cx="2209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Karneval 1953</a:t>
            </a:r>
          </a:p>
        </p:txBody>
      </p:sp>
    </p:spTree>
    <p:extLst>
      <p:ext uri="{BB962C8B-B14F-4D97-AF65-F5344CB8AC3E}">
        <p14:creationId xmlns:p14="http://schemas.microsoft.com/office/powerpoint/2010/main" val="1829527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5E9FC-13B3-4F79-BDC7-FA4F26CA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velké, displej, muž&#10;&#10;Popis byl vytvořen automaticky">
            <a:extLst>
              <a:ext uri="{FF2B5EF4-FFF2-40B4-BE49-F238E27FC236}">
                <a16:creationId xmlns:a16="http://schemas.microsoft.com/office/drawing/2014/main" id="{437FCB21-F3A2-4A55-B45B-5FDCE72645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4" y="151670"/>
            <a:ext cx="8587116" cy="60252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944FCA-212A-4695-A8C7-44ADA3874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15450" y="1825625"/>
            <a:ext cx="2038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Bez názvu 1957</a:t>
            </a:r>
          </a:p>
        </p:txBody>
      </p:sp>
    </p:spTree>
    <p:extLst>
      <p:ext uri="{BB962C8B-B14F-4D97-AF65-F5344CB8AC3E}">
        <p14:creationId xmlns:p14="http://schemas.microsoft.com/office/powerpoint/2010/main" val="3251281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4F955-BE3F-4464-8DD9-C6E57951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365125"/>
            <a:ext cx="624078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Alfred </a:t>
            </a:r>
            <a:r>
              <a:rPr lang="cs-CZ" sz="3600" dirty="0" err="1"/>
              <a:t>Manessier</a:t>
            </a:r>
            <a:r>
              <a:rPr lang="cs-CZ" sz="3600" dirty="0"/>
              <a:t> 1911-1993 </a:t>
            </a:r>
          </a:p>
        </p:txBody>
      </p:sp>
      <p:pic>
        <p:nvPicPr>
          <p:cNvPr id="6" name="Zástupný obsah 5" descr="Obsah obrázku zakryté, modrá, barevné, graffiti&#10;&#10;Popis byl vytvořen automaticky">
            <a:extLst>
              <a:ext uri="{FF2B5EF4-FFF2-40B4-BE49-F238E27FC236}">
                <a16:creationId xmlns:a16="http://schemas.microsoft.com/office/drawing/2014/main" id="{E44D63BD-35B5-41EF-B178-61408CCECE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34" y="0"/>
            <a:ext cx="3448405" cy="693146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221562-A564-43EE-AD1C-FB39BFF5B9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fr-FR" sz="1800" dirty="0"/>
              <a:t>Offrande du soir or Litanies, 1960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085387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CB509-AD56-4EE4-873A-6F80625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barevné, vsedě, tkanina&#10;&#10;Popis byl vytvořen automaticky">
            <a:extLst>
              <a:ext uri="{FF2B5EF4-FFF2-40B4-BE49-F238E27FC236}">
                <a16:creationId xmlns:a16="http://schemas.microsoft.com/office/drawing/2014/main" id="{B92F1456-6136-4DCA-BC1E-282F89C234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1" y="0"/>
            <a:ext cx="8047089" cy="601922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5F2929-8FB1-42B9-BFA1-924EFFDB9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01100" y="1825625"/>
            <a:ext cx="2552700" cy="4351338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Trnová koruna 1954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5035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DC911-0111-4076-8C1F-D617AEC4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barevné, vsedě, telefon&#10;&#10;Popis byl vytvořen automaticky">
            <a:extLst>
              <a:ext uri="{FF2B5EF4-FFF2-40B4-BE49-F238E27FC236}">
                <a16:creationId xmlns:a16="http://schemas.microsoft.com/office/drawing/2014/main" id="{FDEDCD56-23BA-47EC-8CB5-18910B43C1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4" y="149384"/>
            <a:ext cx="6708616" cy="670861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FDB3D6-1417-4157-8CEB-05C059A29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4090" y="1825625"/>
            <a:ext cx="14897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Míza 1963</a:t>
            </a:r>
          </a:p>
        </p:txBody>
      </p:sp>
    </p:spTree>
    <p:extLst>
      <p:ext uri="{BB962C8B-B14F-4D97-AF65-F5344CB8AC3E}">
        <p14:creationId xmlns:p14="http://schemas.microsoft.com/office/powerpoint/2010/main" val="2192987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4D7D8-243A-4C70-9CB2-C54926587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830" y="365125"/>
            <a:ext cx="6998970" cy="1325563"/>
          </a:xfrm>
        </p:spPr>
        <p:txBody>
          <a:bodyPr/>
          <a:lstStyle/>
          <a:p>
            <a:r>
              <a:rPr lang="cs-CZ" dirty="0"/>
              <a:t>Nicolas de Sta</a:t>
            </a:r>
            <a:r>
              <a:rPr lang="en-GB" dirty="0"/>
              <a:t>ë</a:t>
            </a:r>
            <a:r>
              <a:rPr lang="cs-CZ" dirty="0"/>
              <a:t>l  1914-1955</a:t>
            </a:r>
          </a:p>
        </p:txBody>
      </p:sp>
      <p:pic>
        <p:nvPicPr>
          <p:cNvPr id="6" name="Zástupný obsah 5" descr="Obsah obrázku osoba, vsedě, žena, muž&#10;&#10;Popis byl vytvořen automaticky">
            <a:extLst>
              <a:ext uri="{FF2B5EF4-FFF2-40B4-BE49-F238E27FC236}">
                <a16:creationId xmlns:a16="http://schemas.microsoft.com/office/drawing/2014/main" id="{E174D6FC-6844-47BE-8BFF-2199FB66ED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899001"/>
            <a:ext cx="3665220" cy="558509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C36DA8-3B28-4BD2-9264-AC737B6296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774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D5DDB-5B73-4123-AC18-95D79F7E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sedě&#10;&#10;Popis byl vytvořen automaticky">
            <a:extLst>
              <a:ext uri="{FF2B5EF4-FFF2-40B4-BE49-F238E27FC236}">
                <a16:creationId xmlns:a16="http://schemas.microsoft.com/office/drawing/2014/main" id="{E65D1DFC-364D-473A-82C3-7A0755219A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19" y="0"/>
            <a:ext cx="4551899" cy="684239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BE72D8-3850-4009-A012-42F25FEB8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9072" y="1825625"/>
            <a:ext cx="289472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Abstraktní kompozice 1947</a:t>
            </a:r>
          </a:p>
        </p:txBody>
      </p:sp>
    </p:spTree>
    <p:extLst>
      <p:ext uri="{BB962C8B-B14F-4D97-AF65-F5344CB8AC3E}">
        <p14:creationId xmlns:p14="http://schemas.microsoft.com/office/powerpoint/2010/main" val="2438221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0097C-089C-48F4-BEAE-374A76F2F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8EB767-2ED3-4022-A957-64D394A75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1070" y="1825625"/>
            <a:ext cx="279273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Kompozice 1950</a:t>
            </a:r>
          </a:p>
        </p:txBody>
      </p:sp>
      <p:pic>
        <p:nvPicPr>
          <p:cNvPr id="8" name="Obrázek 7" descr="Obsah obrázku cihla, hodiny&#10;&#10;Popis byl vytvořen automaticky">
            <a:extLst>
              <a:ext uri="{FF2B5EF4-FFF2-40B4-BE49-F238E27FC236}">
                <a16:creationId xmlns:a16="http://schemas.microsoft.com/office/drawing/2014/main" id="{FBD6955B-13C6-489C-B2F8-8BD854BDE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2" y="480060"/>
            <a:ext cx="8191498" cy="5897879"/>
          </a:xfrm>
          <a:prstGeom prst="rect">
            <a:avLst/>
          </a:prstGeo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69940DAD-EF2B-4B02-856F-0FB28A9184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682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0AB88A-0E9B-40D0-A557-4C481E6C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exteriér, sníh, vsedě&#10;&#10;Popis byl vytvořen automaticky">
            <a:extLst>
              <a:ext uri="{FF2B5EF4-FFF2-40B4-BE49-F238E27FC236}">
                <a16:creationId xmlns:a16="http://schemas.microsoft.com/office/drawing/2014/main" id="{33742293-77AD-462F-B2EB-F6D52E7A1D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5" y="365124"/>
            <a:ext cx="4890850" cy="6332855"/>
          </a:xfrm>
        </p:spPr>
      </p:pic>
      <p:pic>
        <p:nvPicPr>
          <p:cNvPr id="8" name="Zástupný obsah 7" descr="Obsah obrázku budova, špinavé, dveře, okno&#10;&#10;Popis byl vytvořen automaticky">
            <a:extLst>
              <a:ext uri="{FF2B5EF4-FFF2-40B4-BE49-F238E27FC236}">
                <a16:creationId xmlns:a16="http://schemas.microsoft.com/office/drawing/2014/main" id="{2A415A9F-F8E4-4C02-8F12-06D5AA22C3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48" y="1690688"/>
            <a:ext cx="6541870" cy="4204217"/>
          </a:xfrm>
        </p:spPr>
      </p:pic>
    </p:spTree>
    <p:extLst>
      <p:ext uri="{BB962C8B-B14F-4D97-AF65-F5344CB8AC3E}">
        <p14:creationId xmlns:p14="http://schemas.microsoft.com/office/powerpoint/2010/main" val="1514214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52323C-CBA0-4745-976D-82299B11C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odrá, cihla&#10;&#10;Popis byl vytvořen automaticky">
            <a:extLst>
              <a:ext uri="{FF2B5EF4-FFF2-40B4-BE49-F238E27FC236}">
                <a16:creationId xmlns:a16="http://schemas.microsoft.com/office/drawing/2014/main" id="{E258CA54-502D-4262-BF78-5BB4242732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0"/>
            <a:ext cx="8477250" cy="586784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FA1835-B313-460E-AB5A-0FD281B6D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43850" y="1825624"/>
            <a:ext cx="340995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,  Blue monochrome 62</a:t>
            </a:r>
          </a:p>
        </p:txBody>
      </p:sp>
    </p:spTree>
    <p:extLst>
      <p:ext uri="{BB962C8B-B14F-4D97-AF65-F5344CB8AC3E}">
        <p14:creationId xmlns:p14="http://schemas.microsoft.com/office/powerpoint/2010/main" val="3183902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015FF-3D61-452A-896B-647C3A3C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pláž, voda, vsedě, stojící&#10;&#10;Popis byl vytvořen automaticky">
            <a:extLst>
              <a:ext uri="{FF2B5EF4-FFF2-40B4-BE49-F238E27FC236}">
                <a16:creationId xmlns:a16="http://schemas.microsoft.com/office/drawing/2014/main" id="{8BDFEC15-BD3B-43D0-BB7D-202F649E50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7" y="217641"/>
            <a:ext cx="9747987" cy="523954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594025-BF3D-4F2F-9F72-2EF613A06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5664" y="1825625"/>
            <a:ext cx="188779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Vilerville</a:t>
            </a:r>
            <a:r>
              <a:rPr lang="cs-CZ" sz="1800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907910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6DC824-B605-4FF4-8F8A-52D836C29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budova, velké, stůl, staré&#10;&#10;Popis byl vytvořen automaticky">
            <a:extLst>
              <a:ext uri="{FF2B5EF4-FFF2-40B4-BE49-F238E27FC236}">
                <a16:creationId xmlns:a16="http://schemas.microsoft.com/office/drawing/2014/main" id="{509EB22F-5699-4ACE-A4B8-A13D22BCA3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60" y="116717"/>
            <a:ext cx="5350560" cy="663841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378D5-E60D-4526-A1D4-50DF8D364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1070" y="1825625"/>
            <a:ext cx="27927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Střechy 1952</a:t>
            </a:r>
          </a:p>
        </p:txBody>
      </p:sp>
    </p:spTree>
    <p:extLst>
      <p:ext uri="{BB962C8B-B14F-4D97-AF65-F5344CB8AC3E}">
        <p14:creationId xmlns:p14="http://schemas.microsoft.com/office/powerpoint/2010/main" val="231212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92E32B-D265-492B-B85D-18A7BEE3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EB5D136-B32B-4E09-8B77-363294C56E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" y="150178"/>
            <a:ext cx="8149999" cy="587343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D42A8B-FB33-4233-9C55-699FBB497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46770" y="1825625"/>
            <a:ext cx="29070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Středomořská krajina 1953</a:t>
            </a:r>
          </a:p>
        </p:txBody>
      </p:sp>
    </p:spTree>
    <p:extLst>
      <p:ext uri="{BB962C8B-B14F-4D97-AF65-F5344CB8AC3E}">
        <p14:creationId xmlns:p14="http://schemas.microsoft.com/office/powerpoint/2010/main" val="4107204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008BA-B253-4174-BACC-B11427D3D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galerie, místnost, fotka, scéna&#10;&#10;Popis byl vytvořen automaticky">
            <a:extLst>
              <a:ext uri="{FF2B5EF4-FFF2-40B4-BE49-F238E27FC236}">
                <a16:creationId xmlns:a16="http://schemas.microsoft.com/office/drawing/2014/main" id="{7696B373-EB8A-42A8-AD06-19FCAAE6F2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05" y="-67304"/>
            <a:ext cx="5739345" cy="692530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4E8CE2-704A-4669-84AC-2AD2B4CE7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8220" y="1825625"/>
            <a:ext cx="27355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Lahve 1952</a:t>
            </a:r>
          </a:p>
        </p:txBody>
      </p:sp>
    </p:spTree>
    <p:extLst>
      <p:ext uri="{BB962C8B-B14F-4D97-AF65-F5344CB8AC3E}">
        <p14:creationId xmlns:p14="http://schemas.microsoft.com/office/powerpoint/2010/main" val="3161695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7A1035-5604-4635-9B9B-BEC992FD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exteriér, ulice, světlo, voda&#10;&#10;Popis byl vytvořen automaticky">
            <a:extLst>
              <a:ext uri="{FF2B5EF4-FFF2-40B4-BE49-F238E27FC236}">
                <a16:creationId xmlns:a16="http://schemas.microsoft.com/office/drawing/2014/main" id="{0DBA829D-642B-42B6-89FD-DB639B352A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9" y="674370"/>
            <a:ext cx="5675571" cy="4203469"/>
          </a:xfrm>
        </p:spPr>
      </p:pic>
      <p:pic>
        <p:nvPicPr>
          <p:cNvPr id="8" name="Zástupný obsah 7" descr="Obsah obrázku deštník, barevné&#10;&#10;Popis byl vytvořen automaticky">
            <a:extLst>
              <a:ext uri="{FF2B5EF4-FFF2-40B4-BE49-F238E27FC236}">
                <a16:creationId xmlns:a16="http://schemas.microsoft.com/office/drawing/2014/main" id="{2D0BB226-F254-4A27-A28A-8BD3EBBAA6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93" y="1074507"/>
            <a:ext cx="5960433" cy="3348903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52A7816-6F9E-499F-A376-A6F5C9145228}"/>
              </a:ext>
            </a:extLst>
          </p:cNvPr>
          <p:cNvSpPr txBox="1"/>
          <p:nvPr/>
        </p:nvSpPr>
        <p:spPr>
          <a:xfrm>
            <a:off x="697230" y="5086350"/>
            <a:ext cx="10368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Antibes 1954                                                                                                                      Agrigento 1954</a:t>
            </a:r>
          </a:p>
        </p:txBody>
      </p:sp>
    </p:spTree>
    <p:extLst>
      <p:ext uri="{BB962C8B-B14F-4D97-AF65-F5344CB8AC3E}">
        <p14:creationId xmlns:p14="http://schemas.microsoft.com/office/powerpoint/2010/main" val="261721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B767C-0EEE-4428-9C58-4B26C022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onitor, televizor, fotka, malované&#10;&#10;Popis byl vytvořen automaticky">
            <a:extLst>
              <a:ext uri="{FF2B5EF4-FFF2-40B4-BE49-F238E27FC236}">
                <a16:creationId xmlns:a16="http://schemas.microsoft.com/office/drawing/2014/main" id="{E2E0CC14-7EC2-4F4C-950F-46A209E63F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77689"/>
            <a:ext cx="7920990" cy="626562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EABC26D-58AD-43F3-B236-048AC0EEC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41080" y="1825625"/>
            <a:ext cx="27127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Fotbalisté 1952</a:t>
            </a:r>
          </a:p>
        </p:txBody>
      </p:sp>
    </p:spTree>
    <p:extLst>
      <p:ext uri="{BB962C8B-B14F-4D97-AF65-F5344CB8AC3E}">
        <p14:creationId xmlns:p14="http://schemas.microsoft.com/office/powerpoint/2010/main" val="1174832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B1E9DE-B44A-4670-A7B8-D307583BC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Zao</a:t>
            </a:r>
            <a:r>
              <a:rPr lang="cs-CZ" dirty="0"/>
              <a:t> </a:t>
            </a:r>
            <a:r>
              <a:rPr lang="cs-CZ" dirty="0" err="1"/>
              <a:t>wou-ki</a:t>
            </a:r>
            <a:r>
              <a:rPr lang="cs-CZ" dirty="0"/>
              <a:t>  1921-2013</a:t>
            </a:r>
          </a:p>
        </p:txBody>
      </p:sp>
      <p:pic>
        <p:nvPicPr>
          <p:cNvPr id="6" name="Zástupný obsah 5" descr="Obsah obrázku exteriér, budova, muž, sníh&#10;&#10;Popis byl vytvořen automaticky">
            <a:extLst>
              <a:ext uri="{FF2B5EF4-FFF2-40B4-BE49-F238E27FC236}">
                <a16:creationId xmlns:a16="http://schemas.microsoft.com/office/drawing/2014/main" id="{C1E70876-0534-4936-B433-704B428B23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6916"/>
            <a:ext cx="6142070" cy="415004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F0370E-E14C-44B5-BCCD-DFFAEB45CF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63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5044B-8923-4973-872D-87C49C4A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ojící, muž, velké, místnost&#10;&#10;Popis byl vytvořen automaticky">
            <a:extLst>
              <a:ext uri="{FF2B5EF4-FFF2-40B4-BE49-F238E27FC236}">
                <a16:creationId xmlns:a16="http://schemas.microsoft.com/office/drawing/2014/main" id="{885B377A-A41B-44AB-AE89-F05B0A5DA5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365125"/>
            <a:ext cx="11326521" cy="477837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D0F31C-38A7-4DD9-9F28-71C4BD90B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1140" y="1825625"/>
            <a:ext cx="22326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Juin-Octobre</a:t>
            </a:r>
            <a:r>
              <a:rPr lang="cs-CZ" sz="1800" dirty="0"/>
              <a:t> 1985</a:t>
            </a:r>
          </a:p>
        </p:txBody>
      </p:sp>
    </p:spTree>
    <p:extLst>
      <p:ext uri="{BB962C8B-B14F-4D97-AF65-F5344CB8AC3E}">
        <p14:creationId xmlns:p14="http://schemas.microsoft.com/office/powerpoint/2010/main" val="1173264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8984C-0197-4D45-85AC-95BA44A7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jezdectví, voda, stojící, muž&#10;&#10;Popis byl vytvořen automaticky">
            <a:extLst>
              <a:ext uri="{FF2B5EF4-FFF2-40B4-BE49-F238E27FC236}">
                <a16:creationId xmlns:a16="http://schemas.microsoft.com/office/drawing/2014/main" id="{4CB82012-77D1-4805-8267-81C8856BD7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7" y="365125"/>
            <a:ext cx="7871903" cy="581183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BC3E59-C339-4870-BE94-AD2122B2E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8220" y="1825625"/>
            <a:ext cx="2735580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n </a:t>
            </a:r>
            <a:r>
              <a:rPr lang="en-US" i="1" dirty="0"/>
              <a:t>3.12.67</a:t>
            </a:r>
            <a:r>
              <a:rPr lang="en-US" dirty="0"/>
              <a:t> we see the influence of Chinese ink painters and the typical Chinese split composition representing the sky and the earth, but we also see the painterly qualities of a Jackson Pollock or Franz Kline. </a:t>
            </a:r>
            <a:r>
              <a:rPr lang="en-US" dirty="0" err="1"/>
              <a:t>Wou</a:t>
            </a:r>
            <a:r>
              <a:rPr lang="en-US" dirty="0"/>
              <a:t>-Ki never titled his works as he felt this would influence the viewer with pre-conceptions, so whether this is a study of mist, wind, or the elemental properties of the earth, the matter and voids of the universe, it is up to the viewer to decide, but we do see a fusion of Chinese and Western art and a boldness of application and </a:t>
            </a:r>
            <a:r>
              <a:rPr lang="en-US" dirty="0" err="1"/>
              <a:t>colour</a:t>
            </a:r>
            <a:r>
              <a:rPr lang="en-US" dirty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1300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7713B-939B-4F28-8046-5732DA3B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Pierre </a:t>
            </a:r>
            <a:r>
              <a:rPr lang="cs-CZ" dirty="0" err="1"/>
              <a:t>Soulages</a:t>
            </a:r>
            <a:r>
              <a:rPr lang="cs-CZ" dirty="0"/>
              <a:t> 1919-</a:t>
            </a:r>
          </a:p>
        </p:txBody>
      </p:sp>
      <p:pic>
        <p:nvPicPr>
          <p:cNvPr id="6" name="Zástupný obsah 5" descr="Obsah obrázku muž, osoba, okno, budova&#10;&#10;Popis byl vytvořen automaticky">
            <a:extLst>
              <a:ext uri="{FF2B5EF4-FFF2-40B4-BE49-F238E27FC236}">
                <a16:creationId xmlns:a16="http://schemas.microsoft.com/office/drawing/2014/main" id="{8A0164CB-DF8A-4F37-BD12-8F65DAF05C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12" y="121328"/>
            <a:ext cx="3922691" cy="661534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7AFC201-2B2D-482E-BC4F-0A995039B8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971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8F96C-F902-4E93-BD1E-B2753735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život, patro, místnost&#10;&#10;Popis byl vytvořen automaticky">
            <a:extLst>
              <a:ext uri="{FF2B5EF4-FFF2-40B4-BE49-F238E27FC236}">
                <a16:creationId xmlns:a16="http://schemas.microsoft.com/office/drawing/2014/main" id="{88B64895-7A27-4582-95DA-50FCF06A5A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28" y="496253"/>
            <a:ext cx="10029392" cy="568071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31CE8A-8260-40F0-BAF7-1AF53D7375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94402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0E219-CFF8-4291-8FCE-377E8684F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oda, muž, kolejnice, vsedě&#10;&#10;Popis byl vytvořen automaticky">
            <a:extLst>
              <a:ext uri="{FF2B5EF4-FFF2-40B4-BE49-F238E27FC236}">
                <a16:creationId xmlns:a16="http://schemas.microsoft.com/office/drawing/2014/main" id="{CB8969F3-9B50-4E74-A27D-A47661BDDF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186630"/>
            <a:ext cx="9046831" cy="648473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3BEA72-FA16-45D2-8007-BDD3C40E7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19186" y="1825625"/>
            <a:ext cx="247281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Peinture</a:t>
            </a:r>
            <a:r>
              <a:rPr lang="cs-CZ" sz="1800" dirty="0"/>
              <a:t> 33x46cm, 1959</a:t>
            </a:r>
          </a:p>
        </p:txBody>
      </p:sp>
    </p:spTree>
    <p:extLst>
      <p:ext uri="{BB962C8B-B14F-4D97-AF65-F5344CB8AC3E}">
        <p14:creationId xmlns:p14="http://schemas.microsoft.com/office/powerpoint/2010/main" val="1968405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09F84-04DE-4146-ADEA-DCA63404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kůň&#10;&#10;Popis byl vytvořen automaticky">
            <a:extLst>
              <a:ext uri="{FF2B5EF4-FFF2-40B4-BE49-F238E27FC236}">
                <a16:creationId xmlns:a16="http://schemas.microsoft.com/office/drawing/2014/main" id="{27543A77-27BE-4D63-BC3D-AE04EEB398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46678"/>
            <a:ext cx="5477332" cy="681260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11FD9A-DFF9-4DFD-9A48-307DEA577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5070" y="1825625"/>
            <a:ext cx="28587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Peinture</a:t>
            </a:r>
            <a:r>
              <a:rPr lang="cs-CZ" sz="1800" dirty="0"/>
              <a:t> 200x162cm, 1960</a:t>
            </a:r>
          </a:p>
        </p:txBody>
      </p:sp>
    </p:spTree>
    <p:extLst>
      <p:ext uri="{BB962C8B-B14F-4D97-AF65-F5344CB8AC3E}">
        <p14:creationId xmlns:p14="http://schemas.microsoft.com/office/powerpoint/2010/main" val="29643535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0C140-ECA0-4CB7-BAAD-B7DB70A8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život, místnost, stůl&#10;&#10;Popis byl vytvořen automaticky">
            <a:extLst>
              <a:ext uri="{FF2B5EF4-FFF2-40B4-BE49-F238E27FC236}">
                <a16:creationId xmlns:a16="http://schemas.microsoft.com/office/drawing/2014/main" id="{E8B01B6A-CC42-4D22-94A1-49DD57BF60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54"/>
            <a:ext cx="9094300" cy="562330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2BF1714-196A-4BCE-B519-70ECE09A7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47238" y="1825625"/>
            <a:ext cx="26989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Peinture</a:t>
            </a:r>
            <a:r>
              <a:rPr lang="cs-CZ" sz="1800" dirty="0"/>
              <a:t> 125x202cm, 1958</a:t>
            </a:r>
          </a:p>
        </p:txBody>
      </p:sp>
    </p:spTree>
    <p:extLst>
      <p:ext uri="{BB962C8B-B14F-4D97-AF65-F5344CB8AC3E}">
        <p14:creationId xmlns:p14="http://schemas.microsoft.com/office/powerpoint/2010/main" val="3301413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8AAFAC-7F07-4D8B-9866-CA5D23E5C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fotka, vsedě, stojící, staré&#10;&#10;Popis byl vytvořen automaticky">
            <a:extLst>
              <a:ext uri="{FF2B5EF4-FFF2-40B4-BE49-F238E27FC236}">
                <a16:creationId xmlns:a16="http://schemas.microsoft.com/office/drawing/2014/main" id="{CD749C44-36C5-47E7-B2F8-4E027D4883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68" y="-34870"/>
            <a:ext cx="4747464" cy="689286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1B15BF-96CF-42DB-83F2-4C9B6B533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42554" y="1825625"/>
            <a:ext cx="27112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Peinture</a:t>
            </a:r>
            <a:r>
              <a:rPr lang="cs-CZ" sz="1800" dirty="0"/>
              <a:t> 195x130cm, 1957</a:t>
            </a:r>
          </a:p>
        </p:txBody>
      </p:sp>
    </p:spTree>
    <p:extLst>
      <p:ext uri="{BB962C8B-B14F-4D97-AF65-F5344CB8AC3E}">
        <p14:creationId xmlns:p14="http://schemas.microsoft.com/office/powerpoint/2010/main" val="291244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60C87D-9A93-4FCF-9B80-A70C8B6E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E712C70-234C-496A-821B-1A361DE816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" y="1504335"/>
            <a:ext cx="5431080" cy="405682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D1BB95C-29C8-4E7D-BA00-D691F65D8F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                          </a:t>
            </a:r>
            <a:r>
              <a:rPr lang="cs-CZ" sz="1800" dirty="0" err="1"/>
              <a:t>Outrenoir</a:t>
            </a:r>
            <a:r>
              <a:rPr lang="cs-CZ" sz="1800" dirty="0"/>
              <a:t> 1970 - </a:t>
            </a:r>
          </a:p>
        </p:txBody>
      </p:sp>
      <p:pic>
        <p:nvPicPr>
          <p:cNvPr id="5" name="Obrázek 4" descr="Obsah obrázku interiér, strop, život, kuchyně&#10;&#10;Popis byl vytvořen automaticky">
            <a:extLst>
              <a:ext uri="{FF2B5EF4-FFF2-40B4-BE49-F238E27FC236}">
                <a16:creationId xmlns:a16="http://schemas.microsoft.com/office/drawing/2014/main" id="{400E36EA-79BF-4BA2-9F13-54E7A06B3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29" y="2521974"/>
            <a:ext cx="6525547" cy="42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501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30B5B4-3F34-4840-9257-5D72848CF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interiér, žena, muž&#10;&#10;Popis byl vytvořen automaticky">
            <a:extLst>
              <a:ext uri="{FF2B5EF4-FFF2-40B4-BE49-F238E27FC236}">
                <a16:creationId xmlns:a16="http://schemas.microsoft.com/office/drawing/2014/main" id="{8A7A21CA-63EE-4034-BC94-6728038CAB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1" y="1386348"/>
            <a:ext cx="4606366" cy="3063233"/>
          </a:xfrm>
        </p:spPr>
      </p:pic>
      <p:pic>
        <p:nvPicPr>
          <p:cNvPr id="5" name="Obrázek 4" descr="Obsah obrázku exteriér, fotka, muž, vsedě&#10;&#10;Popis byl vytvořen automaticky">
            <a:extLst>
              <a:ext uri="{FF2B5EF4-FFF2-40B4-BE49-F238E27FC236}">
                <a16:creationId xmlns:a16="http://schemas.microsoft.com/office/drawing/2014/main" id="{73294FF5-E188-47BD-B727-7C2F2B93D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95" y="127558"/>
            <a:ext cx="4070604" cy="57652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4AB8B75-E3B7-48D6-B6DB-FE21ADECD875}"/>
              </a:ext>
            </a:extLst>
          </p:cNvPr>
          <p:cNvSpPr txBox="1"/>
          <p:nvPr/>
        </p:nvSpPr>
        <p:spPr>
          <a:xfrm>
            <a:off x="6209071" y="5217446"/>
            <a:ext cx="5144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Peinture</a:t>
            </a:r>
            <a:r>
              <a:rPr lang="cs-CZ" dirty="0"/>
              <a:t> 202x143, 2019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02E54959-2CC7-477C-9F3C-88398442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4"/>
            <a:ext cx="5257800" cy="5032375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5921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F1DC2-1E37-46F4-95F5-5A7C8374E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800" y="365125"/>
            <a:ext cx="6014884" cy="1325563"/>
          </a:xfrm>
        </p:spPr>
        <p:txBody>
          <a:bodyPr/>
          <a:lstStyle/>
          <a:p>
            <a:r>
              <a:rPr lang="cs-CZ" dirty="0"/>
              <a:t>Alberto </a:t>
            </a:r>
            <a:r>
              <a:rPr lang="cs-CZ" dirty="0" err="1"/>
              <a:t>Burri</a:t>
            </a:r>
            <a:r>
              <a:rPr lang="cs-CZ" dirty="0"/>
              <a:t> 1915-1995</a:t>
            </a:r>
          </a:p>
        </p:txBody>
      </p:sp>
      <p:pic>
        <p:nvPicPr>
          <p:cNvPr id="6" name="Zástupný obsah 5" descr="Obsah obrázku muž, voda, stojící, vsedě&#10;&#10;Popis byl vytvořen automaticky">
            <a:extLst>
              <a:ext uri="{FF2B5EF4-FFF2-40B4-BE49-F238E27FC236}">
                <a16:creationId xmlns:a16="http://schemas.microsoft.com/office/drawing/2014/main" id="{9BB72D15-0D53-46C1-BE56-E12B12A024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49" y="782220"/>
            <a:ext cx="3731342" cy="574856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1374A8-968E-437C-BBE4-146534D6DE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1285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64AF9-5A60-4A2D-B5F1-DF8D66016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kámen, cihla, graffiti&#10;&#10;Popis byl vytvořen automaticky">
            <a:extLst>
              <a:ext uri="{FF2B5EF4-FFF2-40B4-BE49-F238E27FC236}">
                <a16:creationId xmlns:a16="http://schemas.microsoft.com/office/drawing/2014/main" id="{2E477FD8-E95C-4713-9882-55A3D6881A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5" y="176982"/>
            <a:ext cx="7558626" cy="651341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80A961-293B-4ED3-9F3F-BFE77F92D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1328" y="1825625"/>
            <a:ext cx="29324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Sacco</a:t>
            </a:r>
            <a:r>
              <a:rPr lang="cs-CZ" sz="1800" dirty="0"/>
              <a:t> – </a:t>
            </a:r>
            <a:r>
              <a:rPr lang="cs-CZ" sz="1800" dirty="0" err="1"/>
              <a:t>Composizione</a:t>
            </a:r>
            <a:r>
              <a:rPr lang="cs-CZ" sz="1800" dirty="0"/>
              <a:t> 1953</a:t>
            </a:r>
          </a:p>
        </p:txBody>
      </p:sp>
    </p:spTree>
    <p:extLst>
      <p:ext uri="{BB962C8B-B14F-4D97-AF65-F5344CB8AC3E}">
        <p14:creationId xmlns:p14="http://schemas.microsoft.com/office/powerpoint/2010/main" val="3823442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785CE-6020-47FF-B6BB-AF655595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E7C95A-BFF8-4BA4-8E14-507AED38B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5444" y="1825625"/>
            <a:ext cx="17083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Sacco</a:t>
            </a:r>
            <a:r>
              <a:rPr lang="cs-CZ" sz="1800" dirty="0"/>
              <a:t> 1954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5B7510B8-C8F6-45DA-9B50-29A5A866D2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41" y="-7870"/>
            <a:ext cx="5998601" cy="6865869"/>
          </a:xfrm>
        </p:spPr>
      </p:pic>
    </p:spTree>
    <p:extLst>
      <p:ext uri="{BB962C8B-B14F-4D97-AF65-F5344CB8AC3E}">
        <p14:creationId xmlns:p14="http://schemas.microsoft.com/office/powerpoint/2010/main" val="17081661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FBFCB-2F6D-4E5E-A5D2-6559398F4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patro, místnost, scéna, galerie&#10;&#10;Popis byl vytvořen automaticky">
            <a:extLst>
              <a:ext uri="{FF2B5EF4-FFF2-40B4-BE49-F238E27FC236}">
                <a16:creationId xmlns:a16="http://schemas.microsoft.com/office/drawing/2014/main" id="{AEEBF773-C50F-40A6-9698-38C1709BD8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45" y="3102716"/>
            <a:ext cx="5181600" cy="3464022"/>
          </a:xfrm>
        </p:spPr>
      </p:pic>
      <p:pic>
        <p:nvPicPr>
          <p:cNvPr id="8" name="Zástupný obsah 7" descr="Obsah obrázku ptačí budka, budova&#10;&#10;Popis byl vytvořen automaticky">
            <a:extLst>
              <a:ext uri="{FF2B5EF4-FFF2-40B4-BE49-F238E27FC236}">
                <a16:creationId xmlns:a16="http://schemas.microsoft.com/office/drawing/2014/main" id="{05116A40-53F0-4910-9E39-FAD15E65CF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5381"/>
            <a:ext cx="6199104" cy="4147237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12EC335-0033-40C2-9448-94C65275D0B3}"/>
              </a:ext>
            </a:extLst>
          </p:cNvPr>
          <p:cNvSpPr txBox="1"/>
          <p:nvPr/>
        </p:nvSpPr>
        <p:spPr>
          <a:xfrm>
            <a:off x="603455" y="5733305"/>
            <a:ext cx="649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Red</a:t>
            </a:r>
            <a:r>
              <a:rPr lang="cs-CZ" dirty="0"/>
              <a:t> </a:t>
            </a:r>
            <a:r>
              <a:rPr lang="cs-CZ" dirty="0" err="1"/>
              <a:t>Plastic</a:t>
            </a:r>
            <a:r>
              <a:rPr lang="cs-CZ" dirty="0"/>
              <a:t> 1962</a:t>
            </a:r>
          </a:p>
        </p:txBody>
      </p:sp>
    </p:spTree>
    <p:extLst>
      <p:ext uri="{BB962C8B-B14F-4D97-AF65-F5344CB8AC3E}">
        <p14:creationId xmlns:p14="http://schemas.microsoft.com/office/powerpoint/2010/main" val="2533442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AE701-7FA3-4F74-8CD5-A4C5307205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Art </a:t>
            </a:r>
            <a:r>
              <a:rPr lang="cs-CZ" b="1" dirty="0" err="1"/>
              <a:t>informel</a:t>
            </a:r>
            <a:br>
              <a:rPr lang="cs-CZ" dirty="0"/>
            </a:br>
            <a:r>
              <a:rPr lang="cs-CZ" dirty="0"/>
              <a:t>Tašismus</a:t>
            </a:r>
            <a:br>
              <a:rPr lang="cs-CZ" dirty="0"/>
            </a:br>
            <a:r>
              <a:rPr lang="cs-CZ" dirty="0"/>
              <a:t>Lyrická abstrakce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2B6E77-42C0-421A-8D69-63FE28DD19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Michel </a:t>
            </a:r>
            <a:r>
              <a:rPr lang="cs-CZ" dirty="0" err="1"/>
              <a:t>Tapié</a:t>
            </a:r>
            <a:r>
              <a:rPr lang="cs-CZ" i="1" dirty="0"/>
              <a:t>  </a:t>
            </a:r>
            <a:r>
              <a:rPr lang="cs-CZ" i="1" dirty="0" err="1"/>
              <a:t>Un</a:t>
            </a:r>
            <a:r>
              <a:rPr lang="cs-CZ" i="1" dirty="0"/>
              <a:t> art </a:t>
            </a:r>
            <a:r>
              <a:rPr lang="cs-CZ" i="1" dirty="0" err="1"/>
              <a:t>autre</a:t>
            </a:r>
            <a:r>
              <a:rPr lang="cs-CZ" i="1" dirty="0"/>
              <a:t> </a:t>
            </a:r>
            <a:r>
              <a:rPr lang="cs-CZ" dirty="0"/>
              <a:t>1952</a:t>
            </a:r>
          </a:p>
        </p:txBody>
      </p:sp>
      <p:pic>
        <p:nvPicPr>
          <p:cNvPr id="1026" name="Picture 2" descr="Michel Tapié – wsztuce">
            <a:extLst>
              <a:ext uri="{FF2B5EF4-FFF2-40B4-BE49-F238E27FC236}">
                <a16:creationId xmlns:a16="http://schemas.microsoft.com/office/drawing/2014/main" id="{8B3E8302-E357-4A24-9318-4F24FE9E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68" y="4224337"/>
            <a:ext cx="3501672" cy="22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4921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63D21-62EA-444B-8D1F-F0FDECEB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Emilio </a:t>
            </a:r>
            <a:r>
              <a:rPr lang="cs-CZ" dirty="0" err="1"/>
              <a:t>Vedova</a:t>
            </a:r>
            <a:r>
              <a:rPr lang="cs-CZ" dirty="0"/>
              <a:t> 1919-2006</a:t>
            </a:r>
          </a:p>
        </p:txBody>
      </p:sp>
      <p:pic>
        <p:nvPicPr>
          <p:cNvPr id="7" name="Zástupný obsah 6" descr="Obsah obrázku budova, exteriér, fotka, staré&#10;&#10;Popis byl vytvořen automaticky">
            <a:extLst>
              <a:ext uri="{FF2B5EF4-FFF2-40B4-BE49-F238E27FC236}">
                <a16:creationId xmlns:a16="http://schemas.microsoft.com/office/drawing/2014/main" id="{43AFC16E-B107-4D8E-BFA3-39240496D3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0" y="1337432"/>
            <a:ext cx="9814341" cy="552056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7E4C6E-7F70-4B26-9A0F-CFDB5FCDC0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30515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447AB8-CBCD-4348-8006-906D092CF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niha, strom, kreslení&#10;&#10;Popis byl vytvořen automaticky">
            <a:extLst>
              <a:ext uri="{FF2B5EF4-FFF2-40B4-BE49-F238E27FC236}">
                <a16:creationId xmlns:a16="http://schemas.microsoft.com/office/drawing/2014/main" id="{6D096843-3FF8-43A6-9E2D-7AE271880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365125"/>
            <a:ext cx="11579146" cy="502064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61B7B0-9D9B-408B-A047-BB919EEA5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67018" y="1825625"/>
            <a:ext cx="23867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Tensione</a:t>
            </a:r>
            <a:r>
              <a:rPr lang="cs-CZ" sz="1800" dirty="0"/>
              <a:t> N 4 V, 1959</a:t>
            </a:r>
          </a:p>
        </p:txBody>
      </p:sp>
    </p:spTree>
    <p:extLst>
      <p:ext uri="{BB962C8B-B14F-4D97-AF65-F5344CB8AC3E}">
        <p14:creationId xmlns:p14="http://schemas.microsoft.com/office/powerpoint/2010/main" val="741410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4F62A0-2BBA-4714-A2B2-DB7F553D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níh, osoba, stojící&#10;&#10;Popis byl vytvořen automaticky">
            <a:extLst>
              <a:ext uri="{FF2B5EF4-FFF2-40B4-BE49-F238E27FC236}">
                <a16:creationId xmlns:a16="http://schemas.microsoft.com/office/drawing/2014/main" id="{EC16BC92-B50B-48EA-BCAE-1B0B8CAE3C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9" y="1027906"/>
            <a:ext cx="4329237" cy="4351338"/>
          </a:xfrm>
        </p:spPr>
      </p:pic>
      <p:pic>
        <p:nvPicPr>
          <p:cNvPr id="8" name="Zástupný obsah 7" descr="Obsah obrázku fotka, vsedě, zaoblené, různé&#10;&#10;Popis byl vytvořen automaticky">
            <a:extLst>
              <a:ext uri="{FF2B5EF4-FFF2-40B4-BE49-F238E27FC236}">
                <a16:creationId xmlns:a16="http://schemas.microsoft.com/office/drawing/2014/main" id="{145780E6-4D56-455E-8A57-89F70586A6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39" y="365125"/>
            <a:ext cx="5944573" cy="5944573"/>
          </a:xfrm>
        </p:spPr>
      </p:pic>
    </p:spTree>
    <p:extLst>
      <p:ext uri="{BB962C8B-B14F-4D97-AF65-F5344CB8AC3E}">
        <p14:creationId xmlns:p14="http://schemas.microsoft.com/office/powerpoint/2010/main" val="20695785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42AE1-0E1C-4FCA-97C0-7EFF90808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interiér, muž, stůl, jezdectví&#10;&#10;Popis byl vytvořen automaticky">
            <a:extLst>
              <a:ext uri="{FF2B5EF4-FFF2-40B4-BE49-F238E27FC236}">
                <a16:creationId xmlns:a16="http://schemas.microsoft.com/office/drawing/2014/main" id="{B89F2D17-8EE2-49B0-8823-1B2FED39CA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40" y="365124"/>
            <a:ext cx="11635330" cy="6544873"/>
          </a:xfr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5A3DDFB-E51F-46B3-A8D2-9440569124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94606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D45DB-EEBD-4CC7-8046-DDD65FD5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Americká lyrická abstrakce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0E4E2F-AD4E-44DE-BAA1-6123C7447C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0F9A4F-1BBC-42A9-B896-AE730D1E4F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1427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EDC807-AD86-4F66-B405-2DACAF26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286AC712-2E32-4236-A285-7D2BA2A521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30" y="365125"/>
            <a:ext cx="12047671" cy="469357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0378B7-9D39-418F-BC32-01C0425913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28EBD6A-5DCE-4C1E-B3EE-E38B173565C4}"/>
              </a:ext>
            </a:extLst>
          </p:cNvPr>
          <p:cNvSpPr txBox="1"/>
          <p:nvPr/>
        </p:nvSpPr>
        <p:spPr>
          <a:xfrm>
            <a:off x="838201" y="6180816"/>
            <a:ext cx="740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Jules</a:t>
            </a:r>
            <a:r>
              <a:rPr lang="cs-CZ" dirty="0"/>
              <a:t> </a:t>
            </a:r>
            <a:r>
              <a:rPr lang="cs-CZ" dirty="0" err="1"/>
              <a:t>Olitski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31620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49B371-BC40-473F-9B8E-CD142754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D0280B5-E61F-495B-8B6B-608E4D90D5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1" y="365125"/>
            <a:ext cx="10798859" cy="47838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43253F-9D8A-4068-A8EB-E3E38BC3A9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F44A3C8-D983-471A-9F67-2ECF089AC98B}"/>
              </a:ext>
            </a:extLst>
          </p:cNvPr>
          <p:cNvSpPr txBox="1"/>
          <p:nvPr/>
        </p:nvSpPr>
        <p:spPr>
          <a:xfrm>
            <a:off x="838200" y="5633884"/>
            <a:ext cx="705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Larry</a:t>
            </a:r>
            <a:r>
              <a:rPr lang="cs-CZ" dirty="0"/>
              <a:t> </a:t>
            </a:r>
            <a:r>
              <a:rPr lang="cs-CZ" dirty="0" err="1"/>
              <a:t>Poons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64580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2A8216-EE89-4CC2-B5F0-461799DC8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</a:t>
            </a:r>
            <a:r>
              <a:rPr lang="cs-CZ" dirty="0" err="1"/>
              <a:t>informel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407EB1-4141-4B62-A9BD-2FF6A5BC86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AF3666-29DF-45B2-93BA-3E5C23C2CE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081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CB04B-997D-4252-A8D1-BE7515984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Vladimír Boudník 1924-1968</a:t>
            </a:r>
          </a:p>
        </p:txBody>
      </p:sp>
      <p:pic>
        <p:nvPicPr>
          <p:cNvPr id="6" name="Zástupný obsah 5" descr="Obsah obrázku fotka, osoba, žena, pózování&#10;&#10;Popis byl vytvořen automaticky">
            <a:extLst>
              <a:ext uri="{FF2B5EF4-FFF2-40B4-BE49-F238E27FC236}">
                <a16:creationId xmlns:a16="http://schemas.microsoft.com/office/drawing/2014/main" id="{00D53157-6FBF-4414-AEBF-0E1A21B887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0677"/>
            <a:ext cx="5181600" cy="274123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F7EE8F-2ED7-425C-BC26-45A5CD9C89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6008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E6FD05-F4C4-4C04-BDDB-38331AD4D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údolí, příroda, cihla&#10;&#10;Popis byl vytvořen automaticky">
            <a:extLst>
              <a:ext uri="{FF2B5EF4-FFF2-40B4-BE49-F238E27FC236}">
                <a16:creationId xmlns:a16="http://schemas.microsoft.com/office/drawing/2014/main" id="{79109AE7-AC28-47C0-8E47-AA96B5BF4D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73" y="29708"/>
            <a:ext cx="4548153" cy="646316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C7A1000-8131-4EFC-9052-893BB21FE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1746" y="1825625"/>
            <a:ext cx="306205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Strukturální grafika XXI 1963</a:t>
            </a:r>
          </a:p>
        </p:txBody>
      </p:sp>
    </p:spTree>
    <p:extLst>
      <p:ext uri="{BB962C8B-B14F-4D97-AF65-F5344CB8AC3E}">
        <p14:creationId xmlns:p14="http://schemas.microsoft.com/office/powerpoint/2010/main" val="1690068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03A96-A2D1-4AAE-A291-FD2F402D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565"/>
          </a:xfrm>
        </p:spPr>
        <p:txBody>
          <a:bodyPr>
            <a:normAutofit fontScale="90000"/>
          </a:bodyPr>
          <a:lstStyle/>
          <a:p>
            <a:r>
              <a:rPr lang="cs-CZ" dirty="0"/>
              <a:t>Jean </a:t>
            </a:r>
            <a:r>
              <a:rPr lang="cs-CZ" dirty="0" err="1"/>
              <a:t>Fautrier</a:t>
            </a:r>
            <a:r>
              <a:rPr lang="cs-CZ" dirty="0"/>
              <a:t>   1898-1964</a:t>
            </a:r>
          </a:p>
        </p:txBody>
      </p:sp>
      <p:pic>
        <p:nvPicPr>
          <p:cNvPr id="6" name="Zástupný obsah 5" descr="Obsah obrázku exteriér, osoba, budova, muž&#10;&#10;Popis byl vytvořen automaticky">
            <a:extLst>
              <a:ext uri="{FF2B5EF4-FFF2-40B4-BE49-F238E27FC236}">
                <a16:creationId xmlns:a16="http://schemas.microsoft.com/office/drawing/2014/main" id="{980BEF04-EE74-45A9-B5F4-5B195DE1C1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6" y="948690"/>
            <a:ext cx="5609844" cy="561753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A62ADD-F73D-4BF9-8ECD-C87114F414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6924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730D5-0E1C-425F-84E0-4A4D3058E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ístnost&#10;&#10;Popis byl vytvořen automaticky">
            <a:extLst>
              <a:ext uri="{FF2B5EF4-FFF2-40B4-BE49-F238E27FC236}">
                <a16:creationId xmlns:a16="http://schemas.microsoft.com/office/drawing/2014/main" id="{B1447325-369F-4D5B-83F0-1DF5EE443D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73" y="96911"/>
            <a:ext cx="5834655" cy="639596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500CFC-0AE0-4473-A614-C568D6CF7F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6920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34586-FA70-44B6-8D2C-3C758BE7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Robert </a:t>
            </a:r>
            <a:r>
              <a:rPr lang="cs-CZ" dirty="0" err="1"/>
              <a:t>Piesen</a:t>
            </a:r>
            <a:r>
              <a:rPr lang="cs-CZ" dirty="0"/>
              <a:t> 1921-1977 </a:t>
            </a:r>
          </a:p>
        </p:txBody>
      </p:sp>
      <p:pic>
        <p:nvPicPr>
          <p:cNvPr id="6" name="Zástupný obsah 5" descr="Obsah obrázku osoba, muž, interiér, vsedě&#10;&#10;Popis byl vytvořen automaticky">
            <a:extLst>
              <a:ext uri="{FF2B5EF4-FFF2-40B4-BE49-F238E27FC236}">
                <a16:creationId xmlns:a16="http://schemas.microsoft.com/office/drawing/2014/main" id="{2E78A23D-9A27-4111-84EC-D9B90CDF03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22" y="1825625"/>
            <a:ext cx="3354555" cy="435133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1D6ED3-0639-4048-A8D0-230A3E308A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62000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12121D-C32A-4975-ACBB-9021620C7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déšť, stojící, strom, držení&#10;&#10;Popis byl vytvořen automaticky">
            <a:extLst>
              <a:ext uri="{FF2B5EF4-FFF2-40B4-BE49-F238E27FC236}">
                <a16:creationId xmlns:a16="http://schemas.microsoft.com/office/drawing/2014/main" id="{A8D949B1-1E66-45D9-8537-1C501BA2F3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" y="158647"/>
            <a:ext cx="9703110" cy="496071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E751FE8-5153-44A8-ACB8-0D5EDB2B9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6296" y="1825625"/>
            <a:ext cx="2637503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Magma 1961</a:t>
            </a:r>
          </a:p>
        </p:txBody>
      </p:sp>
    </p:spTree>
    <p:extLst>
      <p:ext uri="{BB962C8B-B14F-4D97-AF65-F5344CB8AC3E}">
        <p14:creationId xmlns:p14="http://schemas.microsoft.com/office/powerpoint/2010/main" val="2462270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83586-A4D6-467D-9A81-8F23C844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tráva, pole, stojící&#10;&#10;Popis byl vytvořen automaticky">
            <a:extLst>
              <a:ext uri="{FF2B5EF4-FFF2-40B4-BE49-F238E27FC236}">
                <a16:creationId xmlns:a16="http://schemas.microsoft.com/office/drawing/2014/main" id="{48FFCEC6-5072-45EF-9BEE-258AEF8A2E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99" y="-556"/>
            <a:ext cx="5430517" cy="662258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27509A-CA8B-4745-9C66-2718E6217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53716" y="2079368"/>
            <a:ext cx="24752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Gehinnom</a:t>
            </a:r>
            <a:r>
              <a:rPr lang="cs-CZ" sz="1800" dirty="0"/>
              <a:t> 1963</a:t>
            </a:r>
          </a:p>
        </p:txBody>
      </p:sp>
    </p:spTree>
    <p:extLst>
      <p:ext uri="{BB962C8B-B14F-4D97-AF65-F5344CB8AC3E}">
        <p14:creationId xmlns:p14="http://schemas.microsoft.com/office/powerpoint/2010/main" val="32510491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19BB9-2196-4777-ACA4-CC75A520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109" y="365125"/>
            <a:ext cx="6061587" cy="1325563"/>
          </a:xfrm>
        </p:spPr>
        <p:txBody>
          <a:bodyPr/>
          <a:lstStyle/>
          <a:p>
            <a:r>
              <a:rPr lang="cs-CZ" dirty="0"/>
              <a:t>Pavla </a:t>
            </a:r>
            <a:r>
              <a:rPr lang="cs-CZ" dirty="0" err="1"/>
              <a:t>Mautnerová</a:t>
            </a:r>
            <a:r>
              <a:rPr lang="cs-CZ" dirty="0"/>
              <a:t> 1919 - </a:t>
            </a:r>
          </a:p>
        </p:txBody>
      </p:sp>
      <p:pic>
        <p:nvPicPr>
          <p:cNvPr id="6" name="Zástupný obsah 5" descr="Obsah obrázku budova, podepsat, cihla, dveře&#10;&#10;Popis byl vytvořen automaticky">
            <a:extLst>
              <a:ext uri="{FF2B5EF4-FFF2-40B4-BE49-F238E27FC236}">
                <a16:creationId xmlns:a16="http://schemas.microsoft.com/office/drawing/2014/main" id="{E5C6531B-1F41-4A32-A620-5339EFFBCF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4" y="831870"/>
            <a:ext cx="5495003" cy="570042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D5C72B-2E56-4717-94BF-1060CC0B8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6516" y="1825625"/>
            <a:ext cx="23572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Bez názvu 1961</a:t>
            </a:r>
          </a:p>
        </p:txBody>
      </p:sp>
    </p:spTree>
    <p:extLst>
      <p:ext uri="{BB962C8B-B14F-4D97-AF65-F5344CB8AC3E}">
        <p14:creationId xmlns:p14="http://schemas.microsoft.com/office/powerpoint/2010/main" val="3151588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25F25-3886-4361-A529-DB2975D9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018" y="365126"/>
            <a:ext cx="5294672" cy="682010"/>
          </a:xfrm>
        </p:spPr>
        <p:txBody>
          <a:bodyPr>
            <a:normAutofit fontScale="90000"/>
          </a:bodyPr>
          <a:lstStyle/>
          <a:p>
            <a:r>
              <a:rPr lang="cs-CZ" dirty="0"/>
              <a:t>Jan </a:t>
            </a:r>
            <a:r>
              <a:rPr lang="cs-CZ" dirty="0" err="1"/>
              <a:t>Koblasa</a:t>
            </a:r>
            <a:r>
              <a:rPr lang="cs-CZ" dirty="0"/>
              <a:t> 1932-2017</a:t>
            </a:r>
          </a:p>
        </p:txBody>
      </p:sp>
      <p:pic>
        <p:nvPicPr>
          <p:cNvPr id="6" name="Zástupný obsah 5" descr="Obsah obrázku budova, vsedě, hnědá, staré&#10;&#10;Popis byl vytvořen automaticky">
            <a:extLst>
              <a:ext uri="{FF2B5EF4-FFF2-40B4-BE49-F238E27FC236}">
                <a16:creationId xmlns:a16="http://schemas.microsoft.com/office/drawing/2014/main" id="{6E764172-0975-47F2-862D-BA96C85BF7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0" y="1047136"/>
            <a:ext cx="6663344" cy="561497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03340C-5AA4-43F3-826C-F47D81DFA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93276" y="1825625"/>
            <a:ext cx="24605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Co je dole je i nahoře</a:t>
            </a:r>
          </a:p>
        </p:txBody>
      </p:sp>
    </p:spTree>
    <p:extLst>
      <p:ext uri="{BB962C8B-B14F-4D97-AF65-F5344CB8AC3E}">
        <p14:creationId xmlns:p14="http://schemas.microsoft.com/office/powerpoint/2010/main" val="2535118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BB9497-F984-418C-AEEE-592899E5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8D0A48-AED9-4736-99B0-7C2D094A6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budova, okno, vsedě, staré&#10;&#10;Popis byl vytvořen automaticky">
            <a:extLst>
              <a:ext uri="{FF2B5EF4-FFF2-40B4-BE49-F238E27FC236}">
                <a16:creationId xmlns:a16="http://schemas.microsoft.com/office/drawing/2014/main" id="{8C0E9AF0-92B7-4307-BDE6-80D696A40D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5" y="112614"/>
            <a:ext cx="8266545" cy="649392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41F296-0144-4989-9F6A-F0EC5C3BB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95300EC-E495-4ADB-B9C2-744163A100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441180" y="2505075"/>
            <a:ext cx="1914208" cy="3684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Les 1928</a:t>
            </a:r>
          </a:p>
        </p:txBody>
      </p:sp>
    </p:spTree>
    <p:extLst>
      <p:ext uri="{BB962C8B-B14F-4D97-AF65-F5344CB8AC3E}">
        <p14:creationId xmlns:p14="http://schemas.microsoft.com/office/powerpoint/2010/main" val="80163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925EF4-1EDE-47DD-B5D0-5B76F7FF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0E9D4FAA-9288-4FD4-A02E-D67894BDE3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5" y="159056"/>
            <a:ext cx="8233965" cy="633381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06C2C2-7392-496C-80A7-B6AED3684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09760" y="1825625"/>
            <a:ext cx="184404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Les 1943</a:t>
            </a:r>
          </a:p>
        </p:txBody>
      </p:sp>
    </p:spTree>
    <p:extLst>
      <p:ext uri="{BB962C8B-B14F-4D97-AF65-F5344CB8AC3E}">
        <p14:creationId xmlns:p14="http://schemas.microsoft.com/office/powerpoint/2010/main" val="9245487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354</Words>
  <Application>Microsoft Office PowerPoint</Application>
  <PresentationFormat>Širokoúhlá obrazovka</PresentationFormat>
  <Paragraphs>513</Paragraphs>
  <Slides>75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Motiv Office</vt:lpstr>
      <vt:lpstr>Yves Klein 1928-1962</vt:lpstr>
      <vt:lpstr>Prezentace aplikace PowerPoint</vt:lpstr>
      <vt:lpstr>Prezentace aplikace PowerPoint</vt:lpstr>
      <vt:lpstr>Prezentace aplikace PowerPoint</vt:lpstr>
      <vt:lpstr>Prezentace aplikace PowerPoint</vt:lpstr>
      <vt:lpstr>Art informel Tašismus Lyrická abstrakce</vt:lpstr>
      <vt:lpstr>Jean Fautrier   1898-1964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Wols (Alfred Otto Wolfgang Schulze) 1913-1951  </vt:lpstr>
      <vt:lpstr>Prezentace aplikace PowerPoint</vt:lpstr>
      <vt:lpstr>Prezentace aplikace PowerPoint</vt:lpstr>
      <vt:lpstr>Henri Michaux 1899-1984</vt:lpstr>
      <vt:lpstr>Prezentace aplikace PowerPoint</vt:lpstr>
      <vt:lpstr>Serge Poliakoff   1900-1969</vt:lpstr>
      <vt:lpstr>Prezentace aplikace PowerPoint</vt:lpstr>
      <vt:lpstr>Prezentace aplikace PowerPoint</vt:lpstr>
      <vt:lpstr>Hans Hartung  1904-1989 </vt:lpstr>
      <vt:lpstr>Prezentace aplikace PowerPoint</vt:lpstr>
      <vt:lpstr>Prezentace aplikace PowerPoint</vt:lpstr>
      <vt:lpstr>Prezentace aplikace PowerPoint</vt:lpstr>
      <vt:lpstr>Prezentace aplikace PowerPoint</vt:lpstr>
      <vt:lpstr>Jean Bazaine  1904-2001</vt:lpstr>
      <vt:lpstr>Prezentace aplikace PowerPoint</vt:lpstr>
      <vt:lpstr>Prezentace aplikace PowerPoint</vt:lpstr>
      <vt:lpstr>Prezentace aplikace PowerPoint</vt:lpstr>
      <vt:lpstr>Jean-Paul Riopelle  1923-2002</vt:lpstr>
      <vt:lpstr>Prezentace aplikace PowerPoint</vt:lpstr>
      <vt:lpstr>Prezentace aplikace PowerPoint</vt:lpstr>
      <vt:lpstr>Alfred Manessier 1911-1993 </vt:lpstr>
      <vt:lpstr>Prezentace aplikace PowerPoint</vt:lpstr>
      <vt:lpstr>Prezentace aplikace PowerPoint</vt:lpstr>
      <vt:lpstr>Nicolas de Staël  1914-1955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Zao wou-ki  1921-2013</vt:lpstr>
      <vt:lpstr>Prezentace aplikace PowerPoint</vt:lpstr>
      <vt:lpstr>Prezentace aplikace PowerPoint</vt:lpstr>
      <vt:lpstr>Pierre Soulages 1919-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Alberto Burri 1915-1995</vt:lpstr>
      <vt:lpstr>Prezentace aplikace PowerPoint</vt:lpstr>
      <vt:lpstr>Prezentace aplikace PowerPoint</vt:lpstr>
      <vt:lpstr>Prezentace aplikace PowerPoint</vt:lpstr>
      <vt:lpstr>Emilio Vedova 1919-2006</vt:lpstr>
      <vt:lpstr>Prezentace aplikace PowerPoint</vt:lpstr>
      <vt:lpstr>Prezentace aplikace PowerPoint</vt:lpstr>
      <vt:lpstr>Prezentace aplikace PowerPoint</vt:lpstr>
      <vt:lpstr>Americká lyrická abstrakce</vt:lpstr>
      <vt:lpstr>Prezentace aplikace PowerPoint</vt:lpstr>
      <vt:lpstr>Prezentace aplikace PowerPoint</vt:lpstr>
      <vt:lpstr>Český informel</vt:lpstr>
      <vt:lpstr>Vladimír Boudník 1924-1968</vt:lpstr>
      <vt:lpstr>Prezentace aplikace PowerPoint</vt:lpstr>
      <vt:lpstr>Prezentace aplikace PowerPoint</vt:lpstr>
      <vt:lpstr>Robert Piesen 1921-1977 </vt:lpstr>
      <vt:lpstr>Prezentace aplikace PowerPoint</vt:lpstr>
      <vt:lpstr>Prezentace aplikace PowerPoint</vt:lpstr>
      <vt:lpstr>Pavla Mautnerová 1919 - </vt:lpstr>
      <vt:lpstr>Jan Koblasa 1932-2017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 Kesner</dc:creator>
  <cp:lastModifiedBy>Ladislav Kesner</cp:lastModifiedBy>
  <cp:revision>32</cp:revision>
  <dcterms:created xsi:type="dcterms:W3CDTF">2020-11-17T11:37:57Z</dcterms:created>
  <dcterms:modified xsi:type="dcterms:W3CDTF">2020-11-29T19:15:24Z</dcterms:modified>
</cp:coreProperties>
</file>