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396" r:id="rId2"/>
    <p:sldId id="397" r:id="rId3"/>
    <p:sldId id="408" r:id="rId4"/>
    <p:sldId id="424" r:id="rId5"/>
    <p:sldId id="459" r:id="rId6"/>
    <p:sldId id="398" r:id="rId7"/>
    <p:sldId id="454" r:id="rId8"/>
    <p:sldId id="455" r:id="rId9"/>
    <p:sldId id="501" r:id="rId10"/>
    <p:sldId id="470" r:id="rId11"/>
    <p:sldId id="471" r:id="rId12"/>
    <p:sldId id="472" r:id="rId13"/>
    <p:sldId id="488" r:id="rId14"/>
    <p:sldId id="399" r:id="rId15"/>
    <p:sldId id="400" r:id="rId16"/>
    <p:sldId id="414" r:id="rId17"/>
    <p:sldId id="464" r:id="rId18"/>
    <p:sldId id="473" r:id="rId19"/>
    <p:sldId id="474" r:id="rId20"/>
    <p:sldId id="476" r:id="rId21"/>
    <p:sldId id="475" r:id="rId22"/>
    <p:sldId id="466" r:id="rId23"/>
    <p:sldId id="405" r:id="rId24"/>
    <p:sldId id="407" r:id="rId25"/>
    <p:sldId id="465" r:id="rId26"/>
    <p:sldId id="411" r:id="rId27"/>
    <p:sldId id="499" r:id="rId28"/>
    <p:sldId id="412" r:id="rId29"/>
    <p:sldId id="498" r:id="rId30"/>
    <p:sldId id="477" r:id="rId31"/>
    <p:sldId id="413" r:id="rId32"/>
    <p:sldId id="282" r:id="rId33"/>
    <p:sldId id="432" r:id="rId34"/>
    <p:sldId id="497" r:id="rId35"/>
    <p:sldId id="496" r:id="rId36"/>
    <p:sldId id="482" r:id="rId37"/>
    <p:sldId id="502" r:id="rId38"/>
    <p:sldId id="495" r:id="rId39"/>
    <p:sldId id="494" r:id="rId40"/>
    <p:sldId id="347" r:id="rId41"/>
    <p:sldId id="283" r:id="rId42"/>
    <p:sldId id="491" r:id="rId43"/>
    <p:sldId id="285" r:id="rId44"/>
    <p:sldId id="500" r:id="rId45"/>
    <p:sldId id="445" r:id="rId46"/>
    <p:sldId id="446" r:id="rId47"/>
    <p:sldId id="410" r:id="rId48"/>
    <p:sldId id="492" r:id="rId49"/>
    <p:sldId id="493" r:id="rId50"/>
    <p:sldId id="384" r:id="rId51"/>
    <p:sldId id="478" r:id="rId52"/>
    <p:sldId id="490" r:id="rId53"/>
    <p:sldId id="479" r:id="rId54"/>
    <p:sldId id="489" r:id="rId55"/>
    <p:sldId id="480" r:id="rId56"/>
    <p:sldId id="481" r:id="rId57"/>
    <p:sldId id="483" r:id="rId58"/>
    <p:sldId id="484" r:id="rId59"/>
    <p:sldId id="485" r:id="rId60"/>
    <p:sldId id="487" r:id="rId61"/>
    <p:sldId id="486" r:id="rId6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7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6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6323B-ABE2-4D7B-99EB-3F97D32D5408}" type="datetimeFigureOut">
              <a:rPr lang="cs-CZ" smtClean="0"/>
              <a:pPr/>
              <a:t>8.11.2020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33A802-8D38-451F-A851-A3D34E1FEAC7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33A802-8D38-451F-A851-A3D34E1FEAC7}" type="slidenum">
              <a:rPr lang="cs-CZ" smtClean="0"/>
              <a:pPr/>
              <a:t>16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33A802-8D38-451F-A851-A3D34E1FEAC7}" type="slidenum">
              <a:rPr lang="cs-CZ" smtClean="0"/>
              <a:pPr/>
              <a:t>32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7CFD-4BD8-4EB8-B571-BA27CE1DC557}" type="datetimeFigureOut">
              <a:rPr lang="cs-CZ" smtClean="0"/>
              <a:pPr/>
              <a:t>8.11.2020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1292E-69BE-4EA5-9C16-962792897EE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7CFD-4BD8-4EB8-B571-BA27CE1DC557}" type="datetimeFigureOut">
              <a:rPr lang="cs-CZ" smtClean="0"/>
              <a:pPr/>
              <a:t>8.11.2020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1292E-69BE-4EA5-9C16-962792897EE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7CFD-4BD8-4EB8-B571-BA27CE1DC557}" type="datetimeFigureOut">
              <a:rPr lang="cs-CZ" smtClean="0"/>
              <a:pPr/>
              <a:t>8.11.2020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1292E-69BE-4EA5-9C16-962792897EE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7CFD-4BD8-4EB8-B571-BA27CE1DC557}" type="datetimeFigureOut">
              <a:rPr lang="cs-CZ" smtClean="0"/>
              <a:pPr/>
              <a:t>8.11.2020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1292E-69BE-4EA5-9C16-962792897EE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7CFD-4BD8-4EB8-B571-BA27CE1DC557}" type="datetimeFigureOut">
              <a:rPr lang="cs-CZ" smtClean="0"/>
              <a:pPr/>
              <a:t>8.11.2020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1292E-69BE-4EA5-9C16-962792897EE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7CFD-4BD8-4EB8-B571-BA27CE1DC557}" type="datetimeFigureOut">
              <a:rPr lang="cs-CZ" smtClean="0"/>
              <a:pPr/>
              <a:t>8.11.2020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1292E-69BE-4EA5-9C16-962792897EE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7CFD-4BD8-4EB8-B571-BA27CE1DC557}" type="datetimeFigureOut">
              <a:rPr lang="cs-CZ" smtClean="0"/>
              <a:pPr/>
              <a:t>8.11.2020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1292E-69BE-4EA5-9C16-962792897EE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7CFD-4BD8-4EB8-B571-BA27CE1DC557}" type="datetimeFigureOut">
              <a:rPr lang="cs-CZ" smtClean="0"/>
              <a:pPr/>
              <a:t>8.11.2020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1292E-69BE-4EA5-9C16-962792897EE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7CFD-4BD8-4EB8-B571-BA27CE1DC557}" type="datetimeFigureOut">
              <a:rPr lang="cs-CZ" smtClean="0"/>
              <a:pPr/>
              <a:t>8.11.2020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1292E-69BE-4EA5-9C16-962792897EE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7CFD-4BD8-4EB8-B571-BA27CE1DC557}" type="datetimeFigureOut">
              <a:rPr lang="cs-CZ" smtClean="0"/>
              <a:pPr/>
              <a:t>8.11.2020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1292E-69BE-4EA5-9C16-962792897EE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7CFD-4BD8-4EB8-B571-BA27CE1DC557}" type="datetimeFigureOut">
              <a:rPr lang="cs-CZ" smtClean="0"/>
              <a:pPr/>
              <a:t>8.11.2020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1292E-69BE-4EA5-9C16-962792897EE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C7CFD-4BD8-4EB8-B571-BA27CE1DC557}" type="datetimeFigureOut">
              <a:rPr lang="cs-CZ" smtClean="0"/>
              <a:pPr/>
              <a:t>8.11.2020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1292E-69BE-4EA5-9C16-962792897EEA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barbarahepworth.org.uk/sculptures/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S8l8ozuuw0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ROZKLAD TVARU, ABSTRAKCE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4408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Katarzyna</a:t>
            </a:r>
            <a:r>
              <a:rPr lang="cs-CZ" dirty="0"/>
              <a:t> Kobro 1898-1951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r>
              <a:rPr lang="cs-CZ" sz="2000" dirty="0"/>
              <a:t>Prostorové instalace 1928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Spatial Composition 4 - Katarzyna Kob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4762500" cy="3381375"/>
          </a:xfrm>
          <a:prstGeom prst="rect">
            <a:avLst/>
          </a:prstGeom>
          <a:noFill/>
        </p:spPr>
      </p:pic>
      <p:pic>
        <p:nvPicPr>
          <p:cNvPr id="1030" name="Picture 6" descr="https://s-media-cache-ak0.pinimg.com/564x/64/a8/2c/64a82c0fcaa6eb98a251786b20da39e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764704"/>
            <a:ext cx="3924300" cy="5886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1314" name="Picture 2" descr="Výsledek obrázku pro katarzyna kob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045" y="908720"/>
            <a:ext cx="9027955" cy="53397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2340" name="Picture 4" descr="Výsledek obrázku pro Władysław Strzemińsk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46921"/>
            <a:ext cx="9144000" cy="49625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659BBE-5931-45EF-B637-089CF4515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Naum</a:t>
            </a:r>
            <a:r>
              <a:rPr lang="cs-CZ" dirty="0"/>
              <a:t> Gabo 1890-1977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E6CE5D-B0E8-4229-BDEA-9AB5EE1EBBA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soba, interiér, stůl, muž&#10;&#10;Popis byl vytvořen automaticky">
            <a:extLst>
              <a:ext uri="{FF2B5EF4-FFF2-40B4-BE49-F238E27FC236}">
                <a16:creationId xmlns:a16="http://schemas.microsoft.com/office/drawing/2014/main" id="{64585373-A78B-4ADD-AC40-E4D4F1C25B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233" y="1600200"/>
            <a:ext cx="3186183" cy="4690321"/>
          </a:xfrm>
        </p:spPr>
      </p:pic>
      <p:pic>
        <p:nvPicPr>
          <p:cNvPr id="7" name="Picture 2" descr="C:\Users\Lada\Desktop\sculpture\gabo.jpg">
            <a:extLst>
              <a:ext uri="{FF2B5EF4-FFF2-40B4-BE49-F238E27FC236}">
                <a16:creationId xmlns:a16="http://schemas.microsoft.com/office/drawing/2014/main" id="{7A603CCD-60C6-456E-A255-D6BF4EB7E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565920"/>
            <a:ext cx="4672418" cy="34202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915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5058" name="Picture 2" descr="C:\Users\Lada\Desktop\sculpture\395924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540" y="86645"/>
            <a:ext cx="5934643" cy="5934643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611560" y="6093296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Lineární konstrukce v prostoru č.1, 1942-3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45A257A-AEF4-42D4-B2F9-B3DFBAEDC00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508104" y="1600200"/>
            <a:ext cx="3816424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000" dirty="0"/>
              <a:t>Lineární konstrukce v prostoru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1" name="Picture 3" descr="C:\Users\Lada\Desktop\sculpture\T02185_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3264"/>
            <a:ext cx="5559431" cy="6624736"/>
          </a:xfrm>
          <a:prstGeom prst="rect">
            <a:avLst/>
          </a:prstGeom>
          <a:noFill/>
        </p:spPr>
      </p:pic>
      <p:pic>
        <p:nvPicPr>
          <p:cNvPr id="53250" name="Picture 2" descr="Výsledek obrázku pro naum gab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3048000"/>
            <a:ext cx="3105150" cy="381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://www.artexpertswebsite.com/pages/artists/artists_a-k/gabo/7.gab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59" y="0"/>
            <a:ext cx="463404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56176" y="1600200"/>
            <a:ext cx="2987824" cy="4781128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endParaRPr lang="cs-CZ" sz="2000" dirty="0"/>
          </a:p>
          <a:p>
            <a:pPr>
              <a:buNone/>
            </a:pPr>
            <a:endParaRPr lang="cs-CZ" sz="2000" dirty="0"/>
          </a:p>
          <a:p>
            <a:pPr>
              <a:buNone/>
            </a:pPr>
            <a:r>
              <a:rPr lang="cs-CZ" sz="2000" dirty="0"/>
              <a:t>Sférické téma, ca 1960</a:t>
            </a:r>
          </a:p>
        </p:txBody>
      </p:sp>
      <p:pic>
        <p:nvPicPr>
          <p:cNvPr id="1026" name="Picture 2" descr="Výsledek obrázku pro naum gab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5762625" cy="60476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Antoine</a:t>
            </a:r>
            <a:r>
              <a:rPr lang="cs-CZ" dirty="0"/>
              <a:t> </a:t>
            </a:r>
            <a:r>
              <a:rPr lang="cs-CZ" dirty="0" err="1"/>
              <a:t>Pevsner</a:t>
            </a:r>
            <a:r>
              <a:rPr lang="cs-CZ" dirty="0"/>
              <a:t> 1884-1962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0594" name="Picture 2" descr="http://www.wissen.de/sites/default/files/styles/lightbox/public/wissensserver/jadis/incoming/51878.jpg?itok=ccscltw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5457881" cy="5976664"/>
          </a:xfrm>
          <a:prstGeom prst="rect">
            <a:avLst/>
          </a:prstGeom>
          <a:noFill/>
        </p:spPr>
      </p:pic>
      <p:pic>
        <p:nvPicPr>
          <p:cNvPr id="110596" name="Picture 4" descr="http://theredlist.com/media/database/fine_arts/sculpture/20_th_century/before_1945/abstract/antoine_pevsner/017-antoine-pevsner-theredli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2450" y="4149080"/>
            <a:ext cx="3621550" cy="27089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62" name="Picture 2" descr="Antoine Pevsner, ‘Maquette of a Monument Symbolising the Liberation of the Spirit’ 19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7164288" cy="6049532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323528" y="6309320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Maketa monumentu symbolizující osvobození ducha, 1952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sz="3200" dirty="0" err="1"/>
              <a:t>Constantin</a:t>
            </a:r>
            <a:r>
              <a:rPr lang="cs-CZ" sz="3200" dirty="0"/>
              <a:t> </a:t>
            </a:r>
            <a:r>
              <a:rPr lang="cs-CZ" sz="3200" dirty="0" err="1"/>
              <a:t>Brancussi</a:t>
            </a:r>
            <a:r>
              <a:rPr lang="cs-CZ" sz="3200" dirty="0"/>
              <a:t> 1876-1957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8546" name="Picture 2" descr="http://dailyserving.com/wp-content/uploads/2011/12/brancusi_stud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62726"/>
            <a:ext cx="7776864" cy="58326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7658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9506" name="Picture 2" descr="Antoine Pevsner 'Dynamic Projection at Thirty Degrees', 1951-52 by hanneor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06642"/>
            <a:ext cx="7920880" cy="5940660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611560" y="6381328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Dynamická projekce ve 30 stupních, 1951-52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Výsledek obrázku pro antoine  pevs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8712"/>
            <a:ext cx="4622364" cy="6520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2040" y="274638"/>
            <a:ext cx="3754760" cy="1143000"/>
          </a:xfrm>
        </p:spPr>
        <p:txBody>
          <a:bodyPr>
            <a:normAutofit/>
          </a:bodyPr>
          <a:lstStyle/>
          <a:p>
            <a:r>
              <a:rPr lang="cs-CZ" sz="3200" dirty="0" err="1"/>
              <a:t>Laszlo</a:t>
            </a:r>
            <a:r>
              <a:rPr lang="cs-CZ" sz="3200" dirty="0"/>
              <a:t> </a:t>
            </a:r>
            <a:r>
              <a:rPr lang="cs-CZ" sz="3200" dirty="0" err="1"/>
              <a:t>Moholy</a:t>
            </a:r>
            <a:r>
              <a:rPr lang="cs-CZ" sz="3200" dirty="0"/>
              <a:t>-</a:t>
            </a:r>
            <a:r>
              <a:rPr lang="cs-CZ" sz="3200" dirty="0" err="1"/>
              <a:t>Nagy</a:t>
            </a:r>
            <a:r>
              <a:rPr lang="cs-CZ" sz="3200" dirty="0"/>
              <a:t> 1895-1946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76056" y="1600200"/>
            <a:ext cx="3610744" cy="4853136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r>
              <a:rPr lang="cs-CZ" sz="2000" dirty="0"/>
              <a:t>Kinetická skulptura, 1933</a:t>
            </a:r>
          </a:p>
          <a:p>
            <a:pPr>
              <a:buNone/>
            </a:pPr>
            <a:r>
              <a:rPr lang="cs-CZ" sz="2000" dirty="0"/>
              <a:t>(Světelný modulátor)</a:t>
            </a:r>
          </a:p>
          <a:p>
            <a:pPr>
              <a:buNone/>
            </a:pPr>
            <a:endParaRPr lang="cs-CZ" sz="2000" dirty="0"/>
          </a:p>
        </p:txBody>
      </p:sp>
      <p:pic>
        <p:nvPicPr>
          <p:cNvPr id="139266" name="Picture 2" descr="http://cdn2.all-art.org/art_20th_century/bauhaus/moholy_nady/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4680520" cy="65610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/>
          </a:bodyPr>
          <a:lstStyle/>
          <a:p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3426" name="Picture 2" descr="http://www.geh.org/fm/Amico99/m198121630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908720"/>
            <a:ext cx="7630129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5474" name="Picture 2" descr="https://c1.staticflickr.com/9/8438/7923191310_657ee13bce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5921793" cy="6696744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6228184" y="623731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Double </a:t>
            </a:r>
            <a:r>
              <a:rPr lang="cs-CZ" dirty="0" err="1"/>
              <a:t>Loop</a:t>
            </a:r>
            <a:r>
              <a:rPr lang="cs-CZ" dirty="0"/>
              <a:t> 1946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069160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sz="1800" dirty="0" err="1"/>
              <a:t>Inverted</a:t>
            </a:r>
            <a:r>
              <a:rPr lang="cs-CZ" sz="1800" dirty="0"/>
              <a:t> </a:t>
            </a:r>
            <a:r>
              <a:rPr lang="cs-CZ" sz="1800" dirty="0" err="1"/>
              <a:t>curve</a:t>
            </a:r>
            <a:r>
              <a:rPr lang="cs-CZ" sz="1800" dirty="0"/>
              <a:t>, 1946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pic>
        <p:nvPicPr>
          <p:cNvPr id="138242" name="Picture 2" descr="http://cdn2.all-art.org/art_20th_century/bauhaus/moholy_nady/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6632"/>
            <a:ext cx="7272808" cy="5655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6024"/>
            <a:ext cx="8229600" cy="515813"/>
          </a:xfrm>
        </p:spPr>
        <p:txBody>
          <a:bodyPr>
            <a:normAutofit fontScale="90000"/>
          </a:bodyPr>
          <a:lstStyle/>
          <a:p>
            <a:r>
              <a:rPr lang="cs-CZ" sz="3200" dirty="0"/>
              <a:t>Barbara </a:t>
            </a:r>
            <a:r>
              <a:rPr lang="cs-CZ" sz="3200" dirty="0" err="1"/>
              <a:t>Hepworth</a:t>
            </a:r>
            <a:r>
              <a:rPr lang="cs-CZ" sz="3200" dirty="0"/>
              <a:t> 1903-1975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1746" name="Picture 2" descr="C:\Users\Lada\Desktop\sculpture\mw167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80728"/>
            <a:ext cx="6130258" cy="5517232"/>
          </a:xfrm>
          <a:prstGeom prst="rect">
            <a:avLst/>
          </a:prstGeom>
          <a:noFill/>
        </p:spPr>
      </p:pic>
      <p:pic>
        <p:nvPicPr>
          <p:cNvPr id="47106" name="Picture 2" descr="Výsledek obrázku pro barbara hepwor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3284984"/>
            <a:ext cx="2607148" cy="33569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7B4C04-A485-41E1-8936-54609B68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interiér, vsedě, medvěd, hnědá&#10;&#10;Popis byl vytvořen automaticky">
            <a:extLst>
              <a:ext uri="{FF2B5EF4-FFF2-40B4-BE49-F238E27FC236}">
                <a16:creationId xmlns:a16="http://schemas.microsoft.com/office/drawing/2014/main" id="{0F55DF7A-47C9-419B-B72C-FD4A0A8422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6168"/>
            <a:ext cx="8199520" cy="573325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EAB833C-30A8-4117-AED3-5B47F7C1C1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96136" y="1600200"/>
            <a:ext cx="2890664" cy="51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Mother</a:t>
            </a:r>
            <a:r>
              <a:rPr lang="cs-CZ" sz="1800" dirty="0"/>
              <a:t> and </a:t>
            </a:r>
            <a:r>
              <a:rPr lang="cs-CZ" sz="1800" dirty="0" err="1"/>
              <a:t>child</a:t>
            </a:r>
            <a:r>
              <a:rPr lang="cs-CZ" sz="1800" dirty="0"/>
              <a:t> 1934</a:t>
            </a:r>
          </a:p>
        </p:txBody>
      </p:sp>
    </p:spTree>
    <p:extLst>
      <p:ext uri="{BB962C8B-B14F-4D97-AF65-F5344CB8AC3E}">
        <p14:creationId xmlns:p14="http://schemas.microsoft.com/office/powerpoint/2010/main" val="42646836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6626" name="Picture 2" descr="C:\Users\Lada\Desktop\sculpture\pelag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9757"/>
            <a:ext cx="7272808" cy="6256607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755576" y="6525344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Pelagos</a:t>
            </a:r>
            <a:r>
              <a:rPr lang="cs-CZ" dirty="0"/>
              <a:t> 1946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49496A-1041-4590-8755-F0040AB9A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stůl, vsedě, postel, muž&#10;&#10;Popis byl vytvořen automaticky">
            <a:extLst>
              <a:ext uri="{FF2B5EF4-FFF2-40B4-BE49-F238E27FC236}">
                <a16:creationId xmlns:a16="http://schemas.microsoft.com/office/drawing/2014/main" id="{8366E1D5-6406-4E8C-867F-D3041E504C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-92281"/>
            <a:ext cx="3528392" cy="692159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38239C7-28A5-4FEA-86BB-979A36372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6216" y="1600200"/>
            <a:ext cx="217058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Orpheus</a:t>
            </a:r>
            <a:r>
              <a:rPr lang="cs-CZ" sz="1800" dirty="0"/>
              <a:t> 1956</a:t>
            </a:r>
          </a:p>
        </p:txBody>
      </p:sp>
    </p:spTree>
    <p:extLst>
      <p:ext uri="{BB962C8B-B14F-4D97-AF65-F5344CB8AC3E}">
        <p14:creationId xmlns:p14="http://schemas.microsoft.com/office/powerpoint/2010/main" val="2304744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508104" y="3645024"/>
            <a:ext cx="3456384" cy="321297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i="1" dirty="0"/>
              <a:t>There are idiots who define my work as abstract; yet what they call abstract is what is most realistic. What is real is not the appearance, but the idea, the essence of things.</a:t>
            </a:r>
            <a:endParaRPr lang="cs-CZ" dirty="0"/>
          </a:p>
        </p:txBody>
      </p:sp>
      <p:pic>
        <p:nvPicPr>
          <p:cNvPr id="107522" name="Picture 2" descr="http://the189.com/wordpress/wp-content/uploads/2012/08/Constantin-Brancusi-Artist-and-Sculptor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846"/>
            <a:ext cx="5184576" cy="6606154"/>
          </a:xfrm>
          <a:prstGeom prst="rect">
            <a:avLst/>
          </a:prstGeom>
          <a:noFill/>
        </p:spPr>
      </p:pic>
      <p:pic>
        <p:nvPicPr>
          <p:cNvPr id="107524" name="Picture 4" descr="http://cultured.com/images/image_files/2807/3683_o_marble__brancus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16632"/>
            <a:ext cx="3741778" cy="3212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r>
              <a:rPr lang="cs-CZ" sz="1800" dirty="0" err="1"/>
              <a:t>Rosewall</a:t>
            </a:r>
            <a:r>
              <a:rPr lang="cs-CZ" sz="1800" dirty="0"/>
              <a:t>, 1960-62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0530" name="Picture 2" descr="Výsledek obrázku pro barbara hepwor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60648"/>
            <a:ext cx="9183975" cy="50741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602" name="Picture 2" descr="C:\Users\Lada\Desktop\sculpture\pendour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27" y="332656"/>
            <a:ext cx="9097573" cy="5458544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755576" y="6237312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Pendour</a:t>
            </a:r>
            <a:r>
              <a:rPr lang="cs-CZ" dirty="0"/>
              <a:t> 1947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923928" y="6309320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http://barbarahepworth.org.uk/sculptures/</a:t>
            </a:r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4427984" cy="1143000"/>
          </a:xfrm>
        </p:spPr>
        <p:txBody>
          <a:bodyPr>
            <a:normAutofit/>
          </a:bodyPr>
          <a:lstStyle/>
          <a:p>
            <a:r>
              <a:rPr lang="cs-CZ" sz="3200" dirty="0"/>
              <a:t>David </a:t>
            </a:r>
            <a:r>
              <a:rPr lang="cs-CZ" sz="3200" dirty="0" err="1"/>
              <a:t>Smith</a:t>
            </a:r>
            <a:r>
              <a:rPr lang="cs-CZ" sz="3200" dirty="0"/>
              <a:t> 1906-1965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5" name="Picture 3" descr="C:\Users\Lada\Desktop\sculpture\david-smith-with-upmann-cigar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04664"/>
            <a:ext cx="4225313" cy="63379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s://s-media-cache-ak0.pinimg.com/736x/9a/be/da/9abeda501f7cd335fbf151276e4444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8064896" cy="6388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9B0F5F-23C1-4A8E-91BE-17FB1A8F9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ince, objekt, interiér, stůl&#10;&#10;Popis byl vytvořen automaticky">
            <a:extLst>
              <a:ext uri="{FF2B5EF4-FFF2-40B4-BE49-F238E27FC236}">
                <a16:creationId xmlns:a16="http://schemas.microsoft.com/office/drawing/2014/main" id="{8B114844-8914-4081-96AE-FD1F5121C5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3" y="0"/>
            <a:ext cx="7727435" cy="594928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644ACCF-104C-4875-8C6D-744EFCB5C5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8144" y="1600200"/>
            <a:ext cx="3275856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Propaganda </a:t>
            </a:r>
            <a:r>
              <a:rPr lang="cs-CZ" sz="1800" dirty="0" err="1"/>
              <a:t>for</a:t>
            </a:r>
            <a:r>
              <a:rPr lang="cs-CZ" sz="1800" dirty="0"/>
              <a:t> </a:t>
            </a:r>
            <a:r>
              <a:rPr lang="cs-CZ" sz="1800" dirty="0" err="1"/>
              <a:t>War</a:t>
            </a:r>
            <a:r>
              <a:rPr lang="cs-CZ" sz="1800" dirty="0"/>
              <a:t> 1939-40</a:t>
            </a:r>
          </a:p>
        </p:txBody>
      </p:sp>
    </p:spTree>
    <p:extLst>
      <p:ext uri="{BB962C8B-B14F-4D97-AF65-F5344CB8AC3E}">
        <p14:creationId xmlns:p14="http://schemas.microsoft.com/office/powerpoint/2010/main" val="35452575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678B49-9DDA-4C0E-8640-96805977B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exteriér, visící, světlo, fotka&#10;&#10;Popis byl vytvořen automaticky">
            <a:extLst>
              <a:ext uri="{FF2B5EF4-FFF2-40B4-BE49-F238E27FC236}">
                <a16:creationId xmlns:a16="http://schemas.microsoft.com/office/drawing/2014/main" id="{2ED26A5A-E37C-4773-A1B2-FC98EE6339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27131"/>
            <a:ext cx="7776864" cy="561022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2756408-C7AD-43A1-B24D-FD591FE1C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7984" y="1600200"/>
            <a:ext cx="4716016" cy="49831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Blackburn</a:t>
            </a:r>
            <a:r>
              <a:rPr lang="cs-CZ" sz="1800" dirty="0"/>
              <a:t>-Song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an</a:t>
            </a:r>
            <a:r>
              <a:rPr lang="cs-CZ" sz="1800" dirty="0"/>
              <a:t> </a:t>
            </a:r>
            <a:r>
              <a:rPr lang="cs-CZ" sz="1800" dirty="0" err="1"/>
              <a:t>Irish</a:t>
            </a:r>
            <a:r>
              <a:rPr lang="cs-CZ" sz="1800" dirty="0"/>
              <a:t> </a:t>
            </a:r>
            <a:r>
              <a:rPr lang="cs-CZ" sz="1800" dirty="0" err="1"/>
              <a:t>Blacksmith</a:t>
            </a:r>
            <a:r>
              <a:rPr lang="cs-CZ" sz="1800" dirty="0"/>
              <a:t> 1950</a:t>
            </a:r>
          </a:p>
        </p:txBody>
      </p:sp>
    </p:spTree>
    <p:extLst>
      <p:ext uri="{BB962C8B-B14F-4D97-AF65-F5344CB8AC3E}">
        <p14:creationId xmlns:p14="http://schemas.microsoft.com/office/powerpoint/2010/main" val="13288724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01389E-87BE-446B-86D8-1A828BD0A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hra, basketbal, stůl&#10;&#10;Popis byl vytvořen automaticky">
            <a:extLst>
              <a:ext uri="{FF2B5EF4-FFF2-40B4-BE49-F238E27FC236}">
                <a16:creationId xmlns:a16="http://schemas.microsoft.com/office/drawing/2014/main" id="{A6D2948C-3680-4436-8FA7-6B1138E5D6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1" y="44624"/>
            <a:ext cx="8160907" cy="612068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EAFA910-ADD8-4858-A108-7D51F219F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2120" y="1600200"/>
            <a:ext cx="3034680" cy="49831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Hudson </a:t>
            </a:r>
            <a:r>
              <a:rPr lang="cs-CZ" sz="1800" dirty="0" err="1"/>
              <a:t>river</a:t>
            </a:r>
            <a:r>
              <a:rPr lang="cs-CZ" sz="1800" dirty="0"/>
              <a:t> </a:t>
            </a:r>
            <a:r>
              <a:rPr lang="cs-CZ" sz="1800" dirty="0" err="1"/>
              <a:t>landscape</a:t>
            </a:r>
            <a:r>
              <a:rPr lang="cs-CZ" sz="1800" dirty="0"/>
              <a:t> 1951</a:t>
            </a:r>
          </a:p>
        </p:txBody>
      </p:sp>
    </p:spTree>
    <p:extLst>
      <p:ext uri="{BB962C8B-B14F-4D97-AF65-F5344CB8AC3E}">
        <p14:creationId xmlns:p14="http://schemas.microsoft.com/office/powerpoint/2010/main" val="18520380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2345AB-A1CD-4D3E-B645-E61B3839A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0C2C6391-F722-46AF-B07D-A13A229CFA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4638"/>
            <a:ext cx="7458025" cy="584547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46B3216-DDA7-4938-A352-ED0DAE99038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7475C03-6723-48FC-A31C-9EB34B6C3693}"/>
              </a:ext>
            </a:extLst>
          </p:cNvPr>
          <p:cNvSpPr txBox="1"/>
          <p:nvPr/>
        </p:nvSpPr>
        <p:spPr>
          <a:xfrm>
            <a:off x="395536" y="6309320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Voltri</a:t>
            </a:r>
            <a:r>
              <a:rPr lang="cs-CZ" dirty="0"/>
              <a:t> VII 1962</a:t>
            </a:r>
          </a:p>
        </p:txBody>
      </p:sp>
    </p:spTree>
    <p:extLst>
      <p:ext uri="{BB962C8B-B14F-4D97-AF65-F5344CB8AC3E}">
        <p14:creationId xmlns:p14="http://schemas.microsoft.com/office/powerpoint/2010/main" val="1741199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8BAAF-BBB7-4C62-9A50-48914732E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dřevěné, stůl, hodiny&#10;&#10;Popis byl vytvořen automaticky">
            <a:extLst>
              <a:ext uri="{FF2B5EF4-FFF2-40B4-BE49-F238E27FC236}">
                <a16:creationId xmlns:a16="http://schemas.microsoft.com/office/drawing/2014/main" id="{6D5748F4-BCA5-4C78-A40B-E21A7679D9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0905"/>
            <a:ext cx="4575860" cy="669046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F6D0690-259E-48E2-A603-38E21EFD18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64088" y="1600200"/>
            <a:ext cx="332271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800" dirty="0" err="1"/>
              <a:t>Voltri</a:t>
            </a:r>
            <a:r>
              <a:rPr lang="cs-CZ" sz="1800" dirty="0"/>
              <a:t> XVII 1962</a:t>
            </a:r>
          </a:p>
        </p:txBody>
      </p:sp>
    </p:spTree>
    <p:extLst>
      <p:ext uri="{BB962C8B-B14F-4D97-AF65-F5344CB8AC3E}">
        <p14:creationId xmlns:p14="http://schemas.microsoft.com/office/powerpoint/2010/main" val="19984373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0BF49B-BA39-487D-A568-988AE9755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interiér, objekt, vsedě, malé&#10;&#10;Popis byl vytvořen automaticky">
            <a:extLst>
              <a:ext uri="{FF2B5EF4-FFF2-40B4-BE49-F238E27FC236}">
                <a16:creationId xmlns:a16="http://schemas.microsoft.com/office/drawing/2014/main" id="{6B5F1BCE-D651-4C93-AB7D-0D1445D08B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02" y="6594"/>
            <a:ext cx="4665362" cy="673477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E54EA3C-C4BA-46ED-82E3-5B09AE01C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2160" y="1600200"/>
            <a:ext cx="267464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Voltri</a:t>
            </a:r>
            <a:r>
              <a:rPr lang="cs-CZ" sz="1800" dirty="0"/>
              <a:t>-Bolton XIX 1963</a:t>
            </a:r>
          </a:p>
        </p:txBody>
      </p:sp>
    </p:spTree>
    <p:extLst>
      <p:ext uri="{BB962C8B-B14F-4D97-AF65-F5344CB8AC3E}">
        <p14:creationId xmlns:p14="http://schemas.microsoft.com/office/powerpoint/2010/main" val="136500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3666" name="Picture 2" descr="https://s3.amazonaws.com/classconnection/758/flashcards/6343758/png/torso-13e785ee4ac0a2a2901-1510876761144A5E9A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5604989" cy="6624736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796136" y="587727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Torzo mladého muže 1916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3554" name="Picture 2" descr="C:\Users\Lada\Desktop\sculpture\sculpture_group1956_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74650"/>
            <a:ext cx="6858000" cy="6108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97923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C:\Users\Lada\Desktop\sculpture\davidsmith_zigiii_1961_photoby_jerry_l_thompson_verso_web_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8964488" cy="5972435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899592" y="6237312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Zig</a:t>
            </a:r>
            <a:r>
              <a:rPr lang="cs-CZ" dirty="0"/>
              <a:t> III, 1961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81F60C-6628-4FB1-B69C-5B559B71E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91434A2-D7E7-4316-9387-CD661BA4B8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6216" y="1600200"/>
            <a:ext cx="217058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Zig</a:t>
            </a:r>
            <a:r>
              <a:rPr lang="cs-CZ" sz="1800" dirty="0"/>
              <a:t> IV 1961</a:t>
            </a:r>
          </a:p>
        </p:txBody>
      </p:sp>
      <p:pic>
        <p:nvPicPr>
          <p:cNvPr id="5" name="Picture 2" descr="C:\Users\Lada\Desktop\sculpture\d_smith_zig_iv_0.jpg">
            <a:extLst>
              <a:ext uri="{FF2B5EF4-FFF2-40B4-BE49-F238E27FC236}">
                <a16:creationId xmlns:a16="http://schemas.microsoft.com/office/drawing/2014/main" id="{D15FF0D0-F4DA-4DD1-909A-7EF6148CCE5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1468"/>
            <a:ext cx="5699158" cy="65150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78778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8434" name="Picture 2" descr="C:\Users\Lada\Desktop\sculpture\zig-iii-lower-r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08" y="476672"/>
            <a:ext cx="8357555" cy="55717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CD3220-3D97-4B3F-8B44-86215A41E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interiér, muž, stojící, stůl&#10;&#10;Popis byl vytvořen automaticky">
            <a:extLst>
              <a:ext uri="{FF2B5EF4-FFF2-40B4-BE49-F238E27FC236}">
                <a16:creationId xmlns:a16="http://schemas.microsoft.com/office/drawing/2014/main" id="{0B30529D-12EC-4174-9CBC-2630AA2D8E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4638"/>
            <a:ext cx="4526011" cy="6034682"/>
          </a:xfrm>
        </p:spPr>
      </p:pic>
      <p:pic>
        <p:nvPicPr>
          <p:cNvPr id="8" name="Zástupný obsah 7" descr="Obsah obrázku interiér, nábytek, sedadlo, malování&#10;&#10;Popis byl vytvořen automaticky">
            <a:extLst>
              <a:ext uri="{FF2B5EF4-FFF2-40B4-BE49-F238E27FC236}">
                <a16:creationId xmlns:a16="http://schemas.microsoft.com/office/drawing/2014/main" id="{916CF158-5DCE-4EE2-A82A-58BDAF88AD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837" y="1486731"/>
            <a:ext cx="3826520" cy="5102027"/>
          </a:xfrm>
        </p:spPr>
      </p:pic>
    </p:spTree>
    <p:extLst>
      <p:ext uri="{BB962C8B-B14F-4D97-AF65-F5344CB8AC3E}">
        <p14:creationId xmlns:p14="http://schemas.microsoft.com/office/powerpoint/2010/main" val="20849167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David Smith - Karsten Greve Galle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7816728" cy="6084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1858" name="Picture 2" descr="http://production.slashmedias.com/media_attachments/images/000/014/487/david-smith-1954-galerie-karsten-greve_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7920880" cy="63343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 </a:t>
            </a:r>
          </a:p>
        </p:txBody>
      </p:sp>
      <p:pic>
        <p:nvPicPr>
          <p:cNvPr id="100354" name="Picture 2" descr="http://www.davidsmithestate.org/candida%20fields%20photos/9864.108trans_lg_c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8640"/>
            <a:ext cx="5497767" cy="5475776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683568" y="5805263"/>
            <a:ext cx="3456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https://www.youtube.com/watch?v=US8l8ozuuw0</a:t>
            </a:r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3F5158-5A04-4903-9326-FE7DE9C8A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vsedě, box, podepsat, ulice&#10;&#10;Popis byl vytvořen automaticky">
            <a:extLst>
              <a:ext uri="{FF2B5EF4-FFF2-40B4-BE49-F238E27FC236}">
                <a16:creationId xmlns:a16="http://schemas.microsoft.com/office/drawing/2014/main" id="{26E92D36-D4A2-4F25-BB32-A4744776836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3531609" cy="612040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8146296-CF98-4C19-B894-F6BD097E78D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" name="Obrázek 7" descr="Obsah obrázku exteriér, tráva, ulice, vsedě&#10;&#10;Popis byl vytvořen automaticky">
            <a:extLst>
              <a:ext uri="{FF2B5EF4-FFF2-40B4-BE49-F238E27FC236}">
                <a16:creationId xmlns:a16="http://schemas.microsoft.com/office/drawing/2014/main" id="{EAD06029-E799-430D-B174-94447BF4E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15401"/>
            <a:ext cx="4038600" cy="658723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DF17DCB-CB75-4D9F-BCC7-EE63B9BD409F}"/>
              </a:ext>
            </a:extLst>
          </p:cNvPr>
          <p:cNvSpPr txBox="1"/>
          <p:nvPr/>
        </p:nvSpPr>
        <p:spPr>
          <a:xfrm>
            <a:off x="179512" y="6237312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Cubi III 1961                            Cubi XII 1963</a:t>
            </a:r>
          </a:p>
        </p:txBody>
      </p:sp>
    </p:spTree>
    <p:extLst>
      <p:ext uri="{BB962C8B-B14F-4D97-AF65-F5344CB8AC3E}">
        <p14:creationId xmlns:p14="http://schemas.microsoft.com/office/powerpoint/2010/main" val="40269524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3E0BF4-57DB-40A6-8E62-5A88F856C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exteriér, tráva, budova, lavice&#10;&#10;Popis byl vytvořen automaticky">
            <a:extLst>
              <a:ext uri="{FF2B5EF4-FFF2-40B4-BE49-F238E27FC236}">
                <a16:creationId xmlns:a16="http://schemas.microsoft.com/office/drawing/2014/main" id="{16025972-8933-469A-935F-AC2184F61A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07" y="89200"/>
            <a:ext cx="5092789" cy="649416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3575AAB-3C50-4776-B669-7377901B2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192" y="1600200"/>
            <a:ext cx="2386608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Cubi XXVII 1965</a:t>
            </a:r>
          </a:p>
        </p:txBody>
      </p:sp>
    </p:spTree>
    <p:extLst>
      <p:ext uri="{BB962C8B-B14F-4D97-AF65-F5344CB8AC3E}">
        <p14:creationId xmlns:p14="http://schemas.microsoft.com/office/powerpoint/2010/main" val="1168122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580112" y="1600200"/>
            <a:ext cx="3563888" cy="4525963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endParaRPr lang="cs-CZ" sz="1800" dirty="0"/>
          </a:p>
          <a:p>
            <a:pPr>
              <a:buNone/>
            </a:pPr>
            <a:r>
              <a:rPr lang="cs-CZ" sz="1800" dirty="0" err="1"/>
              <a:t>Constantin</a:t>
            </a:r>
            <a:r>
              <a:rPr lang="cs-CZ" sz="1800" dirty="0"/>
              <a:t> </a:t>
            </a:r>
            <a:r>
              <a:rPr lang="cs-CZ" sz="1800" dirty="0" err="1"/>
              <a:t>Brancusi</a:t>
            </a:r>
            <a:r>
              <a:rPr lang="cs-CZ" sz="1800" dirty="0"/>
              <a:t>, </a:t>
            </a:r>
            <a:r>
              <a:rPr lang="cs-CZ" sz="1800" dirty="0" err="1"/>
              <a:t>Princess</a:t>
            </a:r>
            <a:r>
              <a:rPr lang="cs-CZ" sz="1800" dirty="0"/>
              <a:t> X, 1915</a:t>
            </a:r>
          </a:p>
        </p:txBody>
      </p:sp>
      <p:pic>
        <p:nvPicPr>
          <p:cNvPr id="154626" name="Picture 2" descr="https://c2.staticflickr.com/2/1401/1397326315_db43970450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6908"/>
            <a:ext cx="5292080" cy="6944908"/>
          </a:xfrm>
          <a:prstGeom prst="rect">
            <a:avLst/>
          </a:prstGeom>
          <a:noFill/>
        </p:spPr>
      </p:pic>
      <p:pic>
        <p:nvPicPr>
          <p:cNvPr id="154628" name="Picture 4" descr="https://classconnection.s3.amazonaws.com/380/flashcards/1044380/jpg/brancusi_-_princess_x13345032774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16632"/>
            <a:ext cx="3088010" cy="43761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02" name="Picture 2" descr="C:\Users\Lada\Desktop\sculpture\3_cub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548296" cy="5904656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683568" y="6453336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Cubi 1964-65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DABADB-BD88-49BE-BAB5-A9E6CFEB2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/>
              <a:t>Alexander </a:t>
            </a:r>
            <a:r>
              <a:rPr lang="cs-CZ" dirty="0" err="1"/>
              <a:t>Calder</a:t>
            </a:r>
            <a:r>
              <a:rPr lang="cs-CZ" dirty="0"/>
              <a:t> 1898-1976 </a:t>
            </a:r>
          </a:p>
        </p:txBody>
      </p:sp>
      <p:pic>
        <p:nvPicPr>
          <p:cNvPr id="8" name="Zástupný obsah 7" descr="Obsah obrázku pták, letící, vsedě, letecká doprava&#10;&#10;Popis byl vytvořen automaticky">
            <a:extLst>
              <a:ext uri="{FF2B5EF4-FFF2-40B4-BE49-F238E27FC236}">
                <a16:creationId xmlns:a16="http://schemas.microsoft.com/office/drawing/2014/main" id="{FA8C3234-9F9D-41E0-821B-9A7EF606D2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4032448" cy="5786564"/>
          </a:xfrm>
        </p:spPr>
      </p:pic>
      <p:pic>
        <p:nvPicPr>
          <p:cNvPr id="6" name="Zástupný obsah 5" descr="Obsah obrázku osoba, muž, stojící, interiér&#10;&#10;Popis byl vytvořen automaticky">
            <a:extLst>
              <a:ext uri="{FF2B5EF4-FFF2-40B4-BE49-F238E27FC236}">
                <a16:creationId xmlns:a16="http://schemas.microsoft.com/office/drawing/2014/main" id="{73F6DE9F-EB39-48AB-AFC1-3AE3CCDD99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492896"/>
            <a:ext cx="2874011" cy="3921828"/>
          </a:xfrm>
        </p:spPr>
      </p:pic>
    </p:spTree>
    <p:extLst>
      <p:ext uri="{BB962C8B-B14F-4D97-AF65-F5344CB8AC3E}">
        <p14:creationId xmlns:p14="http://schemas.microsoft.com/office/powerpoint/2010/main" val="39056405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A8B7B6-9F5A-4C3B-BC62-724616160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5E4C95B2-D8DF-4FAD-ACCD-1B1CDD4A68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48" y="44624"/>
            <a:ext cx="7197479" cy="568863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3E56584-F8EC-4ECB-9396-D53C076057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2160" y="1600200"/>
            <a:ext cx="2674640" cy="492514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Mobile, ca 1932</a:t>
            </a:r>
          </a:p>
        </p:txBody>
      </p:sp>
    </p:spTree>
    <p:extLst>
      <p:ext uri="{BB962C8B-B14F-4D97-AF65-F5344CB8AC3E}">
        <p14:creationId xmlns:p14="http://schemas.microsoft.com/office/powerpoint/2010/main" val="42083383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FABAB3-E278-42C2-A4E6-9B1B6203B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obsah 5" descr="Obsah obrázku interiér, malé, stůl, oranžová&#10;&#10;Popis byl vytvořen automaticky">
            <a:extLst>
              <a:ext uri="{FF2B5EF4-FFF2-40B4-BE49-F238E27FC236}">
                <a16:creationId xmlns:a16="http://schemas.microsoft.com/office/drawing/2014/main" id="{F7FEE16A-2EC8-4A78-B952-5500C17501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43" y="-30035"/>
            <a:ext cx="5385869" cy="677140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66585D1-F92A-4D43-AF7A-A6BA74DBCB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8184" y="1600200"/>
            <a:ext cx="2915816" cy="4525963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800" dirty="0" err="1"/>
              <a:t>Little</a:t>
            </a:r>
            <a:r>
              <a:rPr lang="cs-CZ" sz="1800" dirty="0"/>
              <a:t> blue </a:t>
            </a:r>
            <a:r>
              <a:rPr lang="cs-CZ" sz="1800" dirty="0" err="1"/>
              <a:t>under</a:t>
            </a:r>
            <a:r>
              <a:rPr lang="cs-CZ" sz="1800" dirty="0"/>
              <a:t> </a:t>
            </a:r>
            <a:r>
              <a:rPr lang="cs-CZ" sz="1800" dirty="0" err="1"/>
              <a:t>red</a:t>
            </a:r>
            <a:r>
              <a:rPr lang="cs-CZ" sz="1800" dirty="0"/>
              <a:t> 1947</a:t>
            </a:r>
          </a:p>
        </p:txBody>
      </p:sp>
    </p:spTree>
    <p:extLst>
      <p:ext uri="{BB962C8B-B14F-4D97-AF65-F5344CB8AC3E}">
        <p14:creationId xmlns:p14="http://schemas.microsoft.com/office/powerpoint/2010/main" val="23391348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C46D88-7444-4642-82EC-FA3F9DE14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stůl, muž, letecká doprava&#10;&#10;Popis byl vytvořen automaticky">
            <a:extLst>
              <a:ext uri="{FF2B5EF4-FFF2-40B4-BE49-F238E27FC236}">
                <a16:creationId xmlns:a16="http://schemas.microsoft.com/office/drawing/2014/main" id="{CEDAD97D-5B37-4501-A116-34693F20F9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60" y="110638"/>
            <a:ext cx="4975119" cy="663073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AAAF632-1167-4530-9793-77DF32B583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4208" y="1600200"/>
            <a:ext cx="224259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Stabile</a:t>
            </a:r>
            <a:r>
              <a:rPr lang="cs-CZ" sz="1800" dirty="0"/>
              <a:t>, ca 1940</a:t>
            </a:r>
          </a:p>
        </p:txBody>
      </p:sp>
    </p:spTree>
    <p:extLst>
      <p:ext uri="{BB962C8B-B14F-4D97-AF65-F5344CB8AC3E}">
        <p14:creationId xmlns:p14="http://schemas.microsoft.com/office/powerpoint/2010/main" val="31167519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726EE4-E830-4EA9-8EFF-859D46FA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ráva, exteriér, pole, park&#10;&#10;Popis byl vytvořen automaticky">
            <a:extLst>
              <a:ext uri="{FF2B5EF4-FFF2-40B4-BE49-F238E27FC236}">
                <a16:creationId xmlns:a16="http://schemas.microsoft.com/office/drawing/2014/main" id="{A4B99789-F3A1-43F0-8BF4-B2DDC7656B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41" y="-3338"/>
            <a:ext cx="5251955" cy="686133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EB82028-E67A-44B5-9A3A-FF05EBF7EF6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89185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998A35-577D-4AC4-A277-124A5C3E4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Seymour</a:t>
            </a:r>
            <a:r>
              <a:rPr lang="cs-CZ" dirty="0"/>
              <a:t> </a:t>
            </a:r>
            <a:r>
              <a:rPr lang="cs-CZ" dirty="0" err="1"/>
              <a:t>Lipton</a:t>
            </a:r>
            <a:r>
              <a:rPr lang="cs-CZ" dirty="0"/>
              <a:t>  1903-1986  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06A66456-A76F-4D69-B3A9-F44F04A211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72816"/>
            <a:ext cx="3395321" cy="4525963"/>
          </a:xfrm>
        </p:spPr>
      </p:pic>
      <p:pic>
        <p:nvPicPr>
          <p:cNvPr id="6" name="Zástupný obsah 5" descr="Obsah obrázku osoba, interiér, jídlo, kuchyně&#10;&#10;Popis byl vytvořen automaticky">
            <a:extLst>
              <a:ext uri="{FF2B5EF4-FFF2-40B4-BE49-F238E27FC236}">
                <a16:creationId xmlns:a16="http://schemas.microsoft.com/office/drawing/2014/main" id="{645037FC-731A-4A9F-9716-0689D6B1C8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963" y="2088201"/>
            <a:ext cx="3121354" cy="4525963"/>
          </a:xfrm>
        </p:spPr>
      </p:pic>
    </p:spTree>
    <p:extLst>
      <p:ext uri="{BB962C8B-B14F-4D97-AF65-F5344CB8AC3E}">
        <p14:creationId xmlns:p14="http://schemas.microsoft.com/office/powerpoint/2010/main" val="26888181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3EFFA5-9C69-41A4-8FA0-18E0AF6FA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5D9AEC03-C89C-4FF5-BF3E-24A3ED7F1D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554"/>
            <a:ext cx="5040560" cy="664689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31C2B6A-AAA4-48BD-9E45-76D70D16C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24128" y="1600200"/>
            <a:ext cx="29626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Portrait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a </a:t>
            </a:r>
            <a:r>
              <a:rPr lang="cs-CZ" sz="1800" dirty="0" err="1"/>
              <a:t>Poet</a:t>
            </a:r>
            <a:r>
              <a:rPr lang="cs-CZ" sz="1800" dirty="0"/>
              <a:t> 1948</a:t>
            </a:r>
          </a:p>
        </p:txBody>
      </p:sp>
    </p:spTree>
    <p:extLst>
      <p:ext uri="{BB962C8B-B14F-4D97-AF65-F5344CB8AC3E}">
        <p14:creationId xmlns:p14="http://schemas.microsoft.com/office/powerpoint/2010/main" val="12220754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6D98C7-A32B-4F61-8D71-996AB1534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404315-17DF-49BC-B483-DD6DB4064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404664"/>
            <a:ext cx="5482952" cy="6264696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17DFD36-E994-481F-A715-C6CD85C2E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2240" y="1600200"/>
            <a:ext cx="195456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Sorcerer</a:t>
            </a:r>
            <a:r>
              <a:rPr lang="cs-CZ" sz="1800" dirty="0"/>
              <a:t> 1958</a:t>
            </a:r>
          </a:p>
        </p:txBody>
      </p:sp>
      <p:pic>
        <p:nvPicPr>
          <p:cNvPr id="1026" name="Picture 2" descr="seymourlipton Instagram posts - Gramho.com">
            <a:extLst>
              <a:ext uri="{FF2B5EF4-FFF2-40B4-BE49-F238E27FC236}">
                <a16:creationId xmlns:a16="http://schemas.microsoft.com/office/drawing/2014/main" id="{044F8194-E845-4B72-B9C4-B469E3A3F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6048672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8262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259D4A-7F18-47FC-B798-BDCC94E14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Ibram</a:t>
            </a:r>
            <a:r>
              <a:rPr lang="cs-CZ" dirty="0"/>
              <a:t> </a:t>
            </a:r>
            <a:r>
              <a:rPr lang="cs-CZ" dirty="0" err="1"/>
              <a:t>Lassaw</a:t>
            </a:r>
            <a:r>
              <a:rPr lang="cs-CZ" dirty="0"/>
              <a:t> 1913-2003 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3C338959-F425-49DF-A8D0-63D107B104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09" y="1276832"/>
            <a:ext cx="3883899" cy="5248512"/>
          </a:xfrm>
        </p:spPr>
      </p:pic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1EAB7B77-1B7E-4D7A-A18D-DE9DD38A2F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659" y="3693865"/>
            <a:ext cx="4859832" cy="3164135"/>
          </a:xfrm>
        </p:spPr>
      </p:pic>
    </p:spTree>
    <p:extLst>
      <p:ext uri="{BB962C8B-B14F-4D97-AF65-F5344CB8AC3E}">
        <p14:creationId xmlns:p14="http://schemas.microsoft.com/office/powerpoint/2010/main" val="3587685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2226" name="Picture 2" descr="http://www.kenney-mencher.com/pic_old/20th_century/brancusi_the_beginning_of_the_world_19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3845310" cy="5968355"/>
          </a:xfrm>
          <a:prstGeom prst="rect">
            <a:avLst/>
          </a:prstGeom>
          <a:noFill/>
        </p:spPr>
      </p:pic>
      <p:pic>
        <p:nvPicPr>
          <p:cNvPr id="52228" name="Picture 4" descr="http://theopenend.com/wp-content/uploads/2009/11/brancus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88640"/>
            <a:ext cx="4435535" cy="5910834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4788024" y="630932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Pták v prostoru 1923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23528" y="630932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Počátek světa 1920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1641E0-2D25-447D-B456-F5C73D3D9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AD1E4AC5-EA9D-4F7C-8053-7A7FF3B181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079"/>
            <a:ext cx="3816424" cy="668765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A7F1738-7278-451E-A48E-4E033A1A14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8144" y="1600200"/>
            <a:ext cx="281865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Kwannon</a:t>
            </a:r>
            <a:r>
              <a:rPr lang="cs-CZ" sz="1800" dirty="0"/>
              <a:t> 1952</a:t>
            </a:r>
          </a:p>
        </p:txBody>
      </p:sp>
    </p:spTree>
    <p:extLst>
      <p:ext uri="{BB962C8B-B14F-4D97-AF65-F5344CB8AC3E}">
        <p14:creationId xmlns:p14="http://schemas.microsoft.com/office/powerpoint/2010/main" val="36795395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9ACAB3-5C70-4528-A796-8EC117000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interiér, fotka, stůl, velké&#10;&#10;Popis byl vytvořen automaticky">
            <a:extLst>
              <a:ext uri="{FF2B5EF4-FFF2-40B4-BE49-F238E27FC236}">
                <a16:creationId xmlns:a16="http://schemas.microsoft.com/office/drawing/2014/main" id="{5204A747-2CF9-42A9-8166-E6D7EA00C1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205"/>
            <a:ext cx="4312137" cy="6221157"/>
          </a:xfrm>
        </p:spPr>
      </p:pic>
      <p:pic>
        <p:nvPicPr>
          <p:cNvPr id="8" name="Zástupný obsah 7" descr="Obsah obrázku interiér, stůl, fotka, kuchyně&#10;&#10;Popis byl vytvořen automaticky">
            <a:extLst>
              <a:ext uri="{FF2B5EF4-FFF2-40B4-BE49-F238E27FC236}">
                <a16:creationId xmlns:a16="http://schemas.microsoft.com/office/drawing/2014/main" id="{A6322D5D-7EDA-4311-8CA0-70A0304C9B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538" y="846138"/>
            <a:ext cx="4485757" cy="5607198"/>
          </a:xfrm>
        </p:spPr>
      </p:pic>
    </p:spTree>
    <p:extLst>
      <p:ext uri="{BB962C8B-B14F-4D97-AF65-F5344CB8AC3E}">
        <p14:creationId xmlns:p14="http://schemas.microsoft.com/office/powerpoint/2010/main" val="3506413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0"/>
            <a:ext cx="7499176" cy="587725"/>
          </a:xfrm>
        </p:spPr>
        <p:txBody>
          <a:bodyPr>
            <a:normAutofit fontScale="90000"/>
          </a:bodyPr>
          <a:lstStyle/>
          <a:p>
            <a:r>
              <a:rPr lang="cs-CZ" dirty="0"/>
              <a:t>Alberto </a:t>
            </a:r>
            <a:r>
              <a:rPr lang="cs-CZ" dirty="0" err="1"/>
              <a:t>Giacometti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sz="1800" dirty="0"/>
              <a:t>Torso 1925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141168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r>
              <a:rPr lang="cs-CZ" sz="1800" dirty="0"/>
              <a:t>Zírající hlava 1928-29</a:t>
            </a:r>
          </a:p>
        </p:txBody>
      </p:sp>
      <p:pic>
        <p:nvPicPr>
          <p:cNvPr id="129026" name="Picture 2" descr="Výsledek obrázku pro giacometti torso 19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653" y="666750"/>
            <a:ext cx="3819525" cy="5524500"/>
          </a:xfrm>
          <a:prstGeom prst="rect">
            <a:avLst/>
          </a:prstGeom>
          <a:noFill/>
        </p:spPr>
      </p:pic>
      <p:pic>
        <p:nvPicPr>
          <p:cNvPr id="129028" name="Picture 4" descr="Výsledek obrázku pro giacometti gazing he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0720" y="630359"/>
            <a:ext cx="4086225" cy="5524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6757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r>
              <a:rPr lang="cs-CZ" sz="1800" dirty="0"/>
              <a:t>Žena 1927-29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0050" name="Picture 2" descr="Výsledek obrázku pro giacometti  woman 19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4810"/>
            <a:ext cx="4032448" cy="6043462"/>
          </a:xfrm>
          <a:prstGeom prst="rect">
            <a:avLst/>
          </a:prstGeom>
          <a:noFill/>
        </p:spPr>
      </p:pic>
      <p:pic>
        <p:nvPicPr>
          <p:cNvPr id="130052" name="Picture 4" descr="Výsledek obrázku pro giacometti  woman 19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88639"/>
            <a:ext cx="3672408" cy="65944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6463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699A8C-69D8-4384-9183-1FFF00E9A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lavice, plot, exteriér, dřevěné&#10;&#10;Popis byl vytvořen automaticky">
            <a:extLst>
              <a:ext uri="{FF2B5EF4-FFF2-40B4-BE49-F238E27FC236}">
                <a16:creationId xmlns:a16="http://schemas.microsoft.com/office/drawing/2014/main" id="{14496FA8-8F2D-4869-9916-756FA3735A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3" y="17058"/>
            <a:ext cx="5790392" cy="656630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8D1D9B-955C-4920-9F58-C9513DFAC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176" y="1600200"/>
            <a:ext cx="253062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/>
          </a:p>
          <a:p>
            <a:pPr marL="0" indent="0">
              <a:buNone/>
            </a:pPr>
            <a:r>
              <a:rPr lang="cs-CZ" sz="1800"/>
              <a:t>Rodčenko</a:t>
            </a:r>
            <a:r>
              <a:rPr lang="cs-CZ" sz="1800" dirty="0"/>
              <a:t>, Prostorová konstrukce 1920</a:t>
            </a:r>
          </a:p>
        </p:txBody>
      </p:sp>
    </p:spTree>
    <p:extLst>
      <p:ext uri="{BB962C8B-B14F-4D97-AF65-F5344CB8AC3E}">
        <p14:creationId xmlns:p14="http://schemas.microsoft.com/office/powerpoint/2010/main" val="129985841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1524</TotalTime>
  <Words>258</Words>
  <Application>Microsoft Office PowerPoint</Application>
  <PresentationFormat>Předvádění na obrazovce (4:3)</PresentationFormat>
  <Paragraphs>328</Paragraphs>
  <Slides>61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64" baseType="lpstr">
      <vt:lpstr>Arial</vt:lpstr>
      <vt:lpstr>Calibri</vt:lpstr>
      <vt:lpstr>Motiv sady Office</vt:lpstr>
      <vt:lpstr>ROZKLAD TVARU, ABSTRAKCE</vt:lpstr>
      <vt:lpstr>Constantin Brancussi 1876-1957</vt:lpstr>
      <vt:lpstr>Prezentace aplikace PowerPoint</vt:lpstr>
      <vt:lpstr>Prezentace aplikace PowerPoint</vt:lpstr>
      <vt:lpstr>Prezentace aplikace PowerPoint</vt:lpstr>
      <vt:lpstr>Prezentace aplikace PowerPoint</vt:lpstr>
      <vt:lpstr>Alberto Giacometti</vt:lpstr>
      <vt:lpstr>Prezentace aplikace PowerPoint</vt:lpstr>
      <vt:lpstr>Prezentace aplikace PowerPoint</vt:lpstr>
      <vt:lpstr>Katarzyna Kobro 1898-1951 </vt:lpstr>
      <vt:lpstr>Prezentace aplikace PowerPoint</vt:lpstr>
      <vt:lpstr> </vt:lpstr>
      <vt:lpstr>Naum Gabo 1890-1977</vt:lpstr>
      <vt:lpstr> </vt:lpstr>
      <vt:lpstr>Prezentace aplikace PowerPoint</vt:lpstr>
      <vt:lpstr>Prezentace aplikace PowerPoint</vt:lpstr>
      <vt:lpstr>Prezentace aplikace PowerPoint</vt:lpstr>
      <vt:lpstr>Antoine Pevsner 1884-1962</vt:lpstr>
      <vt:lpstr>Prezentace aplikace PowerPoint</vt:lpstr>
      <vt:lpstr>Prezentace aplikace PowerPoint</vt:lpstr>
      <vt:lpstr>Prezentace aplikace PowerPoint</vt:lpstr>
      <vt:lpstr>Laszlo Moholy-Nagy 1895-1946</vt:lpstr>
      <vt:lpstr>Prezentace aplikace PowerPoint</vt:lpstr>
      <vt:lpstr>Prezentace aplikace PowerPoint</vt:lpstr>
      <vt:lpstr>Prezentace aplikace PowerPoint</vt:lpstr>
      <vt:lpstr>Barbara Hepworth 1903-1975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David Smith 1906-1965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Alexander Calder 1898-1976 </vt:lpstr>
      <vt:lpstr>Prezentace aplikace PowerPoint</vt:lpstr>
      <vt:lpstr>Prezentace aplikace PowerPoint</vt:lpstr>
      <vt:lpstr>Prezentace aplikace PowerPoint</vt:lpstr>
      <vt:lpstr>Prezentace aplikace PowerPoint</vt:lpstr>
      <vt:lpstr>Seymour Lipton  1903-1986  </vt:lpstr>
      <vt:lpstr>Prezentace aplikace PowerPoint</vt:lpstr>
      <vt:lpstr>Prezentace aplikace PowerPoint</vt:lpstr>
      <vt:lpstr>Ibram Lassaw 1913-2003 </vt:lpstr>
      <vt:lpstr>Prezentace aplikace PowerPoint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Ladislav Kesner</dc:creator>
  <cp:lastModifiedBy>Ladislav Kesner</cp:lastModifiedBy>
  <cp:revision>174</cp:revision>
  <dcterms:created xsi:type="dcterms:W3CDTF">2016-02-20T07:26:35Z</dcterms:created>
  <dcterms:modified xsi:type="dcterms:W3CDTF">2020-11-08T13:49:43Z</dcterms:modified>
</cp:coreProperties>
</file>