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7" r:id="rId3"/>
    <p:sldId id="278" r:id="rId4"/>
    <p:sldId id="281" r:id="rId5"/>
    <p:sldId id="280" r:id="rId6"/>
    <p:sldId id="27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586"/>
  </p:normalViewPr>
  <p:slideViewPr>
    <p:cSldViewPr snapToGrid="0" snapToObjects="1">
      <p:cViewPr varScale="1">
        <p:scale>
          <a:sx n="90" d="100"/>
          <a:sy n="90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C14F2-6D62-C44B-BC94-7C741E73B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metodologie historického výzkumu</a:t>
            </a: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FAVBPa100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42531-AF0A-2D4D-93BE-E4F8ADE79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endParaRPr lang="cs-CZ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Šárka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Gmiterková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17. 10. 2019</a:t>
            </a:r>
          </a:p>
        </p:txBody>
      </p:sp>
    </p:spTree>
    <p:extLst>
      <p:ext uri="{BB962C8B-B14F-4D97-AF65-F5344CB8AC3E}">
        <p14:creationId xmlns:p14="http://schemas.microsoft.com/office/powerpoint/2010/main" val="50811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BCBC0B5-9E57-4D7F-BCA9-3AB73BF6C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62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60EE7F-2246-4D2B-B4B0-22B958F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6406481" cy="5260195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766F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9D817469-DEB8-9442-9E58-4E783F1B6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116700"/>
            <a:ext cx="5762486" cy="23482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268047-54AF-4152-9AD2-157673E96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2923" y="643467"/>
            <a:ext cx="4335610" cy="5260195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766F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, noviny, cihla&#10;&#10;Popis byl vytvořen automaticky">
            <a:extLst>
              <a:ext uri="{FF2B5EF4-FFF2-40B4-BE49-F238E27FC236}">
                <a16:creationId xmlns:a16="http://schemas.microsoft.com/office/drawing/2014/main" id="{87051C32-B5CA-0E4B-A9ED-E5C6DE34D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6" y="1453964"/>
            <a:ext cx="3692144" cy="3673683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36D73EF9-F875-4009-AE45-240606B75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729B7DCE-93E6-FA44-B0F9-63DF856D6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389" y="659027"/>
            <a:ext cx="7190212" cy="53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8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6748EC9B-A8F8-FE4E-8B3E-62CCC148D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72" r="1" b="34966"/>
          <a:stretch/>
        </p:blipFill>
        <p:spPr>
          <a:xfrm>
            <a:off x="2589211" y="643467"/>
            <a:ext cx="89518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0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215CC65-DDA1-1440-96D8-587E3D640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94" y="744643"/>
            <a:ext cx="7594802" cy="52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0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AD8135-E746-2C44-BE2C-E2B72206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cs-CZ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NA KONCI PRÁCE SOUPIS ZDROJŮ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Zástupný obsah 4">
            <a:extLst>
              <a:ext uri="{FF2B5EF4-FFF2-40B4-BE49-F238E27FC236}">
                <a16:creationId xmlns:a16="http://schemas.microsoft.com/office/drawing/2014/main" id="{C32C20DE-4404-2A4A-9A2F-3589456C9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řadíme abecedně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 uvádíme v následujícím řazení: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Zdroje primární (prameny); dále dělíme na archivní, publikované 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a audiovizuální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Zdroje sekundární (bibliografie); dále dělíme na literaturu citovanou a konzultovanou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Audiovizuální díla, která dělíme na analyzovaná a citovaná.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osoba, muž, exteriér, podepsat&#10;&#10;Popis byl vytvořen automaticky">
            <a:extLst>
              <a:ext uri="{FF2B5EF4-FFF2-40B4-BE49-F238E27FC236}">
                <a16:creationId xmlns:a16="http://schemas.microsoft.com/office/drawing/2014/main" id="{78413E29-DFD7-B44B-A9AE-39E8B1CD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416" y="645106"/>
            <a:ext cx="5234627" cy="5247747"/>
          </a:xfrm>
          <a:prstGeom prst="rect">
            <a:avLst/>
          </a:prstGeom>
        </p:spPr>
      </p:pic>
      <p:sp>
        <p:nvSpPr>
          <p:cNvPr id="92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7171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Macintosh PowerPoint</Application>
  <PresentationFormat>Širokoúhlá obrazovka</PresentationFormat>
  <Paragraphs>10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Stébla</vt:lpstr>
      <vt:lpstr>Úvod do metodologie historického výzkumu  FAVBPa100</vt:lpstr>
      <vt:lpstr>Prezentace aplikace PowerPoint</vt:lpstr>
      <vt:lpstr>Prezentace aplikace PowerPoint</vt:lpstr>
      <vt:lpstr>Prezentace aplikace PowerPoint</vt:lpstr>
      <vt:lpstr>Prezentace aplikace PowerPoint</vt:lpstr>
      <vt:lpstr>NA KONCI PRÁCE SOUPIS ZDROJŮ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metodologie historického výzkumu  FAVBPa100</dc:title>
  <dc:creator>Šárka Gmiterková</dc:creator>
  <cp:lastModifiedBy>Šárka Gmiterková</cp:lastModifiedBy>
  <cp:revision>1</cp:revision>
  <dcterms:created xsi:type="dcterms:W3CDTF">2020-11-25T13:54:26Z</dcterms:created>
  <dcterms:modified xsi:type="dcterms:W3CDTF">2020-11-25T13:55:26Z</dcterms:modified>
</cp:coreProperties>
</file>