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81" r:id="rId3"/>
    <p:sldId id="280" r:id="rId4"/>
    <p:sldId id="282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586"/>
  </p:normalViewPr>
  <p:slideViewPr>
    <p:cSldViewPr snapToGrid="0" snapToObjects="1">
      <p:cViewPr varScale="1">
        <p:scale>
          <a:sx n="76" d="100"/>
          <a:sy n="76" d="100"/>
        </p:scale>
        <p:origin x="3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C14F2-6D62-C44B-BC94-7C741E73BB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4103" y="1318591"/>
            <a:ext cx="5800929" cy="4220820"/>
          </a:xfrm>
        </p:spPr>
        <p:txBody>
          <a:bodyPr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metodologie historického výzkumu</a:t>
            </a:r>
            <a:b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FAVBPa100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9F42531-AF0A-2D4D-93BE-E4F8ADE79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5048" y="1871831"/>
            <a:ext cx="3084569" cy="3199806"/>
          </a:xfrm>
        </p:spPr>
        <p:txBody>
          <a:bodyPr anchor="ctr">
            <a:normAutofit/>
          </a:bodyPr>
          <a:lstStyle/>
          <a:p>
            <a:endParaRPr lang="cs-CZ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Šárka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Gmiterková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 </a:t>
            </a:r>
          </a:p>
          <a:p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2. 12. 2020</a:t>
            </a:r>
          </a:p>
        </p:txBody>
      </p:sp>
    </p:spTree>
    <p:extLst>
      <p:ext uri="{BB962C8B-B14F-4D97-AF65-F5344CB8AC3E}">
        <p14:creationId xmlns:p14="http://schemas.microsoft.com/office/powerpoint/2010/main" val="508119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D7C327-8DEC-F44F-84CB-71D7E310B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databáze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F77A9B-C9A8-6C4C-BF59-4BA3D3719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Používejte AND pro kombinaci klíčových slov a frází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Biopic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French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Používejte zkrácené tvary s pomocí hvězdičky, a otazníky, abyste dostali všechny tvary slov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child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and film</a:t>
            </a:r>
          </a:p>
          <a:p>
            <a:pPr lvl="1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globali?ation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cinema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 se hledat nejen s pomocí klíčových slov, ale také předmětů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Snažte se si představit nejrůznější způsoby, jak by se dalo vyjádřit to, co hledáte, dokud nevyčerpáte všechny možnosti. Pro co nejpřesnější výsledky dávejte slova do závorek a použijte OR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(AIDS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HIV) and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television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movies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cinema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pictures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hledáte konkrétní článek, pak celý 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jeho dejte název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uvozovek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331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B1E96D-4FBB-234B-9A11-326880D60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1583473"/>
            <a:ext cx="2454052" cy="4546964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 č.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1763E2-E4E2-FF40-946C-3AEA584BF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612" y="330506"/>
            <a:ext cx="7185999" cy="5684704"/>
          </a:xfrm>
        </p:spPr>
        <p:txBody>
          <a:bodyPr anchor="ctr">
            <a:normAutofit/>
          </a:bodyPr>
          <a:lstStyle/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úkolu č. 1 doplňte přílohy: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Filmografické údaje k analyzovanému filmu a seznam citovaných filmů (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bod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pokud jiný než analyzovaný film v textu nezmiňujete; pokud zmiňujete i další tituly a neuvedete je v seznamu citovaných filmů, jste bez bodu)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Přehled primárních (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bod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 sekundárních (konzultovaných) zdrojů (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bod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odevzdaného souboru dále vložte: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tři články/recenze s plným bibliografickým zápisem 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tištěného zdroje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filmu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Ženy v běhu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(r. Martin Horský, 2019) (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body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Dva fulltextové články v recenzovaném periodiku, jeden v češtině a jeden v angličtině autorů 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Miroslava Papežová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body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 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Lukáš Skupa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body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Alespoň dva fulltextové články k filmové adaptaci románu Virginie Woolfové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Orlando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roku 1992, které se vztahují k problematice genderu a/nebo postmodernity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9. 12. (vč.) – vložit 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240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6E7C03-6A0E-6246-A09A-B806143C3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hodnocení semináře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0588C8-03C2-E348-8678-AFEE6D9FE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3392" y="2623930"/>
            <a:ext cx="9383408" cy="32872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absolvování je potřeba odevzdat všechny úkoly</a:t>
            </a:r>
          </a:p>
          <a:p>
            <a:pPr>
              <a:lnSpc>
                <a:spcPct val="90000"/>
              </a:lnSpc>
            </a:pP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Minimální zisk k absolvování předmětu je 20 bodů z maximálního počtu 35 bodů</a:t>
            </a:r>
          </a:p>
          <a:p>
            <a:pPr>
              <a:lnSpc>
                <a:spcPct val="90000"/>
              </a:lnSpc>
            </a:pP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první úkol (5 až 8 NS o oblíbeném filmu) max. 8 bodů. </a:t>
            </a:r>
          </a:p>
          <a:p>
            <a:pPr>
              <a:lnSpc>
                <a:spcPct val="90000"/>
              </a:lnSpc>
            </a:pP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druhý úkol (přílohy, vyhledávání v databázích a katalozích, práce s elektronickými zdroji) – 12 bodů.</a:t>
            </a:r>
          </a:p>
          <a:p>
            <a:pPr>
              <a:lnSpc>
                <a:spcPct val="90000"/>
              </a:lnSpc>
            </a:pP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archivní rešerši 5 bodů</a:t>
            </a:r>
          </a:p>
          <a:p>
            <a:pPr>
              <a:lnSpc>
                <a:spcPct val="90000"/>
              </a:lnSpc>
            </a:pP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práci se zvukovým záznamem – 10 bodů.</a:t>
            </a:r>
          </a:p>
        </p:txBody>
      </p:sp>
    </p:spTree>
    <p:extLst>
      <p:ext uri="{BB962C8B-B14F-4D97-AF65-F5344CB8AC3E}">
        <p14:creationId xmlns:p14="http://schemas.microsoft.com/office/powerpoint/2010/main" val="243357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5B6512-66A3-9B45-B37D-C88B40B1B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Známkování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07EBC9-8833-4B4B-B781-CED5CD7DA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Zisk 35 – 32 bodů &gt;&gt; 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Zisk 31 – 28 bodů &gt;&gt; B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Zisk 27 – 25 bodů &gt;&gt; C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Zisk 24 – 21 bodů &gt;&gt; D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Zisk 20 bodů &gt;&gt; E</a:t>
            </a:r>
          </a:p>
          <a:p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19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bodů a méně &gt;&gt; F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Body budou postupně přibývat v poznámkovém bloku.</a:t>
            </a:r>
          </a:p>
        </p:txBody>
      </p:sp>
    </p:spTree>
    <p:extLst>
      <p:ext uri="{BB962C8B-B14F-4D97-AF65-F5344CB8AC3E}">
        <p14:creationId xmlns:p14="http://schemas.microsoft.com/office/powerpoint/2010/main" val="62027775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431</Words>
  <Application>Microsoft Office PowerPoint</Application>
  <PresentationFormat>Širokoúhlá obrazovka</PresentationFormat>
  <Paragraphs>38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Stébla</vt:lpstr>
      <vt:lpstr>Úvod do metodologie historického výzkumu  FAVBPa100</vt:lpstr>
      <vt:lpstr>Elektronické databáze</vt:lpstr>
      <vt:lpstr>Úkol č. 2</vt:lpstr>
      <vt:lpstr>Systém hodnocení semináře</vt:lpstr>
      <vt:lpstr>Známkování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metodologie historického výzkumu  FAVBPa100</dc:title>
  <dc:creator>Šárka Gmiterková</dc:creator>
  <cp:lastModifiedBy>Šárka Gmiterková</cp:lastModifiedBy>
  <cp:revision>8</cp:revision>
  <dcterms:created xsi:type="dcterms:W3CDTF">2019-10-16T18:33:28Z</dcterms:created>
  <dcterms:modified xsi:type="dcterms:W3CDTF">2020-12-02T16:07:37Z</dcterms:modified>
</cp:coreProperties>
</file>