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1" r:id="rId9"/>
    <p:sldId id="262" r:id="rId10"/>
    <p:sldId id="263" r:id="rId11"/>
    <p:sldId id="265" r:id="rId12"/>
    <p:sldId id="266" r:id="rId13"/>
    <p:sldId id="275" r:id="rId14"/>
    <p:sldId id="27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Pavlík" initials="OP" lastIdx="1" clrIdx="0">
    <p:extLst>
      <p:ext uri="{19B8F6BF-5375-455C-9EA6-DF929625EA0E}">
        <p15:presenceInfo xmlns:p15="http://schemas.microsoft.com/office/powerpoint/2012/main" userId="Ondřej Pavl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78937-3346-4AC2-9661-959937E7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63CBC3-9297-4990-8960-96C9D3860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310ACE-DEA2-42AE-9501-4B5198D5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12BB5-2829-48D3-8E0A-ECD1A4E7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1973F-D717-4D0F-9303-9FEDB479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2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7E182-6888-4F77-AEAD-31E64E16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A7BB8B-855D-4683-B5AE-75B487E8E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05D8E-9F06-4CF1-8E48-8E9C61F8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FB864C-5543-4082-BDE9-128DB181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6B13E-84B2-479B-8819-19816099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71067F-67BD-4690-9CB9-2B39423B8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79A55B-1381-44DC-8515-E2A4F0A6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6ABEA-48BA-4B59-AD31-A8F7E092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C38018-1EA3-4F41-AEE8-78F361E8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0D9AA-4F10-481D-A562-277EAC33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F9381-F086-4D39-8F64-CF7EB269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9F4C-C751-4158-A401-AF38B664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E6B3A-9090-4887-9EB3-8B6C3B6A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61E829-BD52-4A4C-BEAA-0834982A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26B06-FCC6-4185-B977-C82A93CC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356D-B7BF-4475-BC42-24760742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D89CE5-34F4-46C2-81E9-A2637F6F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1C2E9-4E5C-4F24-93F5-73AB9A75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624305-5A1C-434A-BCEF-A37E5BF0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B02B6D-62A1-4AE1-9A64-F0399E82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BB225-4995-4570-B1D3-C67F3B3C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51FBC-D01B-41FA-B2DA-78A8392DD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78CC6C-5918-4CEB-A08D-AD39EF64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8629A1-ACA8-44A7-B42A-0BA1EB02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8D7425-4390-454C-BED6-B2F7A5C9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A51E5-466A-4D45-B9F8-B757F92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1234D-92CC-4C41-80C2-36101432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98A896-B730-4067-B707-8556332A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0FEBEF-3E71-4976-BDDE-047BCED73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5CF8AD-3AA2-4190-A93F-66B51A54E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B22BF0-8ABB-49B9-BE05-3C1FED5E7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8BB372-4343-48B9-B1ED-82B2B7D3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F759A7-5B07-4117-A4AA-2CE46BDE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4427132-12DC-4E40-BB1B-309921DB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D6859-9078-4599-B2E8-96A4C23A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F017A5-8437-4396-AF77-9931B05C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7B9AAE-2140-4CE3-93D0-B438897B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51553D-631B-4559-9344-599C4307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E90831-535E-4F58-870E-85C8C34E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20A922-88B0-4388-AE4E-481A71DA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BD90E3-9950-4A96-860F-DDF76F1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BA42F-DC54-4B84-A401-6C9FDB60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57659-C095-4E12-AEBF-CD351D9F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FB1425-E947-4141-885A-115D31F98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2E857D-5F67-41DD-AD73-E0E07581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F69BE7-A1F0-4ECA-9A5F-9D5D3575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6B2986-B9CF-42E4-A58B-A1E858FE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3BBAA-FF1B-4550-ADCD-F7FAAC36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CDA28C-97E1-4D5F-93C0-140E8A124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C64B7D-CF7E-4034-80F7-23C983D14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25BFA1-DD91-4F10-9CA0-2E4EC6F5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2EC308-8DB3-4714-B329-9E17283E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1EE958-075C-432A-A91F-4720E004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E08E31-A62C-442E-B1FE-F6C4697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D2ED1F-9CF8-4245-BF03-AED055AE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4B954A-5720-44E3-80BC-E64DC88C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10/24/2020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58806-F2BC-40F2-8078-402C745EB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7EC43-52A4-4651-A724-14EC0E9D0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budova, jezdit, most&#10;&#10;Popis byl vytvořen automaticky">
            <a:extLst>
              <a:ext uri="{FF2B5EF4-FFF2-40B4-BE49-F238E27FC236}">
                <a16:creationId xmlns:a16="http://schemas.microsoft.com/office/drawing/2014/main" id="{D086F3B4-668C-4DBC-A6C3-1C3E36526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r="2674" b="-1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3024BC-D0D1-42CD-B689-C1B9E542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-99098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b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aktéři, sítě a rhizomy</a:t>
            </a:r>
            <a:b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 filosofie a teorie přírody, společnosti a pohyblivých obrazů</a:t>
            </a:r>
            <a:endParaRPr lang="cs-CZ" sz="5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7F73DB-EA7B-49CA-9871-0649D9919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1" y="465927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FAVh021 Film a ekologie</a:t>
            </a:r>
            <a:b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hodina</a:t>
            </a:r>
            <a:b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ondrej.pavlik@mail.muni.cz</a:t>
            </a:r>
          </a:p>
        </p:txBody>
      </p:sp>
    </p:spTree>
    <p:extLst>
      <p:ext uri="{BB962C8B-B14F-4D97-AF65-F5344CB8AC3E}">
        <p14:creationId xmlns:p14="http://schemas.microsoft.com/office/powerpoint/2010/main" val="234835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42C66C-5505-4180-9F54-D1E375AA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Cesta k uspořádání světa?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05230-61A2-48BA-8461-FE81BB84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dualismu „přírody“ a „společnosti“ Latour uvažuje o lidských a nelidských aktérech, kteří jsou propojeni sítěmi asociací a vztahů (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aktérů-sítí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nejednají pouze lidé, ale i předměty, viry, vodní toky, lesy…</a:t>
            </a:r>
            <a:b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Utváření kolektivu (složeného z lidských a nelidských aktérů) na základě otázek:</a:t>
            </a:r>
          </a:p>
          <a:p>
            <a:pPr marL="0" indent="0">
              <a:buNone/>
            </a:pP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 nás je?</a:t>
            </a:r>
            <a:b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Dokážeme společně existovat?</a:t>
            </a:r>
            <a:b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utváření kolektivu musí brát v úvahu co nejširší spektrum aktérů, dávat jim dostatečný „hlas“ v diskuzi/vyjednávání, zajišťovat jim patřičné místo ve společném světě a až poté nezpochybňovat jejich postavení</a:t>
            </a:r>
            <a:endParaRPr lang="cs-CZ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FB612-EEBE-4A19-B7F4-AB76BBC4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5" y="874290"/>
            <a:ext cx="9899009" cy="5109419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Deleuze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Guattari zavádějí koncept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rhizomu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opakem rhizomu je strom; </a:t>
            </a:r>
          </a:p>
          <a:p>
            <a:pPr marL="0" indent="0"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Přírodopisná metafora jako znázornění (filosofického) pohledu na svět a jeho organizaci</a:t>
            </a:r>
          </a:p>
          <a:p>
            <a:pPr marL="0" indent="0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Rhizom nezačíná ani nekončí, je vždy ve středu, mezi věcmi, mezičlánek, intermezzo. Strom, to je příbuzenství, ale rhizom je spojenectví, jedině a pouze spojenectví. Strom vnucuje sloveso „být“, tkanivem rhizomu je spojka ‚a… a… a…‘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(Tisíc plošin, s. 35)</a:t>
            </a:r>
          </a:p>
        </p:txBody>
      </p:sp>
    </p:spTree>
    <p:extLst>
      <p:ext uri="{BB962C8B-B14F-4D97-AF65-F5344CB8AC3E}">
        <p14:creationId xmlns:p14="http://schemas.microsoft.com/office/powerpoint/2010/main" val="414173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9C1812-BBC9-4652-B088-6DCFAA8CB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b="13319"/>
          <a:stretch/>
        </p:blipFill>
        <p:spPr>
          <a:xfrm>
            <a:off x="20" y="-41816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4763DD7D-6C89-4C43-958A-F4949CFBB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6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3A8DD5-C912-4B42-8235-C1C75CDF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druhý úkol – Benátky za časů koronaviru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AB352-CE40-4475-843B-5632F5B6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 v Benátkách byl letos největší filmovou akcí, která se konala během koronavirové pandemie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vytvořte nákres/schéma jednotlivých lidských i ne-lidských aktérů, kteří se na tomto mimořádném ročníku v Benátkách shromáždili a spoluurčili podobu festivalu a formu jeho konání (nemusíte zahrnovat všechny aktéry, můžete aktéry uspořádávat do skupin: pořadatelé, návštěvníci… případně do podskupin)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 – zásadním aktérem je samozřejmě i koronavirus, přijatá bezpečnostní opatření atd. Nemusíte nutně mapovat festival jako celek, ale zaměřit se třeba jen na jeho jednu část detailněji (pokud to bude možné).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průběhu festivalu a mimořádných covidových opatřeních vyhledejte na internetu (oficiální web festivalu, zprávy v médiích, reporty…)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vytvořte tak, aby mělo pokud možno procesuálně-relační charakter rhizomu/sítě – můžete jej vytvořit buď digitálně/v počítači, nebo nakreslit na papír a výsledek vyfotit. Schéma by mělo zohledňovat, kteří aktéři jsou propojení a jakým způsobem. 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opět nahrajte (do půlnoci neděle 25. 10.) do FB skupiny kursu a připojte vysvětlující komentář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6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1892F5D-7268-4DAB-A9C3-1A717FA79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1727200"/>
            <a:ext cx="4902200" cy="4241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EA084E-2EC5-4F5B-84E1-F9491E23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rhizomatických schémat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92E808-3595-4ECB-9907-A7C877AF9F67}"/>
              </a:ext>
            </a:extLst>
          </p:cNvPr>
          <p:cNvSpPr txBox="1"/>
          <p:nvPr/>
        </p:nvSpPr>
        <p:spPr>
          <a:xfrm>
            <a:off x="327171" y="6266576"/>
            <a:ext cx="108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P.S.: Ty vaše nemusí nutně být tak komplikované! Tyto jsou hlavně pro inspiraci.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1DAE229-D687-456D-9D1A-3CC10445B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0" y="1511649"/>
            <a:ext cx="3914281" cy="46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5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, exteriér, budova, muž&#10;&#10;Popis byl vytvořen automaticky">
            <a:extLst>
              <a:ext uri="{FF2B5EF4-FFF2-40B4-BE49-F238E27FC236}">
                <a16:creationId xmlns:a16="http://schemas.microsoft.com/office/drawing/2014/main" id="{CA1B9A68-708E-4B9C-BE34-84DB013B9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2" r="31723" b="1"/>
          <a:stretch/>
        </p:blipFill>
        <p:spPr>
          <a:xfrm>
            <a:off x="3008917" y="21236"/>
            <a:ext cx="2917436" cy="3407764"/>
          </a:xfrm>
          <a:prstGeom prst="rect">
            <a:avLst/>
          </a:prstGeom>
        </p:spPr>
      </p:pic>
      <p:pic>
        <p:nvPicPr>
          <p:cNvPr id="5" name="Obrázek 4" descr="Obsah obrázku osoba, vsedě, muž, mobilní telefon&#10;&#10;Popis byl vytvořen automaticky">
            <a:extLst>
              <a:ext uri="{FF2B5EF4-FFF2-40B4-BE49-F238E27FC236}">
                <a16:creationId xmlns:a16="http://schemas.microsoft.com/office/drawing/2014/main" id="{05912EC2-5C1B-4E5C-9A92-4A102976E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5" r="1" b="1"/>
          <a:stretch/>
        </p:blipFill>
        <p:spPr>
          <a:xfrm>
            <a:off x="45729" y="21226"/>
            <a:ext cx="2917457" cy="3407774"/>
          </a:xfrm>
          <a:prstGeom prst="rect">
            <a:avLst/>
          </a:prstGeom>
        </p:spPr>
      </p:pic>
      <p:pic>
        <p:nvPicPr>
          <p:cNvPr id="7" name="Obrázek 6" descr="Obsah obrázku vsedě, žena, lidé, skupina&#10;&#10;Popis byl vytvořen automaticky">
            <a:extLst>
              <a:ext uri="{FF2B5EF4-FFF2-40B4-BE49-F238E27FC236}">
                <a16:creationId xmlns:a16="http://schemas.microsoft.com/office/drawing/2014/main" id="{094C047E-10F4-4CAC-8EFF-E05BE3793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42"/>
          <a:stretch/>
        </p:blipFill>
        <p:spPr>
          <a:xfrm>
            <a:off x="0" y="3494314"/>
            <a:ext cx="5926333" cy="33636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4F3AA-18DB-4CE7-9C11-5C81EB0A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12" y="1301966"/>
            <a:ext cx="5772519" cy="486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autoři/literatura:</a:t>
            </a:r>
          </a:p>
          <a:p>
            <a:pPr marL="0" indent="0">
              <a:buNone/>
            </a:pP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Bruno </a:t>
            </a:r>
            <a:r>
              <a:rPr lang="cs-CZ" sz="15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Latour</a:t>
            </a:r>
            <a:b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Politics of Nature: How to Bring the Sciences into Democracy</a:t>
            </a: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  <a:b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Reassembling the social: an introduction to actor-network theory </a:t>
            </a: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  <a:b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Zpátky na zem: Jak se vyznat v politice nového klimatického režimu </a:t>
            </a: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(2020)</a:t>
            </a:r>
          </a:p>
          <a:p>
            <a:pPr marL="0" indent="0">
              <a:buNone/>
            </a:pPr>
            <a:r>
              <a:rPr lang="cs-CZ" sz="15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Adrian J. Ivakhiv</a:t>
            </a:r>
            <a:b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Ecologies of the Moving Image: Cinema, Affect, Nature</a:t>
            </a: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</a:p>
          <a:p>
            <a:pPr marL="0" indent="0">
              <a:buNone/>
            </a:pP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doplňkově:</a:t>
            </a:r>
            <a:b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Gilles Deleuze 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Félix Guattari</a:t>
            </a:r>
            <a:b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Tisíc plošin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(1980)</a:t>
            </a:r>
            <a:b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ekologie 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</a:t>
            </a:r>
          </a:p>
          <a:p>
            <a:pPr marL="0" indent="0">
              <a:buNone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1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ED474A9-A042-41AB-B1DB-D25ABE80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060"/>
            <a:ext cx="12192000" cy="51358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47E344-53E9-43BA-A05B-7982C242D1D2}"/>
              </a:ext>
            </a:extLst>
          </p:cNvPr>
          <p:cNvSpPr txBox="1"/>
          <p:nvPr/>
        </p:nvSpPr>
        <p:spPr>
          <a:xfrm>
            <a:off x="3759666" y="251671"/>
            <a:ext cx="467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Platónova alegorie jeskyně</a:t>
            </a:r>
          </a:p>
        </p:txBody>
      </p:sp>
    </p:spTree>
    <p:extLst>
      <p:ext uri="{BB962C8B-B14F-4D97-AF65-F5344CB8AC3E}">
        <p14:creationId xmlns:p14="http://schemas.microsoft.com/office/powerpoint/2010/main" val="415726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9BBD1F-7F90-4089-97BC-44CD2512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Alegorie jeskyně podle Latoura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FD94A-EAA5-4A37-859A-62685AEC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Latour skrze platónskou alegorii jeskyně popisuje mýtus, na němž stojí západní veřejný život</a:t>
            </a:r>
          </a:p>
          <a:p>
            <a:pPr marL="0" indent="0">
              <a:buNone/>
            </a:pP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dvoudomá organizace světa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jeskyně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lidská společnost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kontakt s realitou nikdy není přímý, vše jsou jen reprezentace (stíny) reality, vše je deformované lidskou subjektivitou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ne-lidská příroda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separovaná od lidské společnosti, objektivní, inertní, mlčenlivá a neživá; přímý kontakt s přírodou mají pouze osvícení jedinci = vědci  </a:t>
            </a:r>
          </a:p>
        </p:txBody>
      </p:sp>
    </p:spTree>
    <p:extLst>
      <p:ext uri="{BB962C8B-B14F-4D97-AF65-F5344CB8AC3E}">
        <p14:creationId xmlns:p14="http://schemas.microsoft.com/office/powerpoint/2010/main" val="265415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98B476-2359-4A7B-8CD4-ECEBF884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Mýtus jeskyně v moderním světě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71C433-9BA3-4D36-94F3-96ECB7428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20C3B4-9B15-47A2-AE2B-46123371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Dvoudomá organizace světa podle Latoura následně tvoří nepřekonatelný rozkol mezi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fakty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hodnotami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(values)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Fakta jsou považována za objektivní; (vědecká) fakta „mluví sama za sebe“</a:t>
            </a:r>
            <a:b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b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Hodnoty jsou naopak vždy pouze doménou lidské společnosti a politiky, fakta jimi nemohou být kontaminována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o dědictví osvícenství: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karteziánský dualismus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dělení na subjekt a objekt, duch a hmotu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3CA231-6D8C-45FF-B3D8-9EC79550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příroda, mnoho kultur?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95401-8BDD-46A0-B8D8-1D2D0640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Dualistické oddělování faktů a hodnot podle Latoura vede k tomu, že se proti sobě staví jedna příroda (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množství kultur i typů politiky (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cultures, politics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multikulturalismus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mononaturalismus</a:t>
            </a:r>
          </a:p>
          <a:p>
            <a:pPr marL="0" indent="0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Příroda ale není jen jedna, je neustále a znovu konstruována vědou a dalšími veřejnými aktéry (aktivisty, politiky)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Příroda se liší v závislosti na lokálních podmínkách a přístupech, typu provázanosti s lidskou činností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Pojetí jednolité celistvé přírody, kterou musíme ochraňovat před lidskou činností, zároveň znesnadňuje efektivní politickou akci</a:t>
            </a: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Nejen „my jsme součástí přírody“, ale také „příroda je součástí nás“</a:t>
            </a:r>
          </a:p>
        </p:txBody>
      </p:sp>
    </p:spTree>
    <p:extLst>
      <p:ext uri="{BB962C8B-B14F-4D97-AF65-F5344CB8AC3E}">
        <p14:creationId xmlns:p14="http://schemas.microsoft.com/office/powerpoint/2010/main" val="405014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exteriér, rostlina, tráva, kolo&#10;&#10;Popis byl vytvořen automaticky">
            <a:extLst>
              <a:ext uri="{FF2B5EF4-FFF2-40B4-BE49-F238E27FC236}">
                <a16:creationId xmlns:a16="http://schemas.microsoft.com/office/drawing/2014/main" id="{EAACA8A0-0F82-45BC-81B2-6C34F1087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73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9" name="Obrázek 8" descr="Obsah obrázku exteriér, příroda, vlak, tráva&#10;&#10;Popis byl vytvořen automaticky">
            <a:extLst>
              <a:ext uri="{FF2B5EF4-FFF2-40B4-BE49-F238E27FC236}">
                <a16:creationId xmlns:a16="http://schemas.microsoft.com/office/drawing/2014/main" id="{C48E2BF7-6158-4A4B-8750-B0605BD06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8" b="1675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Obrázek 4" descr="Obsah obrázku exteriér, rostlina, kaktus, světlo&#10;&#10;Popis byl vytvořen automaticky">
            <a:extLst>
              <a:ext uri="{FF2B5EF4-FFF2-40B4-BE49-F238E27FC236}">
                <a16:creationId xmlns:a16="http://schemas.microsoft.com/office/drawing/2014/main" id="{2F1A4965-07A9-479A-83BF-20C3FF0F15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1" b="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49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ovoce, květina&#10;&#10;Popis byl vytvořen automaticky">
            <a:extLst>
              <a:ext uri="{FF2B5EF4-FFF2-40B4-BE49-F238E27FC236}">
                <a16:creationId xmlns:a16="http://schemas.microsoft.com/office/drawing/2014/main" id="{B87E96B0-9E2C-4E9F-98F1-25024C99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D70FA-1A0F-405A-9864-03D353A9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Zjednodušenost a nerealističnost dvoudomé organizace světa podle Latoura vždy zviditelňují </a:t>
            </a:r>
            <a: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nimiž do veřejného života vpadávají </a:t>
            </a:r>
            <a: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noví aktéři 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přinášejí řadu </a:t>
            </a:r>
            <a: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nejistot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nejistoty přinesla globální pandemie koronaviru? Které věci, předtím považované za „dané“ a „neměnné“, se najednou jeví jako nejisté a otevřené změně?</a:t>
            </a:r>
            <a:b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tyto nejistoty projevují, jaký mají efekt na chápání vědy, politiky a společnosti, faktů a hodnot? </a:t>
            </a:r>
          </a:p>
        </p:txBody>
      </p:sp>
    </p:spTree>
    <p:extLst>
      <p:ext uri="{BB962C8B-B14F-4D97-AF65-F5344CB8AC3E}">
        <p14:creationId xmlns:p14="http://schemas.microsoft.com/office/powerpoint/2010/main" val="114337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E33B4-2130-47AD-BAFB-9A78F6DA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objektivity, </a:t>
            </a:r>
            <a:br>
              <a:rPr lang="cs-C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 reprezentace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ED22F-4218-4C83-A367-F8E0CA39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Ekologická krize podle Latoura zviditelňuje problém reprezentace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Fakta nemluví „sama za sebe“, ale jsou spoluvytvářena vědci (a jejich vědeckými nástroji, metodami)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vědcích bychom měli uvažovat spíše jako o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mluvčích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kteří ve veřejné sféře zastupují/reprezentují ne-lidské aktéry (přírodu)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se podaří překlenout propast mezi vědou a politikou, bude možné ne-lidské aktéry snáze včlenit do demokratických procesů</a:t>
            </a:r>
          </a:p>
        </p:txBody>
      </p:sp>
    </p:spTree>
    <p:extLst>
      <p:ext uri="{BB962C8B-B14F-4D97-AF65-F5344CB8AC3E}">
        <p14:creationId xmlns:p14="http://schemas.microsoft.com/office/powerpoint/2010/main" val="2536073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949</Words>
  <Application>Microsoft Office PowerPoint</Application>
  <PresentationFormat>Širokoúhlá obrazovka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   aktéři, sítě a rhizomy eko filosofie a teorie přírody, společnosti a pohyblivých obrazů</vt:lpstr>
      <vt:lpstr>Prezentace aplikace PowerPoint</vt:lpstr>
      <vt:lpstr>Prezentace aplikace PowerPoint</vt:lpstr>
      <vt:lpstr>Alegorie jeskyně podle Latoura</vt:lpstr>
      <vt:lpstr>Mýtus jeskyně v moderním světě</vt:lpstr>
      <vt:lpstr>Jedna příroda, mnoho kultur?</vt:lpstr>
      <vt:lpstr>Prezentace aplikace PowerPoint</vt:lpstr>
      <vt:lpstr>Prezentace aplikace PowerPoint</vt:lpstr>
      <vt:lpstr>Krize objektivity,  krize  reprezentace</vt:lpstr>
      <vt:lpstr>Cesta k uspořádání světa?</vt:lpstr>
      <vt:lpstr>Prezentace aplikace PowerPoint</vt:lpstr>
      <vt:lpstr>Prezentace aplikace PowerPoint</vt:lpstr>
      <vt:lpstr>druhý úkol – Benátky za časů koronaviru</vt:lpstr>
      <vt:lpstr>Příklady rhizomatických schémat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aktéři, sítě a rhizomy eko filosofie a teorie přírody, společnosti a pohyblivých obrazů</dc:title>
  <dc:creator>Ondřej Pavlík</dc:creator>
  <cp:lastModifiedBy>Ondřej Pavlík</cp:lastModifiedBy>
  <cp:revision>3</cp:revision>
  <dcterms:created xsi:type="dcterms:W3CDTF">2020-10-18T17:53:28Z</dcterms:created>
  <dcterms:modified xsi:type="dcterms:W3CDTF">2020-10-24T12:32:47Z</dcterms:modified>
</cp:coreProperties>
</file>