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819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5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20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75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784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603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47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60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3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850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1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11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dirty="0" smtClean="0"/>
              <a:t>Úvod </a:t>
            </a:r>
            <a:r>
              <a:rPr lang="cs-CZ" sz="7200" dirty="0"/>
              <a:t>do studia televizních formátů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15045" y="4345578"/>
            <a:ext cx="8045373" cy="2695302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 smtClean="0"/>
              <a:t>Podzim 2020</a:t>
            </a:r>
          </a:p>
          <a:p>
            <a:endParaRPr lang="cs-CZ" dirty="0"/>
          </a:p>
          <a:p>
            <a:endParaRPr lang="cs-CZ" sz="1700" dirty="0" smtClean="0"/>
          </a:p>
          <a:p>
            <a:r>
              <a:rPr lang="cs-CZ" sz="1500" dirty="0" smtClean="0"/>
              <a:t>MGR. Kateřina Šardická</a:t>
            </a:r>
            <a:r>
              <a:rPr lang="cs-CZ" sz="1900" dirty="0" smtClean="0"/>
              <a:t/>
            </a:r>
            <a:br>
              <a:rPr lang="cs-CZ" sz="1900" dirty="0" smtClean="0"/>
            </a:b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8076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1. obecný úvod do </a:t>
            </a:r>
            <a:r>
              <a:rPr lang="cs-CZ" sz="4000" dirty="0" err="1" smtClean="0"/>
              <a:t>television</a:t>
            </a:r>
            <a:r>
              <a:rPr lang="cs-CZ" sz="4000" dirty="0" smtClean="0"/>
              <a:t> </a:t>
            </a:r>
            <a:r>
              <a:rPr lang="cs-CZ" sz="4000" dirty="0" err="1" smtClean="0"/>
              <a:t>studies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10641"/>
            <a:ext cx="10178322" cy="5394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Pluralistická povaha televizních </a:t>
            </a:r>
            <a:r>
              <a:rPr lang="fi-F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studií</a:t>
            </a: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Obor televizních studií procházel v posledních zhruba třech dekádách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dynamickým vnitřním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vývojem, který reflektoval poznatky řady oborů: od kulturních studií,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audience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etnografického výzkumu přes uměnovědné, ekonomické až po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politologické obory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Proto jsou TV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(tedy soubor kritických přístupů) někdy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nazývány„esenciálně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pluralistickým oborem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“.</a:t>
            </a:r>
          </a:p>
          <a:p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Textuální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analýza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analýza televizních pořadů, jejich obsahových a estetických prvků; sémiotika, žánrová analýza,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naratologie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 další</a:t>
            </a: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Divácké a recepční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výzkum mechanismů, které přispívají k produkci významů diváky a nejsou součástí samotných pořadů</a:t>
            </a:r>
          </a:p>
          <a:p>
            <a:pPr marL="457200" indent="-457200">
              <a:buAutoNum type="arabicPeriod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Institucionální analýza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politické a socioekonomické aspekty televize</a:t>
            </a:r>
          </a:p>
          <a:p>
            <a:pPr marL="457200" indent="-457200">
              <a:buAutoNum type="arabicPeriod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Historická analýza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vývoj a proměny určitého fenoménu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3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Úkol na příští přednášku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10641"/>
            <a:ext cx="10178322" cy="5394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Text doplňkový:</a:t>
            </a:r>
          </a:p>
          <a:p>
            <a:pPr marL="0" indent="0">
              <a:buNone/>
            </a:pP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LEMBO, RON: 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Thinking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Television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Cambridge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2000, s. 17-53.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Video:</a:t>
            </a:r>
          </a:p>
          <a:p>
            <a:pPr marL="0" indent="0">
              <a:buNone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Murder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Door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USA, 2020, 82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min, Jenny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Popplewell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(dostupné na </a:t>
            </a:r>
            <a:r>
              <a:rPr lang="cs-CZ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Netflixu</a:t>
            </a: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případně v MS </a:t>
            </a:r>
            <a:r>
              <a:rPr lang="cs-CZ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0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podobě online kurzu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19498"/>
            <a:ext cx="10178322" cy="55691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celý semestr vzhledem k situaci proběhne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kompletně online</a:t>
            </a:r>
          </a:p>
          <a:p>
            <a:pPr>
              <a:lnSpc>
                <a:spcPct val="15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tudijní materiály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(texty, prezentace, nahrané přednášky) najdete na dvou místech: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 studijních materiálech předmětu a v MS </a:t>
            </a:r>
            <a:r>
              <a:rPr 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MS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budou obsahovat i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povinný </a:t>
            </a:r>
            <a:r>
              <a:rPr 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videotime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(pořady a TV formáty, jejichž znalost je u zkoušky očekávána) – tato videa a odkazy NENAJDETE ve studijních materiálech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není potřeba být online v rozvrhovém oknu – live „setkání“ neprobíhají, přednášky jsou předtočené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případě nutnosti live schůzky budete včas informováni prostřednictvím mailů</a:t>
            </a:r>
          </a:p>
          <a:p>
            <a:pPr>
              <a:lnSpc>
                <a:spcPct val="100000"/>
              </a:lnSpc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jakékoliv otázky, dotazy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konzultace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online nebo mailem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399931@mail.muni.cz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podobě ukončení kurzu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288869"/>
            <a:ext cx="10178322" cy="5569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předmět bude ukončen otevřeným testem v dotazníku předmětu – dopředu dostanete seznam okruhů, na které se máte připravit a z nich pro každý termín testu vyberu několik otevřených otázek, na které budete pohodlně odpovídat v delších odpovědích vlastními slovy 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čekává se znalost nejen probírané látky, ale i povinných textů (budou v materiálech vyznačeny), zadaných pořadů a formátů ke sledování (ve smyslu jejich formy a stylu na příkladu 1-2 dílů)</a:t>
            </a:r>
          </a:p>
          <a:p>
            <a:pPr>
              <a:lnSpc>
                <a:spcPct val="100000"/>
              </a:lnSpc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řednášky budou dostupné každý čtvrtek</a:t>
            </a:r>
          </a:p>
          <a:p>
            <a:pPr>
              <a:lnSpc>
                <a:spcPct val="100000"/>
              </a:lnSpc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výuka od 15.10 2020 do 14.1.2021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auza v přednáškách: 24. 12. a 31.12.2020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49" y="4314825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10789" y="889844"/>
            <a:ext cx="100148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	</a:t>
            </a:r>
            <a:r>
              <a:rPr lang="cs-CZ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Calibri" panose="020F0502020204030204" pitchFamily="34" charset="0"/>
              </a:rPr>
              <a:t>Předmět </a:t>
            </a:r>
            <a:r>
              <a:rPr lang="cs-CZ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Calibri" panose="020F0502020204030204" pitchFamily="34" charset="0"/>
              </a:rPr>
              <a:t>se nebude věnovat fikční seriálové tvorbě, ale </a:t>
            </a:r>
            <a:endParaRPr lang="cs-CZ" sz="2800" dirty="0" smtClean="0">
              <a:solidFill>
                <a:schemeClr val="tx2">
                  <a:lumMod val="90000"/>
                  <a:lumOff val="1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cs-CZ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Calibri" panose="020F0502020204030204" pitchFamily="34" charset="0"/>
              </a:rPr>
              <a:t>nonfikční</a:t>
            </a:r>
            <a:r>
              <a:rPr lang="cs-CZ" sz="2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Calibri" panose="020F0502020204030204" pitchFamily="34" charset="0"/>
              </a:rPr>
              <a:t> tvorbě!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ebudeme pravidelně sledovat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Netflix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(bohužel)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cílem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kurzu je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seznámení s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nejnovějšími trendy vývoje televizních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formátů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přiblížení problematiky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televizních žánrů a formátů: </a:t>
            </a:r>
          </a:p>
          <a:p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je to televizní formát, jaké jsou podmínky a okolnosti jeho vzniku, jak se televizní formát zařazuje a prosazuje v televizním vysílání a jak se upravuje při prodeji licence do dalších </a:t>
            </a:r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zemí?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se seznámí s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praktickou stranou věci: programovými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manuály, prezentacemi a scénáři některých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projektů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bližší zaměření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 reality formáty České televize, TV Nova a TV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Prima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60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Není </a:t>
            </a:r>
            <a:r>
              <a:rPr lang="cs-CZ" dirty="0" err="1" smtClean="0"/>
              <a:t>nonfikční</a:t>
            </a:r>
            <a:r>
              <a:rPr lang="cs-CZ" dirty="0" smtClean="0"/>
              <a:t> televize nuda?</a:t>
            </a:r>
            <a:endParaRPr lang="cs-CZ" dirty="0"/>
          </a:p>
        </p:txBody>
      </p:sp>
      <p:pic>
        <p:nvPicPr>
          <p:cNvPr id="6" name="Casting JonBenet Official Trailer [HD] Netfli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828" y="1262742"/>
            <a:ext cx="9452022" cy="5316615"/>
          </a:xfrm>
        </p:spPr>
      </p:pic>
    </p:spTree>
    <p:extLst>
      <p:ext uri="{BB962C8B-B14F-4D97-AF65-F5344CB8AC3E}">
        <p14:creationId xmlns:p14="http://schemas.microsoft.com/office/powerpoint/2010/main" val="27480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Co by se mělo v televizi dít teď?</a:t>
            </a:r>
            <a:endParaRPr lang="cs-CZ" dirty="0"/>
          </a:p>
        </p:txBody>
      </p:sp>
      <p:pic>
        <p:nvPicPr>
          <p:cNvPr id="4" name="American Murder The Family Next Door Official Trailer Netfli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42" y="1354182"/>
            <a:ext cx="9489712" cy="5337815"/>
          </a:xfrm>
        </p:spPr>
      </p:pic>
    </p:spTree>
    <p:extLst>
      <p:ext uri="{BB962C8B-B14F-4D97-AF65-F5344CB8AC3E}">
        <p14:creationId xmlns:p14="http://schemas.microsoft.com/office/powerpoint/2010/main" val="207047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Co se o</a:t>
            </a:r>
            <a:r>
              <a:rPr lang="cs-CZ" b="1" dirty="0" smtClean="0"/>
              <a:t>pravdu</a:t>
            </a:r>
            <a:r>
              <a:rPr lang="cs-CZ" dirty="0" smtClean="0"/>
              <a:t> děje?</a:t>
            </a:r>
            <a:endParaRPr lang="cs-CZ" dirty="0"/>
          </a:p>
        </p:txBody>
      </p:sp>
      <p:pic>
        <p:nvPicPr>
          <p:cNvPr id="5" name="čtyři_v_to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421" y="1288869"/>
            <a:ext cx="9212665" cy="5181982"/>
          </a:xfrm>
        </p:spPr>
      </p:pic>
    </p:spTree>
    <p:extLst>
      <p:ext uri="{BB962C8B-B14F-4D97-AF65-F5344CB8AC3E}">
        <p14:creationId xmlns:p14="http://schemas.microsoft.com/office/powerpoint/2010/main" val="4039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1. obecný úvod do </a:t>
            </a:r>
            <a:r>
              <a:rPr lang="cs-CZ" sz="4000" dirty="0" err="1" smtClean="0"/>
              <a:t>television</a:t>
            </a:r>
            <a:r>
              <a:rPr lang="cs-CZ" sz="4000" dirty="0" smtClean="0"/>
              <a:t> </a:t>
            </a:r>
            <a:r>
              <a:rPr lang="cs-CZ" sz="4000" dirty="0" err="1" smtClean="0"/>
              <a:t>studies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10641"/>
            <a:ext cx="10178322" cy="5394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1.1 Proč se zabývat televizí</a:t>
            </a:r>
            <a:r>
              <a:rPr lang="fi-F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roměna pozice televize v posledních letech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ástup nových producentů a distributorů na trh (</a:t>
            </a:r>
            <a:r>
              <a:rPr 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Netflix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Apple TV, </a:t>
            </a:r>
            <a:r>
              <a:rPr 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Disney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+, HBO, Amazon, Hulu…)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zestup </a:t>
            </a:r>
            <a:r>
              <a:rPr 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TV – seriály se stále vyšším rozpočtem, výrazným stylem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mizející hranice mezi filmovým a televizním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průmyslem – migrace velkých filmařů k „menším“ televizním projektům</a:t>
            </a:r>
          </a:p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změna diváckých návyků – sledování na počítačích, mobilech, předplacená nabídka</a:t>
            </a:r>
          </a:p>
          <a:p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2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1. obecný úvod do </a:t>
            </a:r>
            <a:r>
              <a:rPr lang="cs-CZ" sz="4000" dirty="0" err="1" smtClean="0"/>
              <a:t>television</a:t>
            </a:r>
            <a:r>
              <a:rPr lang="cs-CZ" sz="4000" dirty="0" smtClean="0"/>
              <a:t> </a:t>
            </a:r>
            <a:r>
              <a:rPr lang="cs-CZ" sz="4000" dirty="0" err="1" smtClean="0"/>
              <a:t>studies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310641"/>
            <a:ext cx="10178322" cy="5394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1.1 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Formování oboru tv </a:t>
            </a:r>
            <a:r>
              <a:rPr lang="fi-F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Přístup k </a:t>
            </a:r>
            <a:r>
              <a:rPr 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tv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dělíme do dvou základních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kategorií. </a:t>
            </a:r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arenBoth"/>
            </a:pP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tzv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empirické výzkumy televize, </a:t>
            </a: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tedy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snaha o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exaktní zkoumání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média, jehož výstupem jsou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zpravidla kvantifikované výsledky,</a:t>
            </a:r>
          </a:p>
          <a:p>
            <a:pPr marL="0" indent="0">
              <a:buNone/>
            </a:pPr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(2) tzv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kritické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přístupy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k televizi, </a:t>
            </a: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tedy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primárně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interpretativní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přístup spočívající na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principech kvalitativních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analytických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procedur</a:t>
            </a:r>
          </a:p>
          <a:p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3437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296</TotalTime>
  <Words>651</Words>
  <Application>Microsoft Office PowerPoint</Application>
  <PresentationFormat>Širokoúhlá obrazovka</PresentationFormat>
  <Paragraphs>78</Paragraphs>
  <Slides>11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Gill Sans MT</vt:lpstr>
      <vt:lpstr>Impact</vt:lpstr>
      <vt:lpstr>Badge</vt:lpstr>
      <vt:lpstr>Úvod do studia televizních formátů</vt:lpstr>
      <vt:lpstr>O podobě online kurzu</vt:lpstr>
      <vt:lpstr>O podobě ukončení kurzu</vt:lpstr>
      <vt:lpstr>Prezentace aplikace PowerPoint</vt:lpstr>
      <vt:lpstr>Není nonfikční televize nuda?</vt:lpstr>
      <vt:lpstr>Co by se mělo v televizi dít teď?</vt:lpstr>
      <vt:lpstr>Co se opravdu děje?</vt:lpstr>
      <vt:lpstr>1. obecný úvod do television studies</vt:lpstr>
      <vt:lpstr>1. obecný úvod do television studies</vt:lpstr>
      <vt:lpstr>1. obecný úvod do television studies</vt:lpstr>
      <vt:lpstr>Úkol na příští přednášku</vt:lpstr>
    </vt:vector>
  </TitlesOfParts>
  <Company>Česká televize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televizních formátů</dc:title>
  <dc:creator>Šardická Kateřina</dc:creator>
  <cp:lastModifiedBy>Šardická Kateřina</cp:lastModifiedBy>
  <cp:revision>14</cp:revision>
  <dcterms:created xsi:type="dcterms:W3CDTF">2020-10-14T09:20:20Z</dcterms:created>
  <dcterms:modified xsi:type="dcterms:W3CDTF">2020-10-14T14:18:32Z</dcterms:modified>
</cp:coreProperties>
</file>