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9" r:id="rId3"/>
    <p:sldId id="325" r:id="rId4"/>
    <p:sldId id="330" r:id="rId5"/>
    <p:sldId id="326" r:id="rId6"/>
    <p:sldId id="327" r:id="rId7"/>
    <p:sldId id="328" r:id="rId8"/>
    <p:sldId id="331" r:id="rId9"/>
    <p:sldId id="332" r:id="rId10"/>
    <p:sldId id="333" r:id="rId11"/>
    <p:sldId id="334" r:id="rId12"/>
    <p:sldId id="335" r:id="rId13"/>
    <p:sldId id="32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819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5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0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75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27840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03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47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0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3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98507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01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11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eskatelevize.cz/porady/10408111009-cesky-zurnal/216562262600002-hranice-prac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185258379-cesty-viry/308298380070019-portret-dominika-duky/" TargetMode="External"/><Relationship Id="rId2" Type="http://schemas.openxmlformats.org/officeDocument/2006/relationships/hyperlink" Target="https://www.ceskatelevize.cz/porady/10590900437-komunismus-a-sit-aneb-konec-zastupitelske-demokraci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ffEkgejuBs" TargetMode="External"/><Relationship Id="rId2" Type="http://schemas.openxmlformats.org/officeDocument/2006/relationships/hyperlink" Target="https://www.youtube.com/watch?v=LvrwKZjccdU&amp;list=PLby68AnsFpP4XB7dVK3N5vrjC9rvNbnbF&amp;index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docs.google.com/forms/d/1S2iKipD4NzcxIy6ThASZWbFsL9ynVJmStYBqjRFNkJ0/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vse-o-ct/kodex-ct/preambule-a-vyklad-pojm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gcY9r0S4U" TargetMode="External"/><Relationship Id="rId2" Type="http://schemas.openxmlformats.org/officeDocument/2006/relationships/hyperlink" Target="https://www.youtube.com/watch?v=_8aPkRlCuN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38905833-kde-prameni-amazonka/" TargetMode="External"/><Relationship Id="rId2" Type="http://schemas.openxmlformats.org/officeDocument/2006/relationships/hyperlink" Target="https://www.ceskatelevize.cz/porady/1049101344-soukrome-stoleti/dil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ceskatelevize.cz/porady/11355326735-planeta-cesko/2165622703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1299020466-kamu-ve-vietnamu/dily/" TargetMode="External"/><Relationship Id="rId2" Type="http://schemas.openxmlformats.org/officeDocument/2006/relationships/hyperlink" Target="https://www.ceskatelevize.cz/porady/13167662127-krizem-krazem-izraele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1459292028-efekt-vasulka/" TargetMode="External"/><Relationship Id="rId2" Type="http://schemas.openxmlformats.org/officeDocument/2006/relationships/hyperlink" Target="https://www.ceskatelevize.cz/porady/11837720870-josef-vachal/3182943400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Úvod </a:t>
            </a:r>
            <a:r>
              <a:rPr lang="cs-CZ" sz="7200" dirty="0"/>
              <a:t>do studia televizních formátů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15045" y="4345578"/>
            <a:ext cx="8045373" cy="269530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VII. </a:t>
            </a:r>
            <a:r>
              <a:rPr lang="cs-CZ" dirty="0" smtClean="0"/>
              <a:t>přednáška</a:t>
            </a:r>
            <a:endParaRPr lang="cs-CZ" sz="2800" dirty="0"/>
          </a:p>
          <a:p>
            <a:endParaRPr lang="cs-CZ" dirty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8076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112462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994263"/>
            <a:ext cx="9999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Investigativní dokument.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to typ hraničící s aktuální publicistikou, jehož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úkolem 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odhalovat dysfunkční jevy ve společnosti (na úrovni lokální i globální). Sám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sebe definuje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jako nástroj pro ochranu demokracie a práva, a pomáhá tak budovat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 médií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coby „hlídacího psa“. Často využívá takových technik, jakými je skrytá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kamera, mytizuje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také reportéra jako „hrdinu na výpravě za pravdou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Kontroverze často vyvolávají velmi subjektivně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pojaté dokumenty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které v podobě investigace dokážou značně manipulovat s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vykreslenými událostmi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slouží tedy spíš pro podporu předem formulovaných názorů.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Hranice práce</a:t>
            </a: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https://www.ceskatelevize.cz/porady/10408111009-cesky-zurnal/216562262600002-hranice-prace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895" y="5182289"/>
            <a:ext cx="2595427" cy="1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112462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994263"/>
            <a:ext cx="99997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Dokumentární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esej.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Dokumenty využívající poetický mód, zdůrazňující stylové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prostředky dokumentu, pracující spíše s asociacemi než přímým sdělováním významů.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těchto dokumentech nejsou lidé prezentováni coby sociální aktéři, ale fungují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pouze na úrovni formálního prostředku, stejně jako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ostatní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prvky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mizanscény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 další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stylové složky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. Komunismus a síť aneb Konec zastupitelské demokracie</a:t>
            </a:r>
            <a:endParaRPr lang="cs-CZ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://www.ceskatelevize.cz/porady/10590900437-komunismus-a-sit-aneb-konec-zastupitelske-demokracie</a:t>
            </a:r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cs-CZ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j. Portrét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Dokument mapující životní trajektorii významných osobností z různých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oblastí společenského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života, současnosti i historie. Typicky kombinuje prvky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výkladu, interview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či dramatizace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Př. Portrét Dominika </a:t>
            </a:r>
            <a:r>
              <a:rPr 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Duky</a:t>
            </a: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https://www.ceskatelevize.cz/porady/1185258379-cesty-viry/308298380070019-portret-dominika-duky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66401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475159"/>
            <a:ext cx="99997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Dramadoc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Hybridní druh, který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znovuvypráví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důležité události (často z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nedávné doby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). Publiku jsou mnohdy tyto události známé a pořad bývá také opatřen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informací, že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natočen podle skutečné události. Tvůrci využívají při přípravě postupy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pozorování, svědectví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rešerší spojené s dokumentem, pečlivě tedy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rekonstruují faktické události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ale kombinují je s narativní strukturou, zaměřením se na postavy,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dramatickým obloukem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tedy prvky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fikčního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narativu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Přežít!</a:t>
            </a: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www.youtube.com/watch?v=LvrwKZjccdU&amp;list=PLby68AnsFpP4XB7dVK3N5vrjC9rvNbnbF&amp;index=1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Parodie, </a:t>
            </a:r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mockumentary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pomezí dokumentu a komediálních žánrů stojí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formy parodující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úspěšné a oblíbené dokumentární pořady. Jedním z častých terčů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bývá třeba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žánr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rockumentary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soustřeďující se na život rockových hvězd. Tyto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pořady naplňují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stylové a vyprávěcí konvence dokumentu (tváří se tedy jako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důvěryhodný dokument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), ale postavy a události jsou výsostně manipulované či zcela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smyšlené. Odhalení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tohoto „podvodu“ na diváky je zdrojem humoru.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jakkoli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ve výsledku postmoderní multižánrovou koláží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Rok ďábla</a:t>
            </a: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www.youtube.com/watch?v=EffEkgejuBs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Úkoly na příště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84960" y="1628503"/>
            <a:ext cx="91788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Velmi rychlý a jednoduchý dotazník! Bez jakékoliv přípravy zkuste vyplnit zde. Nahrazuje jen debatu po přednášce.</a:t>
            </a:r>
          </a:p>
          <a:p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docs.google.com/forms/d/1S2iKipD4NzcxIy6ThASZWbFsL9ynVJmStYBqjRFNkJ0/edit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3" y="3291253"/>
            <a:ext cx="6167845" cy="346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 </a:t>
            </a:r>
            <a:r>
              <a:rPr lang="cs-CZ" sz="3600" dirty="0"/>
              <a:t>Faktuální televizní žánry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58537" y="1654627"/>
            <a:ext cx="104851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Televizi jako celek můžeme rozdělit do tří hlavních „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superkategorií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“, jakkoli je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někdy jejich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hranice problematická a dochází k migraci některých příznačných prvků. Za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tyto tři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hlavní skupiny lze považovat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1. Fikční žánry (drama, komedie, melodrama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Persuazivní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žánry (komerční reklama, sociální reklama, teleshopping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Faktuální žánry (zpravodajství, dokument, populárně-zábavné pořady, reality TV).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Zpravodajství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publicistika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(b) Populárně-zábavné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pořady (kvízy, talk show, sport, hudba, zájmové magazíny ad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(c)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Televizní dokument, populárně-vědecký dokument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(d)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Reality TV/reality show (talentové soutěže, docusoap, sociální experimenty...)</a:t>
            </a:r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KODEX ČESKÉ TELEVIZE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20" y="1031493"/>
            <a:ext cx="5388226" cy="560008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680962" y="5554358"/>
            <a:ext cx="30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Více zde: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https://www.ceskatelevize.cz/vse-o-ct/kodex-ct/preambule-a-vyklad-pojmu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97874" y="1611086"/>
            <a:ext cx="85413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televizním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dokumentu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lze spatřovat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možný nástroj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demokratizace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veřejné informovanosti, a tím i zvýšení angažovanosti občanů,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veřejného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vzdělávání,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duchovní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obrody a šíření humanity,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posilování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reflexe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národa a jeho identity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56" y="3814354"/>
            <a:ext cx="3399524" cy="268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894317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251678" y="1853052"/>
            <a:ext cx="103544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a. Sociální/sociologický dokument.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Zaměřuje se na pozorování a interpretaci společenských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jevů, na jeho ploše se někdy pracuje s časosběrnou formou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postihující proměny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čase, naplňuje prosociální východiska dokumentární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formy.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Sociologický dokument se zabývá širokou kategorií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společensky pozitivních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negativních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jevů, od oblasti lidských práv přes sociálně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problematické jevy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typu závislostí po genderové otázky apod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Manželské etudy</a:t>
            </a: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https://www.youtube.com/watch?v=_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8aPkRlCuNc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Etnografický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dokument.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Tato linie usilovala o popis a poznání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mimoevropských kultur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v širším slova smyslu pak i subkultur obecně, což tuto kategorii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samozřejmě sbližuje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 předchozí sociologickou linií. Film byl a je pro etnografy důležitým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nástrojem, umožňujícím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jim vizuálně dokumentovat jejich výzkumy. Tento typ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filmů je spojen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 termínem tzv. vizuální antropologie.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Nekopejte do nás, ještě nejsme mrtví</a:t>
            </a: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www.youtube.com/watch?v=DfgcY9r0S4U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461960"/>
            <a:ext cx="94052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Historický dokument.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Zaměřuje se na prezentaci více či méně známých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historických etap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mnohdy tragických, politicky přelomových momentů euro-americké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historie. V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současnosti se vedle „velkých událostí“ stále více projevuje zájem o malou,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každodenní historii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která více akcentuje nenápadné intimní příběhy, vzpomínky, to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vše s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využitím performativní dokumentární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formy.</a:t>
            </a:r>
          </a:p>
          <a:p>
            <a:pPr algn="just"/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cyklus Soukromé století</a:t>
            </a:r>
            <a:endParaRPr lang="cs-CZ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https://www.ceskatelevize.cz/porady/1049101344-soukrome-stoleti/dily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d. Vědecký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dokument/vědecko-populární a naučný dokument.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Jeho smyslem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komunikovat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nejnovější vědecké poznatky širokého spektra vědeckých oborů.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Tento žánr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si vypracoval svou rétoriku spočívající ve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specifických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postupech, jak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zjednodušovat složité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vědecké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poznání. Typickou figurou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vědec v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roli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prezentéra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napomáhající současně budovat společenský status vědců 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vědy jako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takové. Z podstaty jeho funkce zde převládá výkladový model reprezentace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světa.</a:t>
            </a:r>
          </a:p>
          <a:p>
            <a:pPr algn="just"/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Kde 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pramení </a:t>
            </a:r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Amazonka </a:t>
            </a:r>
          </a:p>
          <a:p>
            <a:pPr algn="just"/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://www.ceskatelevize.cz/porady/1038905833-kde-prameni-amazonka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72443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68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112462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994263"/>
            <a:ext cx="916071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e. Přírodopisný dokument/</a:t>
            </a:r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wildlife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Tyto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filmy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série se do velké míry překrývají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 vědeckým dokumentem. Zaměřují se zpravidla na prezentaci „divoké krásy přírody“,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využívají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sofistikované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postupy observace fauny 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flóry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kombinované s popisným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komentářem či promluvami angažovaného biologa v roli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prezentéra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V současnosti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se projevuje velký příklon žánru k vizuálně atraktivnímu pojetí využívajícímu nejnovější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technologie (zpomalené záběry, teleobjektivy, minikamery, noční sekvence,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umísťování kamer přímo na živočichy,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časosběry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atd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Planeta Česko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https://www.ceskatelevize.cz/porady/11355326735-planeta-cesko/21656227030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//v ČR dostupné na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Netflixu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//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46" y="3744686"/>
            <a:ext cx="2085605" cy="29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112462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994263"/>
            <a:ext cx="99997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Cestopisy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Populární předchůdce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etnografi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ckého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dokumentu a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wildlife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pořadů, akcentuje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požitky turistiky, prezentuje domácí a exotické destinace coby místa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stojící za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návštěvu, kterou za vás již ale vykonala televizní kamera. Velmi často do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svého středu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staví tento typ dokumentů známé osobnosti, které jsou atrakcí pořadu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viz. série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Na cestě nebo Vůně albánské kuchyně s Miroslavem Donutilem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Někdy ovšem takové celebrity téměř zastiňují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informativní vrstvy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pořadu,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horším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případě 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pořad více o jejich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egu než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 navštívené destinaci. Tato forma se může kombinovat s dalšími typy,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například s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cooking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show“. Tehdy se například cílem cestopisu stávají exotické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kuchyně, na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jejichž pozadí se lze dovědět další souvislosti o cizích zemích a jejich obyvatelích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Křížem krážem Izraelem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https://www.ceskatelevize.cz/porady/13167662127-krizem-krazem-izraelem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ebo 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Kamu</a:t>
            </a:r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ve Vietnamu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https://www.ceskatelevize.cz/porady/11299020466-kamu-ve-vietnamu/dily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292" y="4724263"/>
            <a:ext cx="2544653" cy="16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(</a:t>
            </a:r>
            <a:r>
              <a:rPr lang="cs-CZ" sz="3600" dirty="0" smtClean="0"/>
              <a:t>c</a:t>
            </a:r>
            <a:r>
              <a:rPr lang="cs-CZ" sz="3600" dirty="0"/>
              <a:t>) </a:t>
            </a:r>
            <a:r>
              <a:rPr lang="cs-CZ" sz="3600" dirty="0" smtClean="0"/>
              <a:t>Televizní a populárně-vědecký dokument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358536" y="1801730"/>
            <a:ext cx="9405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8536" y="1124622"/>
            <a:ext cx="46210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2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Typologie televizního dokumentu</a:t>
            </a:r>
            <a:endParaRPr lang="cs-CZ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8536" y="1994263"/>
            <a:ext cx="99997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g. Dokumenty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o umění.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Lze je vnímat jako součást procesu budování kodexu zásadních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uměleckých děl a autorů z oblastí výtvarného umění, architektury, hudby,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divadla atd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Zaměřují se na různá období, autory, styly, ikonická díla, odhalení či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skandály. Prezentují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vytěžují nejnovější metodologie uměnovědných oborů, což je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sbližuje s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vědecko-populárním dokumentem. Stále častěji se i zde využívá slavných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osobností jako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prezentérů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představujících dramatický „příběh umění“. Součástí této kategorie může být i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specifi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cká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odnož hudebních dokumentů,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portréty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rockových hvězd se vžil termín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rockumentary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Př. Josef Váchal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https://www.ceskatelevize.cz/porady/11837720870-josef-vachal/31829434002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ebo </a:t>
            </a: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Efekt </a:t>
            </a:r>
            <a:r>
              <a:rPr lang="cs-CZ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Vašulka</a:t>
            </a:r>
            <a:endParaRPr lang="cs-CZ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https://www.ceskatelevize.cz/porady/11459292028-efekt-vasulka</a:t>
            </a:r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530" y="4169908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4984</TotalTime>
  <Words>1323</Words>
  <Application>Microsoft Office PowerPoint</Application>
  <PresentationFormat>Širokoúhlá obrazovka</PresentationFormat>
  <Paragraphs>143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Badge</vt:lpstr>
      <vt:lpstr>Úvod do studia televizních formátů</vt:lpstr>
      <vt:lpstr> Faktuální televizní žánry</vt:lpstr>
      <vt:lpstr>KODEX ČESKÉ TELEVIZE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(c) Televizní a populárně-vědecký dokument</vt:lpstr>
      <vt:lpstr>Úkoly na příště</vt:lpstr>
    </vt:vector>
  </TitlesOfParts>
  <Company>Česká televize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televizních formátů</dc:title>
  <dc:creator>Šardická Kateřina</dc:creator>
  <cp:lastModifiedBy>Šardická Kateřina</cp:lastModifiedBy>
  <cp:revision>129</cp:revision>
  <dcterms:created xsi:type="dcterms:W3CDTF">2020-10-14T09:20:20Z</dcterms:created>
  <dcterms:modified xsi:type="dcterms:W3CDTF">2020-12-02T12:49:28Z</dcterms:modified>
</cp:coreProperties>
</file>