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19" r:id="rId3"/>
    <p:sldId id="325" r:id="rId4"/>
    <p:sldId id="330" r:id="rId5"/>
    <p:sldId id="326" r:id="rId6"/>
    <p:sldId id="327" r:id="rId7"/>
    <p:sldId id="328" r:id="rId8"/>
    <p:sldId id="331" r:id="rId9"/>
    <p:sldId id="332" r:id="rId10"/>
    <p:sldId id="333" r:id="rId11"/>
    <p:sldId id="334" r:id="rId12"/>
    <p:sldId id="335" r:id="rId13"/>
    <p:sldId id="32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7819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55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220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752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4278408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6031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4748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6609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3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4985076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01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566A2FD-8E20-4A05-8E3E-25EC56A5E9CB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96D742C-3970-4B2C-AD3A-6FDD6B33F4A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51109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ceskatelevize.cz/porady/10408111009-cesky-zurnal/216562262600002-hranice-prac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185258379-cesty-viry/308298380070019-portret-dominika-duky/" TargetMode="External"/><Relationship Id="rId2" Type="http://schemas.openxmlformats.org/officeDocument/2006/relationships/hyperlink" Target="https://www.ceskatelevize.cz/porady/10590900437-komunismus-a-sit-aneb-konec-zastupitelske-demokraci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ffEkgejuBs" TargetMode="External"/><Relationship Id="rId2" Type="http://schemas.openxmlformats.org/officeDocument/2006/relationships/hyperlink" Target="https://www.youtube.com/watch?v=LvrwKZjccdU&amp;list=PLby68AnsFpP4XB7dVK3N5vrjC9rvNbnbF&amp;index=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hyperlink" Target="https://docs.google.com/forms/d/1S2iKipD4NzcxIy6ThASZWbFsL9ynVJmStYBqjRFNkJ0/ed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vse-o-ct/kodex-ct/preambule-a-vyklad-pojmu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fgcY9r0S4U" TargetMode="External"/><Relationship Id="rId2" Type="http://schemas.openxmlformats.org/officeDocument/2006/relationships/hyperlink" Target="https://www.youtube.com/watch?v=_8aPkRlCuN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038905833-kde-prameni-amazonka/" TargetMode="External"/><Relationship Id="rId2" Type="http://schemas.openxmlformats.org/officeDocument/2006/relationships/hyperlink" Target="https://www.ceskatelevize.cz/porady/1049101344-soukrome-stoleti/dily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ceskatelevize.cz/porady/11355326735-planeta-cesko/21656227030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1299020466-kamu-ve-vietnamu/dily/" TargetMode="External"/><Relationship Id="rId2" Type="http://schemas.openxmlformats.org/officeDocument/2006/relationships/hyperlink" Target="https://www.ceskatelevize.cz/porady/13167662127-krizem-krazem-izraele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1459292028-efekt-vasulka/" TargetMode="External"/><Relationship Id="rId2" Type="http://schemas.openxmlformats.org/officeDocument/2006/relationships/hyperlink" Target="https://www.ceskatelevize.cz/porady/11837720870-josef-vachal/31829434002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dirty="0" smtClean="0"/>
              <a:t>Úvod </a:t>
            </a:r>
            <a:r>
              <a:rPr lang="cs-CZ" sz="7200" dirty="0"/>
              <a:t>do studia televizních formátů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15045" y="4345578"/>
            <a:ext cx="8045373" cy="2695302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 smtClean="0"/>
              <a:t>VII. </a:t>
            </a:r>
            <a:r>
              <a:rPr lang="cs-CZ" dirty="0" smtClean="0"/>
              <a:t>přednáška</a:t>
            </a:r>
            <a:endParaRPr lang="cs-CZ" sz="2800" dirty="0"/>
          </a:p>
          <a:p>
            <a:endParaRPr lang="cs-CZ" dirty="0"/>
          </a:p>
          <a:p>
            <a:endParaRPr lang="cs-CZ" sz="1700" dirty="0" smtClean="0"/>
          </a:p>
        </p:txBody>
      </p:sp>
    </p:spTree>
    <p:extLst>
      <p:ext uri="{BB962C8B-B14F-4D97-AF65-F5344CB8AC3E}">
        <p14:creationId xmlns:p14="http://schemas.microsoft.com/office/powerpoint/2010/main" val="80765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(</a:t>
            </a:r>
            <a:r>
              <a:rPr lang="cs-CZ" sz="3600" dirty="0" smtClean="0"/>
              <a:t>c</a:t>
            </a:r>
            <a:r>
              <a:rPr lang="cs-CZ" sz="3600" dirty="0"/>
              <a:t>) </a:t>
            </a:r>
            <a:r>
              <a:rPr lang="cs-CZ" sz="3600" dirty="0" smtClean="0"/>
              <a:t>Televizní a populárně-vědecký dokument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8536" y="1124622"/>
            <a:ext cx="46210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sz="2000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Typologie televizního dokumentu</a:t>
            </a:r>
            <a:endParaRPr lang="cs-CZ" sz="2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58536" y="1994263"/>
            <a:ext cx="99997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Investigativní dokument.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to typ hraničící s aktuální publicistikou, jehož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úkolem je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odhalovat dysfunkční jevy ve společnosti (na úrovni lokální i globální). Sám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sebe definuje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jako nástroj pro ochranu demokracie a práva, a pomáhá tak budovat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status médií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coby „hlídacího psa“. Často využívá takových technik, jakými je skrytá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kamera, mytizuje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také reportéra jako „hrdinu na výpravě za pravdou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“.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Kontroverze často vyvolávají velmi subjektivně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pojaté dokumenty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které v podobě investigace dokážou značně manipulovat s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vykreslenými událostmi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slouží tedy spíš pro podporu předem formulovaných názorů. </a:t>
            </a:r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Hranice práce</a:t>
            </a:r>
          </a:p>
          <a:p>
            <a:pPr algn="just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https://www.ceskatelevize.cz/porady/10408111009-cesky-zurnal/216562262600002-hranice-prace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1895" y="5182289"/>
            <a:ext cx="2595427" cy="1455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5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(</a:t>
            </a:r>
            <a:r>
              <a:rPr lang="cs-CZ" sz="3600" dirty="0" smtClean="0"/>
              <a:t>c</a:t>
            </a:r>
            <a:r>
              <a:rPr lang="cs-CZ" sz="3600" dirty="0"/>
              <a:t>) </a:t>
            </a:r>
            <a:r>
              <a:rPr lang="cs-CZ" sz="3600" dirty="0" smtClean="0"/>
              <a:t>Televizní a populárně-vědecký dokument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8536" y="1124622"/>
            <a:ext cx="46210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sz="2000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Typologie televizního dokumentu</a:t>
            </a:r>
            <a:endParaRPr lang="cs-CZ" sz="2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58536" y="1994263"/>
            <a:ext cx="9999746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Dokumentární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esej.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Dokumenty využívající poetický mód, zdůrazňující stylové</a:t>
            </a:r>
          </a:p>
          <a:p>
            <a:pPr algn="just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prostředky dokumentu, pracující spíše s asociacemi než přímým sdělováním významů.</a:t>
            </a:r>
          </a:p>
          <a:p>
            <a:pPr algn="just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těchto dokumentech nejsou lidé prezentováni coby sociální aktéři, ale fungují</a:t>
            </a:r>
          </a:p>
          <a:p>
            <a:pPr algn="just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pouze na úrovni formálního prostředku, stejně jako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ostatní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prvky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mizanscény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a další</a:t>
            </a:r>
          </a:p>
          <a:p>
            <a:pPr algn="just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stylové složky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cs-CZ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</a:t>
            </a: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. Komunismus a síť aneb Konec zastupitelské demokracie</a:t>
            </a:r>
            <a:endParaRPr lang="cs-CZ" sz="16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</a:t>
            </a: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://www.ceskatelevize.cz/porady/10590900437-komunismus-a-sit-aneb-konec-zastupitelske-demokracie</a:t>
            </a:r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endParaRPr lang="cs-CZ" sz="16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j. Portrét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Dokument mapující životní trajektorii významných osobností z různých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oblastí společenského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života, současnosti i historie. Typicky kombinuje prvky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výkladu, interview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či dramatizace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Př. Portrét Dominika </a:t>
            </a:r>
            <a:r>
              <a:rPr lang="cs-CZ" sz="1600" i="1" dirty="0" err="1">
                <a:latin typeface="Calibri" panose="020F0502020204030204" pitchFamily="34" charset="0"/>
                <a:cs typeface="Calibri" panose="020F0502020204030204" pitchFamily="34" charset="0"/>
              </a:rPr>
              <a:t>Duky</a:t>
            </a:r>
            <a:endParaRPr lang="cs-CZ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https://www.ceskatelevize.cz/porady/1185258379-cesty-viry/308298380070019-portret-dominika-duky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41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(</a:t>
            </a:r>
            <a:r>
              <a:rPr lang="cs-CZ" sz="3600" dirty="0" smtClean="0"/>
              <a:t>c</a:t>
            </a:r>
            <a:r>
              <a:rPr lang="cs-CZ" sz="3600" dirty="0"/>
              <a:t>) </a:t>
            </a:r>
            <a:r>
              <a:rPr lang="cs-CZ" sz="3600" dirty="0" smtClean="0"/>
              <a:t>Televizní a populárně-vědecký dokument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8536" y="664012"/>
            <a:ext cx="46210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sz="2000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Typologie televizního dokumentu</a:t>
            </a:r>
            <a:endParaRPr lang="cs-CZ" sz="2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58536" y="1475159"/>
            <a:ext cx="999974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Dramadoc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Hybridní druh, který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znovuvypráví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důležité události (často z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nedávné doby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). Publiku jsou mnohdy tyto události známé a pořad bývá také opatřen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informací, že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natočen podle skutečné události. Tvůrci využívají při přípravě postupy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pozorování, svědectví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 rešerší spojené s dokumentem, pečlivě tedy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rekonstruují faktické události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ale kombinují je s narativní strukturou, zaměřením se na postavy,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dramatickým obloukem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tedy prvky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fikčního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narativu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algn="just"/>
            <a:endParaRPr 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Přežít!</a:t>
            </a:r>
          </a:p>
          <a:p>
            <a:pPr algn="just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www.youtube.com/watch?v=LvrwKZjccdU&amp;list=PLby68AnsFpP4XB7dVK3N5vrjC9rvNbnbF&amp;index=1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endParaRPr 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Parodie, </a:t>
            </a:r>
            <a:r>
              <a:rPr lang="cs-CZ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mockumentary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Na pomezí dokumentu a komediálních žánrů stojí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formy parodující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úspěšné a oblíbené dokumentární pořady. Jedním z častých terčů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bývá třeba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žánr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rockumentary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soustřeďující se na život rockových hvězd. Tyto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pořady naplňují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stylové a vyprávěcí konvence dokumentu (tváří se tedy jako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důvěryhodný dokument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), ale postavy a události jsou výsostně manipulované či zcela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smyšlené. Odhalení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tohoto „podvodu“ na diváky je zdrojem humoru.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jakkoli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ve výsledku postmoderní multižánrovou koláží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Rok ďábla</a:t>
            </a:r>
          </a:p>
          <a:p>
            <a:pPr algn="just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www.youtube.com/watch?v=EffEkgejuBs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70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Úkoly na příště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584960" y="1628503"/>
            <a:ext cx="917883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Velmi rychlý a jednoduchý dotazník! Bez jakékoliv přípravy zkuste vyplnit zde. Nahrazuje jen debatu po přednášce.</a:t>
            </a:r>
          </a:p>
          <a:p>
            <a:endParaRPr lang="cs-CZ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docs.google.com/forms/d/1S2iKipD4NzcxIy6ThASZWbFsL9ynVJmStYBqjRFNkJ0/edit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593" y="3291253"/>
            <a:ext cx="6167845" cy="346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112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/>
              <a:t> </a:t>
            </a:r>
            <a:r>
              <a:rPr lang="cs-CZ" sz="3600" dirty="0"/>
              <a:t>Faktuální televizní žánry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358537" y="1654627"/>
            <a:ext cx="1048512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Televizi jako celek můžeme rozdělit do tří hlavních „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superkategorií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“, jakkoli je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někdy jejich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hranice problematická a dochází k migraci některých příznačných prvků. Za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tyto tři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hlavní skupiny lze považovat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1. Fikční žánry (drama, komedie, melodrama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Persuazivní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 žánry (komerční reklama, sociální reklama, teleshopping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endParaRPr 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Faktuální žánry (zpravodajství, dokument, populárně-zábavné pořady, reality TV).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(a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Zpravodajství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publicistika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(b) Populárně-zábavné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pořady (kvízy, talk show, sport, hudba, zájmové magazíny ad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.)</a:t>
            </a: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(c)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Televizní dokument, populárně-vědecký dokument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(d)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Reality TV/reality show (talentové soutěže, docusoap, sociální experimenty...)</a:t>
            </a:r>
            <a:endParaRPr 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238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KODEX ČESKÉ TELEVIZE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5020" y="1031493"/>
            <a:ext cx="5388226" cy="5600083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7680962" y="5554358"/>
            <a:ext cx="3004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Více zde: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https://www.ceskatelevize.cz/vse-o-ct/kodex-ct/preambule-a-vyklad-pojmu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8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(</a:t>
            </a:r>
            <a:r>
              <a:rPr lang="cs-CZ" sz="3600" dirty="0" smtClean="0"/>
              <a:t>c</a:t>
            </a:r>
            <a:r>
              <a:rPr lang="cs-CZ" sz="3600" dirty="0"/>
              <a:t>) </a:t>
            </a:r>
            <a:r>
              <a:rPr lang="cs-CZ" sz="3600" dirty="0" smtClean="0"/>
              <a:t>Televizní a populárně-vědecký dokument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97874" y="1611086"/>
            <a:ext cx="85413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V televizním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dokumentu 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lze spatřovat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možný nástroj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demokratizace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veřejné informovanosti, a tím i zvýšení angažovanosti občanů,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veřejného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vzdělávání,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duchovní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obrody a šíření humanity,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posilování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reflexe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národa a jeho identity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156" y="3814354"/>
            <a:ext cx="3399524" cy="268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(</a:t>
            </a:r>
            <a:r>
              <a:rPr lang="cs-CZ" sz="3600" dirty="0" smtClean="0"/>
              <a:t>c</a:t>
            </a:r>
            <a:r>
              <a:rPr lang="cs-CZ" sz="3600" dirty="0"/>
              <a:t>) </a:t>
            </a:r>
            <a:r>
              <a:rPr lang="cs-CZ" sz="3600" dirty="0" smtClean="0"/>
              <a:t>Televizní a populárně-vědecký dokument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8536" y="894317"/>
            <a:ext cx="46210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sz="2000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Typologie televizního dokumentu</a:t>
            </a:r>
            <a:endParaRPr lang="cs-CZ" sz="2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251678" y="1853052"/>
            <a:ext cx="1035449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a. Sociální/sociologický dokument.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Zaměřuje se na pozorování a interpretaci společenských</a:t>
            </a:r>
          </a:p>
          <a:p>
            <a:pPr algn="just"/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jevů, na jeho ploše se někdy pracuje s časosběrnou formou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postihující proměny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 čase, naplňuje prosociální východiska dokumentární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formy.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Sociologický dokument se zabývá širokou kategorií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společensky pozitivních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negativních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jevů, od oblasti lidských práv přes sociálně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problematické jevy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typu závislostí po genderové otázky apod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/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Manželské etudy</a:t>
            </a:r>
          </a:p>
          <a:p>
            <a:pPr algn="just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https://www.youtube.com/watch?v=_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8aPkRlCuNc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Etnografický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dokument.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Tato linie usilovala o popis a poznání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mimoevropských kultur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v širším slova smyslu pak i subkultur obecně, což tuto kategorii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samozřejmě sbližuje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 předchozí sociologickou linií. Film byl a je pro etnografy důležitým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nástrojem, umožňujícím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jim vizuálně dokumentovat jejich výzkumy. Tento typ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filmů je spojen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 termínem tzv. vizuální antropologie. </a:t>
            </a:r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Nekopejte do nás, ještě nejsme mrtví</a:t>
            </a:r>
            <a:endParaRPr lang="cs-CZ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www.youtube.com/watch?v=DfgcY9r0S4U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28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(</a:t>
            </a:r>
            <a:r>
              <a:rPr lang="cs-CZ" sz="3600" dirty="0" smtClean="0"/>
              <a:t>c</a:t>
            </a:r>
            <a:r>
              <a:rPr lang="cs-CZ" sz="3600" dirty="0"/>
              <a:t>) </a:t>
            </a:r>
            <a:r>
              <a:rPr lang="cs-CZ" sz="3600" dirty="0" smtClean="0"/>
              <a:t>Televizní a populárně-vědecký dokument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461960"/>
            <a:ext cx="940525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Historický dokument.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Zaměřuje se na prezentaci více či méně známých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historických etap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mnohdy tragických, politicky přelomových momentů euro-americké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historie. V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současnosti se vedle „velkých událostí“ stále více projevuje zájem o malou,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každodenní historii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která více akcentuje nenápadné intimní příběhy, vzpomínky, to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vše s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využitím performativní dokumentární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formy.</a:t>
            </a:r>
          </a:p>
          <a:p>
            <a:pPr algn="just"/>
            <a:endParaRPr lang="cs-CZ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cyklus Soukromé století</a:t>
            </a:r>
            <a:endParaRPr lang="cs-CZ" sz="16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https://www.ceskatelevize.cz/porady/1049101344-soukrome-stoleti/dily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/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d. Vědecký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dokument/vědecko-populární a naučný dokument.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Jeho smyslem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komunikovat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nejnovější vědecké poznatky širokého spektra vědeckých oborů.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Tento žánr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si vypracoval svou rétoriku spočívající ve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specifických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postupech, jak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zjednodušovat složité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vědecké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poznání. Typickou figurou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vědec v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roli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prezentéra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napomáhající současně budovat společenský status vědců a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vědy jako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takové. Z podstaty jeho funkce zde převládá výkladový model reprezentace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světa.</a:t>
            </a:r>
          </a:p>
          <a:p>
            <a:pPr algn="just"/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Kde </a:t>
            </a:r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</a:rPr>
              <a:t>pramení </a:t>
            </a:r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Amazonka </a:t>
            </a:r>
          </a:p>
          <a:p>
            <a:pPr algn="just"/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://www.ceskatelevize.cz/porady/1038905833-kde-prameni-amazonka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cs-CZ" sz="1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8536" y="724432"/>
            <a:ext cx="46210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sz="2000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Typologie televizního dokumentu</a:t>
            </a:r>
            <a:endParaRPr lang="cs-CZ" sz="2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682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(</a:t>
            </a:r>
            <a:r>
              <a:rPr lang="cs-CZ" sz="3600" dirty="0" smtClean="0"/>
              <a:t>c</a:t>
            </a:r>
            <a:r>
              <a:rPr lang="cs-CZ" sz="3600" dirty="0"/>
              <a:t>) </a:t>
            </a:r>
            <a:r>
              <a:rPr lang="cs-CZ" sz="3600" dirty="0" smtClean="0"/>
              <a:t>Televizní a populárně-vědecký dokument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8536" y="1124622"/>
            <a:ext cx="46210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sz="2000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Typologie televizního dokumentu</a:t>
            </a:r>
            <a:endParaRPr lang="cs-CZ" sz="2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58536" y="1994263"/>
            <a:ext cx="9160713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e. Přírodopisný dokument/</a:t>
            </a:r>
            <a:r>
              <a:rPr lang="cs-CZ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wildlife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Tyto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filmy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 série se do velké míry překrývají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 vědeckým dokumentem. Zaměřují se zpravidla na prezentaci „divoké krásy přírody“,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využívají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sofistikované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postupy observace fauny a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flóry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, kombinované s popisným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komentářem či promluvami angažovaného biologa v roli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prezentéra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V současnosti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se projevuje velký příklon žánru k vizuálně atraktivnímu pojetí využívajícímu nejnovější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technologie (zpomalené záběry, teleobjektivy, minikamery, noční sekvence,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umísťování kamer přímo na živočichy,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časosběry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atd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.).</a:t>
            </a:r>
          </a:p>
          <a:p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Planeta Česko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https://www.ceskatelevize.cz/porady/11355326735-planeta-cesko/21656227030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//v ČR dostupné na </a:t>
            </a:r>
            <a:r>
              <a:rPr lang="cs-CZ" sz="16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Netflixu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//</a:t>
            </a: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6446" y="3744686"/>
            <a:ext cx="2085605" cy="294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7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(</a:t>
            </a:r>
            <a:r>
              <a:rPr lang="cs-CZ" sz="3600" dirty="0" smtClean="0"/>
              <a:t>c</a:t>
            </a:r>
            <a:r>
              <a:rPr lang="cs-CZ" sz="3600" dirty="0"/>
              <a:t>) </a:t>
            </a:r>
            <a:r>
              <a:rPr lang="cs-CZ" sz="3600" dirty="0" smtClean="0"/>
              <a:t>Televizní a populárně-vědecký dokument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8536" y="1124622"/>
            <a:ext cx="46210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sz="2000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Typologie televizního dokumentu</a:t>
            </a:r>
            <a:endParaRPr lang="cs-CZ" sz="2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58536" y="1994263"/>
            <a:ext cx="999974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f</a:t>
            </a:r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 Cestopisy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Populární předchůdce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etnografi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ckého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dokumentu a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wildlife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pořadů, akcentuje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požitky turistiky, prezentuje domácí a exotické destinace coby místa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stojící za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návštěvu, kterou za vás již ale vykonala televizní kamera. Velmi často do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svého středu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staví tento typ dokumentů známé osobnosti, které jsou atrakcí pořadu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viz. série </a:t>
            </a:r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Na cestě nebo Vůně albánské kuchyně s Miroslavem Donutilem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).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Někdy ovšem takové celebrity téměř zastiňují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informativní vrstvy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pořadu,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horším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případě je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pořad více o jejich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egu než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 navštívené destinaci. Tato forma se může kombinovat s dalšími typy,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například s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cooking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show“. Tehdy se například cílem cestopisu stávají exotické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kuchyně, na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jejichž pozadí se lze dovědět další souvislosti o cizích zemích a jejich obyvatelích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Křížem krážem Izraelem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https://www.ceskatelevize.cz/porady/13167662127-krizem-krazem-izraelem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ebo </a:t>
            </a: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Kamu</a:t>
            </a:r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ve Vietnamu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https://www.ceskatelevize.cz/porady/11299020466-kamu-ve-vietnamu/dily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292" y="4724263"/>
            <a:ext cx="2544653" cy="168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6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58735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(</a:t>
            </a:r>
            <a:r>
              <a:rPr lang="cs-CZ" sz="3600" dirty="0" smtClean="0"/>
              <a:t>c</a:t>
            </a:r>
            <a:r>
              <a:rPr lang="cs-CZ" sz="3600" dirty="0"/>
              <a:t>) </a:t>
            </a:r>
            <a:r>
              <a:rPr lang="cs-CZ" sz="3600" dirty="0" smtClean="0"/>
              <a:t>Televizní a populárně-vědecký dokument</a:t>
            </a:r>
            <a:endParaRPr lang="cs-CZ" sz="3600" dirty="0"/>
          </a:p>
        </p:txBody>
      </p:sp>
      <p:sp>
        <p:nvSpPr>
          <p:cNvPr id="6" name="Obdélník 5"/>
          <p:cNvSpPr/>
          <p:nvPr/>
        </p:nvSpPr>
        <p:spPr>
          <a:xfrm>
            <a:off x="1358536" y="1801730"/>
            <a:ext cx="94052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358536" y="1124622"/>
            <a:ext cx="462107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  <a:p>
            <a:r>
              <a:rPr lang="cs-CZ" sz="2000" cap="all" spc="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Typologie televizního dokumentu</a:t>
            </a:r>
            <a:endParaRPr lang="cs-CZ" sz="2000" cap="all" spc="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358536" y="1994263"/>
            <a:ext cx="999974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g. Dokumenty </a:t>
            </a:r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o umění.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Lze je vnímat jako součást procesu budování kodexu zásadních</a:t>
            </a:r>
          </a:p>
          <a:p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uměleckých děl a autorů z oblastí výtvarného umění, architektury, hudby,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divadla atd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 Zaměřují se na různá období, autory, styly, ikonická díla, odhalení či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skandály. Prezentují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a vytěžují nejnovější metodologie uměnovědných oborů, což je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sbližuje s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vědecko-populárním dokumentem. Stále častěji se i zde využívá slavných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osobností jako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prezentérů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představujících dramatický „příběh umění“. Součástí této kategorie může být i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specifi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cká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odnož hudebních dokumentů,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 portréty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rockových hvězd se vžil termín </a:t>
            </a:r>
            <a:r>
              <a:rPr lang="cs-CZ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rockumentary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Př. Josef Váchal</a:t>
            </a: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https://www.ceskatelevize.cz/porady/11837720870-josef-vachal/31829434002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/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sz="1600" dirty="0" smtClean="0">
                <a:latin typeface="Calibri" panose="020F0502020204030204" pitchFamily="34" charset="0"/>
                <a:cs typeface="Calibri" panose="020F0502020204030204" pitchFamily="34" charset="0"/>
              </a:rPr>
              <a:t>ebo </a:t>
            </a: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Efekt </a:t>
            </a:r>
            <a:r>
              <a:rPr lang="cs-CZ" sz="1600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Vašulka</a:t>
            </a:r>
            <a:endParaRPr lang="cs-CZ" sz="16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1600" i="1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https://www.ceskatelevize.cz/porady/11459292028-efekt-vasulka</a:t>
            </a:r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/</a:t>
            </a:r>
            <a:r>
              <a:rPr lang="cs-CZ" sz="16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endParaRPr lang="cs-CZ" sz="16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2530" y="4169908"/>
            <a:ext cx="180975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98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TM10001106[[fn=Odznáček]]</Template>
  <TotalTime>4984</TotalTime>
  <Words>1323</Words>
  <Application>Microsoft Office PowerPoint</Application>
  <PresentationFormat>Širokoúhlá obrazovka</PresentationFormat>
  <Paragraphs>143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Gill Sans MT</vt:lpstr>
      <vt:lpstr>Impact</vt:lpstr>
      <vt:lpstr>Badge</vt:lpstr>
      <vt:lpstr>Úvod do studia televizních formátů</vt:lpstr>
      <vt:lpstr> Faktuální televizní žánry</vt:lpstr>
      <vt:lpstr>KODEX ČESKÉ TELEVIZE</vt:lpstr>
      <vt:lpstr>(c) Televizní a populárně-vědecký dokument</vt:lpstr>
      <vt:lpstr>(c) Televizní a populárně-vědecký dokument</vt:lpstr>
      <vt:lpstr>(c) Televizní a populárně-vědecký dokument</vt:lpstr>
      <vt:lpstr>(c) Televizní a populárně-vědecký dokument</vt:lpstr>
      <vt:lpstr>(c) Televizní a populárně-vědecký dokument</vt:lpstr>
      <vt:lpstr>(c) Televizní a populárně-vědecký dokument</vt:lpstr>
      <vt:lpstr>(c) Televizní a populárně-vědecký dokument</vt:lpstr>
      <vt:lpstr>(c) Televizní a populárně-vědecký dokument</vt:lpstr>
      <vt:lpstr>(c) Televizní a populárně-vědecký dokument</vt:lpstr>
      <vt:lpstr>Úkoly na příště</vt:lpstr>
    </vt:vector>
  </TitlesOfParts>
  <Company>Česká televize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 televizních formátů</dc:title>
  <dc:creator>Šardická Kateřina</dc:creator>
  <cp:lastModifiedBy>Šardická Kateřina</cp:lastModifiedBy>
  <cp:revision>129</cp:revision>
  <dcterms:created xsi:type="dcterms:W3CDTF">2020-10-14T09:20:20Z</dcterms:created>
  <dcterms:modified xsi:type="dcterms:W3CDTF">2020-12-02T12:49:28Z</dcterms:modified>
</cp:coreProperties>
</file>