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0"/>
  </p:notesMasterIdLst>
  <p:sldIdLst>
    <p:sldId id="256" r:id="rId2"/>
    <p:sldId id="275" r:id="rId3"/>
    <p:sldId id="276" r:id="rId4"/>
    <p:sldId id="277" r:id="rId5"/>
    <p:sldId id="278" r:id="rId6"/>
    <p:sldId id="279" r:id="rId7"/>
    <p:sldId id="280" r:id="rId8"/>
    <p:sldId id="281" r:id="rId9"/>
    <p:sldId id="282" r:id="rId10"/>
    <p:sldId id="283" r:id="rId11"/>
    <p:sldId id="284" r:id="rId12"/>
    <p:sldId id="406" r:id="rId13"/>
    <p:sldId id="285" r:id="rId14"/>
    <p:sldId id="307" r:id="rId15"/>
    <p:sldId id="286" r:id="rId16"/>
    <p:sldId id="287" r:id="rId17"/>
    <p:sldId id="288" r:id="rId18"/>
    <p:sldId id="289" r:id="rId19"/>
    <p:sldId id="290" r:id="rId20"/>
    <p:sldId id="291" r:id="rId21"/>
    <p:sldId id="292" r:id="rId22"/>
    <p:sldId id="293" r:id="rId23"/>
    <p:sldId id="294" r:id="rId24"/>
    <p:sldId id="296" r:id="rId25"/>
    <p:sldId id="297" r:id="rId26"/>
    <p:sldId id="298" r:id="rId27"/>
    <p:sldId id="299" r:id="rId28"/>
    <p:sldId id="301" r:id="rId29"/>
    <p:sldId id="302" r:id="rId30"/>
    <p:sldId id="303" r:id="rId31"/>
    <p:sldId id="304" r:id="rId32"/>
    <p:sldId id="305" r:id="rId33"/>
    <p:sldId id="306" r:id="rId34"/>
    <p:sldId id="308" r:id="rId35"/>
    <p:sldId id="309" r:id="rId36"/>
    <p:sldId id="402" r:id="rId37"/>
    <p:sldId id="403" r:id="rId38"/>
    <p:sldId id="401" r:id="rId39"/>
    <p:sldId id="404" r:id="rId40"/>
    <p:sldId id="405"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411" r:id="rId54"/>
    <p:sldId id="412" r:id="rId55"/>
    <p:sldId id="413" r:id="rId56"/>
    <p:sldId id="408" r:id="rId57"/>
    <p:sldId id="416" r:id="rId58"/>
    <p:sldId id="414" r:id="rId59"/>
    <p:sldId id="415" r:id="rId60"/>
    <p:sldId id="409" r:id="rId61"/>
    <p:sldId id="322" r:id="rId62"/>
    <p:sldId id="300" r:id="rId63"/>
    <p:sldId id="323" r:id="rId64"/>
    <p:sldId id="428" r:id="rId65"/>
    <p:sldId id="324" r:id="rId66"/>
    <p:sldId id="325" r:id="rId67"/>
    <p:sldId id="326" r:id="rId68"/>
    <p:sldId id="327"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89"/>
    <p:restoredTop sz="95271"/>
  </p:normalViewPr>
  <p:slideViewPr>
    <p:cSldViewPr snapToGrid="0" snapToObjects="1">
      <p:cViewPr varScale="1">
        <p:scale>
          <a:sx n="126" d="100"/>
          <a:sy n="126" d="100"/>
        </p:scale>
        <p:origin x="208"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E4ED21-D321-4D33-BD07-5EF4BA81A3B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589338E-7597-4908-92D1-C37ABD3D7454}">
      <dgm:prSet/>
      <dgm:spPr/>
      <dgm:t>
        <a:bodyPr/>
        <a:lstStyle/>
        <a:p>
          <a:r>
            <a:rPr lang="de-DE" baseline="0"/>
            <a:t>1886 - 1904: Early Cinema</a:t>
          </a:r>
          <a:endParaRPr lang="en-US"/>
        </a:p>
      </dgm:t>
    </dgm:pt>
    <dgm:pt modelId="{E4D63295-48BB-4B5B-B3A9-8AAC1B3FACD8}" type="parTrans" cxnId="{6E1CA620-30EC-4D42-875E-BCB60D16DEEB}">
      <dgm:prSet/>
      <dgm:spPr/>
      <dgm:t>
        <a:bodyPr/>
        <a:lstStyle/>
        <a:p>
          <a:endParaRPr lang="en-US"/>
        </a:p>
      </dgm:t>
    </dgm:pt>
    <dgm:pt modelId="{AA842A7C-4DB9-42AA-B6B0-F23EB640BF68}" type="sibTrans" cxnId="{6E1CA620-30EC-4D42-875E-BCB60D16DEEB}">
      <dgm:prSet/>
      <dgm:spPr/>
      <dgm:t>
        <a:bodyPr/>
        <a:lstStyle/>
        <a:p>
          <a:endParaRPr lang="en-US"/>
        </a:p>
      </dgm:t>
    </dgm:pt>
    <dgm:pt modelId="{F5E44644-EB34-4F08-BD4E-5DD7409C3A12}">
      <dgm:prSet/>
      <dgm:spPr/>
      <dgm:t>
        <a:bodyPr/>
        <a:lstStyle/>
        <a:p>
          <a:r>
            <a:rPr lang="de-DE" baseline="0"/>
            <a:t>1904 - 1917: Transitional Period</a:t>
          </a:r>
          <a:endParaRPr lang="en-US"/>
        </a:p>
      </dgm:t>
    </dgm:pt>
    <dgm:pt modelId="{9A74AC4C-7AA9-440B-8F8D-6038E594B035}" type="parTrans" cxnId="{15D11258-FFCD-4742-93FB-E87217FDD18F}">
      <dgm:prSet/>
      <dgm:spPr/>
      <dgm:t>
        <a:bodyPr/>
        <a:lstStyle/>
        <a:p>
          <a:endParaRPr lang="en-US"/>
        </a:p>
      </dgm:t>
    </dgm:pt>
    <dgm:pt modelId="{A8C5BAC1-5BEA-4DD2-8983-8765265D3E67}" type="sibTrans" cxnId="{15D11258-FFCD-4742-93FB-E87217FDD18F}">
      <dgm:prSet/>
      <dgm:spPr/>
      <dgm:t>
        <a:bodyPr/>
        <a:lstStyle/>
        <a:p>
          <a:endParaRPr lang="en-US"/>
        </a:p>
      </dgm:t>
    </dgm:pt>
    <dgm:pt modelId="{468A1192-D05E-4F53-A9F9-504B20B839EF}">
      <dgm:prSet/>
      <dgm:spPr/>
      <dgm:t>
        <a:bodyPr/>
        <a:lstStyle/>
        <a:p>
          <a:r>
            <a:rPr lang="de-DE" baseline="0" dirty="0" err="1"/>
            <a:t>Since</a:t>
          </a:r>
          <a:r>
            <a:rPr lang="de-DE" baseline="0" dirty="0"/>
            <a:t> 1917: </a:t>
          </a:r>
          <a:r>
            <a:rPr lang="de-DE" baseline="0" dirty="0" err="1"/>
            <a:t>Classical</a:t>
          </a:r>
          <a:r>
            <a:rPr lang="de-DE" baseline="0" dirty="0"/>
            <a:t> Hollywood Cinema</a:t>
          </a:r>
          <a:endParaRPr lang="en-US" dirty="0"/>
        </a:p>
      </dgm:t>
    </dgm:pt>
    <dgm:pt modelId="{39C8A30E-F41E-437B-8CC1-C4667AAFF24B}" type="parTrans" cxnId="{80340F67-89ED-4156-A937-3E1A6164CACC}">
      <dgm:prSet/>
      <dgm:spPr/>
      <dgm:t>
        <a:bodyPr/>
        <a:lstStyle/>
        <a:p>
          <a:endParaRPr lang="en-US"/>
        </a:p>
      </dgm:t>
    </dgm:pt>
    <dgm:pt modelId="{C1186320-81BF-4A54-8076-B0D6083E7411}" type="sibTrans" cxnId="{80340F67-89ED-4156-A937-3E1A6164CACC}">
      <dgm:prSet/>
      <dgm:spPr/>
      <dgm:t>
        <a:bodyPr/>
        <a:lstStyle/>
        <a:p>
          <a:endParaRPr lang="en-US"/>
        </a:p>
      </dgm:t>
    </dgm:pt>
    <dgm:pt modelId="{CC56D019-71DA-4C2B-A94E-F5685F9006CD}" type="pres">
      <dgm:prSet presAssocID="{F4E4ED21-D321-4D33-BD07-5EF4BA81A3B1}" presName="root" presStyleCnt="0">
        <dgm:presLayoutVars>
          <dgm:dir/>
          <dgm:resizeHandles val="exact"/>
        </dgm:presLayoutVars>
      </dgm:prSet>
      <dgm:spPr/>
    </dgm:pt>
    <dgm:pt modelId="{25901E48-65CE-49E8-9E44-B550CBCCFD5F}" type="pres">
      <dgm:prSet presAssocID="{B589338E-7597-4908-92D1-C37ABD3D7454}" presName="compNode" presStyleCnt="0"/>
      <dgm:spPr/>
    </dgm:pt>
    <dgm:pt modelId="{14ECCF0D-6FC2-4520-99CB-FB396913E1D2}" type="pres">
      <dgm:prSet presAssocID="{B589338E-7597-4908-92D1-C37ABD3D7454}" presName="bgRect" presStyleLbl="bgShp" presStyleIdx="0" presStyleCnt="3"/>
      <dgm:spPr/>
    </dgm:pt>
    <dgm:pt modelId="{808BF25D-9DA3-44A6-804D-8ECDE6FD7F84}" type="pres">
      <dgm:prSet presAssocID="{B589338E-7597-4908-92D1-C37ABD3D745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lm strip"/>
        </a:ext>
      </dgm:extLst>
    </dgm:pt>
    <dgm:pt modelId="{2A9814B6-0F74-408F-8434-B09F0202C25D}" type="pres">
      <dgm:prSet presAssocID="{B589338E-7597-4908-92D1-C37ABD3D7454}" presName="spaceRect" presStyleCnt="0"/>
      <dgm:spPr/>
    </dgm:pt>
    <dgm:pt modelId="{91EFFBB7-7BAF-4750-A911-E66DD300847B}" type="pres">
      <dgm:prSet presAssocID="{B589338E-7597-4908-92D1-C37ABD3D7454}" presName="parTx" presStyleLbl="revTx" presStyleIdx="0" presStyleCnt="3">
        <dgm:presLayoutVars>
          <dgm:chMax val="0"/>
          <dgm:chPref val="0"/>
        </dgm:presLayoutVars>
      </dgm:prSet>
      <dgm:spPr/>
    </dgm:pt>
    <dgm:pt modelId="{155187ED-A71A-4575-B1F6-693F99F4401E}" type="pres">
      <dgm:prSet presAssocID="{AA842A7C-4DB9-42AA-B6B0-F23EB640BF68}" presName="sibTrans" presStyleCnt="0"/>
      <dgm:spPr/>
    </dgm:pt>
    <dgm:pt modelId="{E5F13E87-37C9-4746-8BB9-3B3119B88121}" type="pres">
      <dgm:prSet presAssocID="{F5E44644-EB34-4F08-BD4E-5DD7409C3A12}" presName="compNode" presStyleCnt="0"/>
      <dgm:spPr/>
    </dgm:pt>
    <dgm:pt modelId="{92B486FA-283D-490E-94CF-F335BC1E9170}" type="pres">
      <dgm:prSet presAssocID="{F5E44644-EB34-4F08-BD4E-5DD7409C3A12}" presName="bgRect" presStyleLbl="bgShp" presStyleIdx="1" presStyleCnt="3"/>
      <dgm:spPr/>
    </dgm:pt>
    <dgm:pt modelId="{B3883927-FEF2-448B-B55A-84B03CE7BE6E}" type="pres">
      <dgm:prSet presAssocID="{F5E44644-EB34-4F08-BD4E-5DD7409C3A1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Zug"/>
        </a:ext>
      </dgm:extLst>
    </dgm:pt>
    <dgm:pt modelId="{039DC1BD-CBD2-4CEE-AD7A-15F0412DE799}" type="pres">
      <dgm:prSet presAssocID="{F5E44644-EB34-4F08-BD4E-5DD7409C3A12}" presName="spaceRect" presStyleCnt="0"/>
      <dgm:spPr/>
    </dgm:pt>
    <dgm:pt modelId="{9E2331E4-3A63-4473-AB11-0D1EEDA365B7}" type="pres">
      <dgm:prSet presAssocID="{F5E44644-EB34-4F08-BD4E-5DD7409C3A12}" presName="parTx" presStyleLbl="revTx" presStyleIdx="1" presStyleCnt="3">
        <dgm:presLayoutVars>
          <dgm:chMax val="0"/>
          <dgm:chPref val="0"/>
        </dgm:presLayoutVars>
      </dgm:prSet>
      <dgm:spPr/>
    </dgm:pt>
    <dgm:pt modelId="{CC54D9CE-B024-4965-8103-642A40FD7225}" type="pres">
      <dgm:prSet presAssocID="{A8C5BAC1-5BEA-4DD2-8983-8765265D3E67}" presName="sibTrans" presStyleCnt="0"/>
      <dgm:spPr/>
    </dgm:pt>
    <dgm:pt modelId="{56AA7996-61DD-42D4-A38B-58B365A231A1}" type="pres">
      <dgm:prSet presAssocID="{468A1192-D05E-4F53-A9F9-504B20B839EF}" presName="compNode" presStyleCnt="0"/>
      <dgm:spPr/>
    </dgm:pt>
    <dgm:pt modelId="{7D38B460-CF4A-4A00-BBBB-07F9D8E39E40}" type="pres">
      <dgm:prSet presAssocID="{468A1192-D05E-4F53-A9F9-504B20B839EF}" presName="bgRect" presStyleLbl="bgShp" presStyleIdx="2" presStyleCnt="3"/>
      <dgm:spPr/>
    </dgm:pt>
    <dgm:pt modelId="{FF1D5944-B2AD-4A2F-8C8A-D72DDFB3320D}" type="pres">
      <dgm:prSet presAssocID="{468A1192-D05E-4F53-A9F9-504B20B839E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lm reel"/>
        </a:ext>
      </dgm:extLst>
    </dgm:pt>
    <dgm:pt modelId="{0E5A64E6-6652-410F-AA09-FE994F72514F}" type="pres">
      <dgm:prSet presAssocID="{468A1192-D05E-4F53-A9F9-504B20B839EF}" presName="spaceRect" presStyleCnt="0"/>
      <dgm:spPr/>
    </dgm:pt>
    <dgm:pt modelId="{B6776D2D-A1BF-45A6-8A4B-A0C31B6C87FB}" type="pres">
      <dgm:prSet presAssocID="{468A1192-D05E-4F53-A9F9-504B20B839EF}" presName="parTx" presStyleLbl="revTx" presStyleIdx="2" presStyleCnt="3">
        <dgm:presLayoutVars>
          <dgm:chMax val="0"/>
          <dgm:chPref val="0"/>
        </dgm:presLayoutVars>
      </dgm:prSet>
      <dgm:spPr/>
    </dgm:pt>
  </dgm:ptLst>
  <dgm:cxnLst>
    <dgm:cxn modelId="{6E1CA620-30EC-4D42-875E-BCB60D16DEEB}" srcId="{F4E4ED21-D321-4D33-BD07-5EF4BA81A3B1}" destId="{B589338E-7597-4908-92D1-C37ABD3D7454}" srcOrd="0" destOrd="0" parTransId="{E4D63295-48BB-4B5B-B3A9-8AAC1B3FACD8}" sibTransId="{AA842A7C-4DB9-42AA-B6B0-F23EB640BF68}"/>
    <dgm:cxn modelId="{93B3F148-5FF8-4EAC-964E-82DBCA842AE4}" type="presOf" srcId="{F5E44644-EB34-4F08-BD4E-5DD7409C3A12}" destId="{9E2331E4-3A63-4473-AB11-0D1EEDA365B7}" srcOrd="0" destOrd="0" presId="urn:microsoft.com/office/officeart/2018/2/layout/IconVerticalSolidList"/>
    <dgm:cxn modelId="{15D11258-FFCD-4742-93FB-E87217FDD18F}" srcId="{F4E4ED21-D321-4D33-BD07-5EF4BA81A3B1}" destId="{F5E44644-EB34-4F08-BD4E-5DD7409C3A12}" srcOrd="1" destOrd="0" parTransId="{9A74AC4C-7AA9-440B-8F8D-6038E594B035}" sibTransId="{A8C5BAC1-5BEA-4DD2-8983-8765265D3E67}"/>
    <dgm:cxn modelId="{80340F67-89ED-4156-A937-3E1A6164CACC}" srcId="{F4E4ED21-D321-4D33-BD07-5EF4BA81A3B1}" destId="{468A1192-D05E-4F53-A9F9-504B20B839EF}" srcOrd="2" destOrd="0" parTransId="{39C8A30E-F41E-437B-8CC1-C4667AAFF24B}" sibTransId="{C1186320-81BF-4A54-8076-B0D6083E7411}"/>
    <dgm:cxn modelId="{994EBD93-DBB6-4CF6-BDD6-3ED7732EA299}" type="presOf" srcId="{468A1192-D05E-4F53-A9F9-504B20B839EF}" destId="{B6776D2D-A1BF-45A6-8A4B-A0C31B6C87FB}" srcOrd="0" destOrd="0" presId="urn:microsoft.com/office/officeart/2018/2/layout/IconVerticalSolidList"/>
    <dgm:cxn modelId="{A86F23A6-5696-47A3-BF30-CA0300F4AB72}" type="presOf" srcId="{B589338E-7597-4908-92D1-C37ABD3D7454}" destId="{91EFFBB7-7BAF-4750-A911-E66DD300847B}" srcOrd="0" destOrd="0" presId="urn:microsoft.com/office/officeart/2018/2/layout/IconVerticalSolidList"/>
    <dgm:cxn modelId="{4607D6A7-E9E1-46AC-B0FC-7F5F8133496D}" type="presOf" srcId="{F4E4ED21-D321-4D33-BD07-5EF4BA81A3B1}" destId="{CC56D019-71DA-4C2B-A94E-F5685F9006CD}" srcOrd="0" destOrd="0" presId="urn:microsoft.com/office/officeart/2018/2/layout/IconVerticalSolidList"/>
    <dgm:cxn modelId="{6C4AA2F1-CD1B-47DC-8727-B21336356AF3}" type="presParOf" srcId="{CC56D019-71DA-4C2B-A94E-F5685F9006CD}" destId="{25901E48-65CE-49E8-9E44-B550CBCCFD5F}" srcOrd="0" destOrd="0" presId="urn:microsoft.com/office/officeart/2018/2/layout/IconVerticalSolidList"/>
    <dgm:cxn modelId="{C7DF92D3-8E86-40C0-BB00-067E0DD215F1}" type="presParOf" srcId="{25901E48-65CE-49E8-9E44-B550CBCCFD5F}" destId="{14ECCF0D-6FC2-4520-99CB-FB396913E1D2}" srcOrd="0" destOrd="0" presId="urn:microsoft.com/office/officeart/2018/2/layout/IconVerticalSolidList"/>
    <dgm:cxn modelId="{AE4EB86A-10FF-466C-8BE3-92CCAE8297F9}" type="presParOf" srcId="{25901E48-65CE-49E8-9E44-B550CBCCFD5F}" destId="{808BF25D-9DA3-44A6-804D-8ECDE6FD7F84}" srcOrd="1" destOrd="0" presId="urn:microsoft.com/office/officeart/2018/2/layout/IconVerticalSolidList"/>
    <dgm:cxn modelId="{C30AC31D-21F5-4CD7-9D75-954549ECB3C0}" type="presParOf" srcId="{25901E48-65CE-49E8-9E44-B550CBCCFD5F}" destId="{2A9814B6-0F74-408F-8434-B09F0202C25D}" srcOrd="2" destOrd="0" presId="urn:microsoft.com/office/officeart/2018/2/layout/IconVerticalSolidList"/>
    <dgm:cxn modelId="{BD42555E-128C-4EFF-9805-19AABF0650EC}" type="presParOf" srcId="{25901E48-65CE-49E8-9E44-B550CBCCFD5F}" destId="{91EFFBB7-7BAF-4750-A911-E66DD300847B}" srcOrd="3" destOrd="0" presId="urn:microsoft.com/office/officeart/2018/2/layout/IconVerticalSolidList"/>
    <dgm:cxn modelId="{AA72E40D-4BCE-4C15-8326-28E28FAC078E}" type="presParOf" srcId="{CC56D019-71DA-4C2B-A94E-F5685F9006CD}" destId="{155187ED-A71A-4575-B1F6-693F99F4401E}" srcOrd="1" destOrd="0" presId="urn:microsoft.com/office/officeart/2018/2/layout/IconVerticalSolidList"/>
    <dgm:cxn modelId="{15E999F2-DAB1-4F8A-AB8A-1CD952D3190A}" type="presParOf" srcId="{CC56D019-71DA-4C2B-A94E-F5685F9006CD}" destId="{E5F13E87-37C9-4746-8BB9-3B3119B88121}" srcOrd="2" destOrd="0" presId="urn:microsoft.com/office/officeart/2018/2/layout/IconVerticalSolidList"/>
    <dgm:cxn modelId="{36A9F6D2-3460-4791-BD61-B841EA2B83D8}" type="presParOf" srcId="{E5F13E87-37C9-4746-8BB9-3B3119B88121}" destId="{92B486FA-283D-490E-94CF-F335BC1E9170}" srcOrd="0" destOrd="0" presId="urn:microsoft.com/office/officeart/2018/2/layout/IconVerticalSolidList"/>
    <dgm:cxn modelId="{FB5148CE-5768-4B34-BA10-F95A9D8BDD43}" type="presParOf" srcId="{E5F13E87-37C9-4746-8BB9-3B3119B88121}" destId="{B3883927-FEF2-448B-B55A-84B03CE7BE6E}" srcOrd="1" destOrd="0" presId="urn:microsoft.com/office/officeart/2018/2/layout/IconVerticalSolidList"/>
    <dgm:cxn modelId="{4BD19D21-C567-4EBF-8E88-1680C54123C2}" type="presParOf" srcId="{E5F13E87-37C9-4746-8BB9-3B3119B88121}" destId="{039DC1BD-CBD2-4CEE-AD7A-15F0412DE799}" srcOrd="2" destOrd="0" presId="urn:microsoft.com/office/officeart/2018/2/layout/IconVerticalSolidList"/>
    <dgm:cxn modelId="{32BDEC68-A16C-4A1B-BA9C-DF457CC26BAA}" type="presParOf" srcId="{E5F13E87-37C9-4746-8BB9-3B3119B88121}" destId="{9E2331E4-3A63-4473-AB11-0D1EEDA365B7}" srcOrd="3" destOrd="0" presId="urn:microsoft.com/office/officeart/2018/2/layout/IconVerticalSolidList"/>
    <dgm:cxn modelId="{318D185D-CC96-4F62-8980-54006BACCD4A}" type="presParOf" srcId="{CC56D019-71DA-4C2B-A94E-F5685F9006CD}" destId="{CC54D9CE-B024-4965-8103-642A40FD7225}" srcOrd="3" destOrd="0" presId="urn:microsoft.com/office/officeart/2018/2/layout/IconVerticalSolidList"/>
    <dgm:cxn modelId="{A1E733A8-08DB-424C-9FF4-194A451DE035}" type="presParOf" srcId="{CC56D019-71DA-4C2B-A94E-F5685F9006CD}" destId="{56AA7996-61DD-42D4-A38B-58B365A231A1}" srcOrd="4" destOrd="0" presId="urn:microsoft.com/office/officeart/2018/2/layout/IconVerticalSolidList"/>
    <dgm:cxn modelId="{D1B26FFE-99E9-4E08-8585-7E01E695ED87}" type="presParOf" srcId="{56AA7996-61DD-42D4-A38B-58B365A231A1}" destId="{7D38B460-CF4A-4A00-BBBB-07F9D8E39E40}" srcOrd="0" destOrd="0" presId="urn:microsoft.com/office/officeart/2018/2/layout/IconVerticalSolidList"/>
    <dgm:cxn modelId="{CAEE9AEB-6B4A-4616-A4DD-2F8E7ACAFD15}" type="presParOf" srcId="{56AA7996-61DD-42D4-A38B-58B365A231A1}" destId="{FF1D5944-B2AD-4A2F-8C8A-D72DDFB3320D}" srcOrd="1" destOrd="0" presId="urn:microsoft.com/office/officeart/2018/2/layout/IconVerticalSolidList"/>
    <dgm:cxn modelId="{A5BE2C7D-899B-43FD-BBB3-8D7975007235}" type="presParOf" srcId="{56AA7996-61DD-42D4-A38B-58B365A231A1}" destId="{0E5A64E6-6652-410F-AA09-FE994F72514F}" srcOrd="2" destOrd="0" presId="urn:microsoft.com/office/officeart/2018/2/layout/IconVerticalSolidList"/>
    <dgm:cxn modelId="{D8AEE1B5-51EF-449B-8188-EB6252493ACD}" type="presParOf" srcId="{56AA7996-61DD-42D4-A38B-58B365A231A1}" destId="{B6776D2D-A1BF-45A6-8A4B-A0C31B6C87F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C39D955-67E5-4C52-B642-B8F36CB64F5A}"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B091FB79-F153-4030-BD6B-E11DD8A7964E}">
      <dgm:prSet/>
      <dgm:spPr/>
      <dgm:t>
        <a:bodyPr/>
        <a:lstStyle/>
        <a:p>
          <a:r>
            <a:rPr lang="de-DE" baseline="0"/>
            <a:t>Central Producer and Producer Unit System</a:t>
          </a:r>
          <a:endParaRPr lang="en-US"/>
        </a:p>
      </dgm:t>
    </dgm:pt>
    <dgm:pt modelId="{66993790-3D4A-4FC3-9126-AC1306825766}" type="parTrans" cxnId="{90949717-32D7-47BB-8413-7A60BD41C5BE}">
      <dgm:prSet/>
      <dgm:spPr/>
      <dgm:t>
        <a:bodyPr/>
        <a:lstStyle/>
        <a:p>
          <a:endParaRPr lang="en-US"/>
        </a:p>
      </dgm:t>
    </dgm:pt>
    <dgm:pt modelId="{0DBAA08E-9DB8-4A5D-BC02-A457E4733B7E}" type="sibTrans" cxnId="{90949717-32D7-47BB-8413-7A60BD41C5BE}">
      <dgm:prSet/>
      <dgm:spPr/>
      <dgm:t>
        <a:bodyPr/>
        <a:lstStyle/>
        <a:p>
          <a:endParaRPr lang="en-US"/>
        </a:p>
      </dgm:t>
    </dgm:pt>
    <dgm:pt modelId="{5370441A-C689-4927-91AA-D36BAE914F12}">
      <dgm:prSet/>
      <dgm:spPr/>
      <dgm:t>
        <a:bodyPr/>
        <a:lstStyle/>
        <a:p>
          <a:r>
            <a:rPr lang="de-DE" baseline="0"/>
            <a:t>Master Scene Script</a:t>
          </a:r>
          <a:endParaRPr lang="en-US"/>
        </a:p>
      </dgm:t>
    </dgm:pt>
    <dgm:pt modelId="{1DEE2642-9287-4E21-9F6A-08DFE4BF2967}" type="parTrans" cxnId="{6C6FD01D-B8F3-4DD8-901D-48BD9E861EE7}">
      <dgm:prSet/>
      <dgm:spPr/>
      <dgm:t>
        <a:bodyPr/>
        <a:lstStyle/>
        <a:p>
          <a:endParaRPr lang="en-US"/>
        </a:p>
      </dgm:t>
    </dgm:pt>
    <dgm:pt modelId="{5CBA1B72-D1F4-4BD1-898A-6B89F49B1C8C}" type="sibTrans" cxnId="{6C6FD01D-B8F3-4DD8-901D-48BD9E861EE7}">
      <dgm:prSet/>
      <dgm:spPr/>
      <dgm:t>
        <a:bodyPr/>
        <a:lstStyle/>
        <a:p>
          <a:endParaRPr lang="en-US"/>
        </a:p>
      </dgm:t>
    </dgm:pt>
    <dgm:pt modelId="{BF1D8622-8522-42AF-B3D2-AB3D1382A90E}">
      <dgm:prSet/>
      <dgm:spPr/>
      <dgm:t>
        <a:bodyPr/>
        <a:lstStyle/>
        <a:p>
          <a:r>
            <a:rPr lang="de-DE" baseline="0"/>
            <a:t>Dialogue Continuity</a:t>
          </a:r>
          <a:endParaRPr lang="en-US"/>
        </a:p>
      </dgm:t>
    </dgm:pt>
    <dgm:pt modelId="{18E5A790-3447-495F-8D54-8298822E769E}" type="parTrans" cxnId="{0F96E309-47A4-472A-AB9A-B8CC6FFE8979}">
      <dgm:prSet/>
      <dgm:spPr/>
      <dgm:t>
        <a:bodyPr/>
        <a:lstStyle/>
        <a:p>
          <a:endParaRPr lang="en-US"/>
        </a:p>
      </dgm:t>
    </dgm:pt>
    <dgm:pt modelId="{1E77BBE0-DF57-49AC-AF28-1A35A33DF309}" type="sibTrans" cxnId="{0F96E309-47A4-472A-AB9A-B8CC6FFE8979}">
      <dgm:prSet/>
      <dgm:spPr/>
      <dgm:t>
        <a:bodyPr/>
        <a:lstStyle/>
        <a:p>
          <a:endParaRPr lang="en-US"/>
        </a:p>
      </dgm:t>
    </dgm:pt>
    <dgm:pt modelId="{AEA34951-B558-4F29-9BC6-1A250D78B6CB}">
      <dgm:prSet/>
      <dgm:spPr/>
      <dgm:t>
        <a:bodyPr/>
        <a:lstStyle/>
        <a:p>
          <a:r>
            <a:rPr lang="de-DE" baseline="0"/>
            <a:t>economic crisis</a:t>
          </a:r>
          <a:endParaRPr lang="en-US"/>
        </a:p>
      </dgm:t>
    </dgm:pt>
    <dgm:pt modelId="{49DAEA35-820A-47B7-AC5E-0656326BA1CB}" type="parTrans" cxnId="{FCDD3CCC-115B-44AC-ACB9-F99BBFA03747}">
      <dgm:prSet/>
      <dgm:spPr/>
      <dgm:t>
        <a:bodyPr/>
        <a:lstStyle/>
        <a:p>
          <a:endParaRPr lang="en-US"/>
        </a:p>
      </dgm:t>
    </dgm:pt>
    <dgm:pt modelId="{558E26F2-A3F5-43AE-B0BE-1CE9F63590E2}" type="sibTrans" cxnId="{FCDD3CCC-115B-44AC-ACB9-F99BBFA03747}">
      <dgm:prSet/>
      <dgm:spPr/>
      <dgm:t>
        <a:bodyPr/>
        <a:lstStyle/>
        <a:p>
          <a:endParaRPr lang="en-US"/>
        </a:p>
      </dgm:t>
    </dgm:pt>
    <dgm:pt modelId="{D96A670A-F307-7949-B776-E9D7CD0A6033}" type="pres">
      <dgm:prSet presAssocID="{5C39D955-67E5-4C52-B642-B8F36CB64F5A}" presName="outerComposite" presStyleCnt="0">
        <dgm:presLayoutVars>
          <dgm:chMax val="5"/>
          <dgm:dir/>
          <dgm:resizeHandles val="exact"/>
        </dgm:presLayoutVars>
      </dgm:prSet>
      <dgm:spPr/>
    </dgm:pt>
    <dgm:pt modelId="{D0009BE0-68CA-334B-A1F2-DB7034457B4C}" type="pres">
      <dgm:prSet presAssocID="{5C39D955-67E5-4C52-B642-B8F36CB64F5A}" presName="dummyMaxCanvas" presStyleCnt="0">
        <dgm:presLayoutVars/>
      </dgm:prSet>
      <dgm:spPr/>
    </dgm:pt>
    <dgm:pt modelId="{563F955B-3D9B-334E-AFF6-272DAF73E7C2}" type="pres">
      <dgm:prSet presAssocID="{5C39D955-67E5-4C52-B642-B8F36CB64F5A}" presName="FourNodes_1" presStyleLbl="node1" presStyleIdx="0" presStyleCnt="4">
        <dgm:presLayoutVars>
          <dgm:bulletEnabled val="1"/>
        </dgm:presLayoutVars>
      </dgm:prSet>
      <dgm:spPr/>
    </dgm:pt>
    <dgm:pt modelId="{55499B4A-74CD-A34E-B0A2-7E84B18E3B8C}" type="pres">
      <dgm:prSet presAssocID="{5C39D955-67E5-4C52-B642-B8F36CB64F5A}" presName="FourNodes_2" presStyleLbl="node1" presStyleIdx="1" presStyleCnt="4">
        <dgm:presLayoutVars>
          <dgm:bulletEnabled val="1"/>
        </dgm:presLayoutVars>
      </dgm:prSet>
      <dgm:spPr/>
    </dgm:pt>
    <dgm:pt modelId="{7BF3ACB0-BDCB-8242-ABAE-E67BBBFD4504}" type="pres">
      <dgm:prSet presAssocID="{5C39D955-67E5-4C52-B642-B8F36CB64F5A}" presName="FourNodes_3" presStyleLbl="node1" presStyleIdx="2" presStyleCnt="4">
        <dgm:presLayoutVars>
          <dgm:bulletEnabled val="1"/>
        </dgm:presLayoutVars>
      </dgm:prSet>
      <dgm:spPr/>
    </dgm:pt>
    <dgm:pt modelId="{60CE52FA-EFA9-E64F-AABD-70EEE0FCA5E1}" type="pres">
      <dgm:prSet presAssocID="{5C39D955-67E5-4C52-B642-B8F36CB64F5A}" presName="FourNodes_4" presStyleLbl="node1" presStyleIdx="3" presStyleCnt="4">
        <dgm:presLayoutVars>
          <dgm:bulletEnabled val="1"/>
        </dgm:presLayoutVars>
      </dgm:prSet>
      <dgm:spPr/>
    </dgm:pt>
    <dgm:pt modelId="{272E0B90-2F82-D041-A31E-AC6C3C9D996E}" type="pres">
      <dgm:prSet presAssocID="{5C39D955-67E5-4C52-B642-B8F36CB64F5A}" presName="FourConn_1-2" presStyleLbl="fgAccFollowNode1" presStyleIdx="0" presStyleCnt="3">
        <dgm:presLayoutVars>
          <dgm:bulletEnabled val="1"/>
        </dgm:presLayoutVars>
      </dgm:prSet>
      <dgm:spPr/>
    </dgm:pt>
    <dgm:pt modelId="{173C78D7-E61B-974A-AAA5-8EFE773FD574}" type="pres">
      <dgm:prSet presAssocID="{5C39D955-67E5-4C52-B642-B8F36CB64F5A}" presName="FourConn_2-3" presStyleLbl="fgAccFollowNode1" presStyleIdx="1" presStyleCnt="3">
        <dgm:presLayoutVars>
          <dgm:bulletEnabled val="1"/>
        </dgm:presLayoutVars>
      </dgm:prSet>
      <dgm:spPr/>
    </dgm:pt>
    <dgm:pt modelId="{06723CF8-28C7-744A-88B9-E9CA507D1C0B}" type="pres">
      <dgm:prSet presAssocID="{5C39D955-67E5-4C52-B642-B8F36CB64F5A}" presName="FourConn_3-4" presStyleLbl="fgAccFollowNode1" presStyleIdx="2" presStyleCnt="3">
        <dgm:presLayoutVars>
          <dgm:bulletEnabled val="1"/>
        </dgm:presLayoutVars>
      </dgm:prSet>
      <dgm:spPr/>
    </dgm:pt>
    <dgm:pt modelId="{85C39073-6206-694F-827A-FC7F0681504D}" type="pres">
      <dgm:prSet presAssocID="{5C39D955-67E5-4C52-B642-B8F36CB64F5A}" presName="FourNodes_1_text" presStyleLbl="node1" presStyleIdx="3" presStyleCnt="4">
        <dgm:presLayoutVars>
          <dgm:bulletEnabled val="1"/>
        </dgm:presLayoutVars>
      </dgm:prSet>
      <dgm:spPr/>
    </dgm:pt>
    <dgm:pt modelId="{BF5C4C11-C2E7-B344-A71E-6138A7111BE5}" type="pres">
      <dgm:prSet presAssocID="{5C39D955-67E5-4C52-B642-B8F36CB64F5A}" presName="FourNodes_2_text" presStyleLbl="node1" presStyleIdx="3" presStyleCnt="4">
        <dgm:presLayoutVars>
          <dgm:bulletEnabled val="1"/>
        </dgm:presLayoutVars>
      </dgm:prSet>
      <dgm:spPr/>
    </dgm:pt>
    <dgm:pt modelId="{F435C416-9686-4A42-A8F9-818226655AF8}" type="pres">
      <dgm:prSet presAssocID="{5C39D955-67E5-4C52-B642-B8F36CB64F5A}" presName="FourNodes_3_text" presStyleLbl="node1" presStyleIdx="3" presStyleCnt="4">
        <dgm:presLayoutVars>
          <dgm:bulletEnabled val="1"/>
        </dgm:presLayoutVars>
      </dgm:prSet>
      <dgm:spPr/>
    </dgm:pt>
    <dgm:pt modelId="{A67CE4D2-5581-4D47-89AF-B00B225ACCFB}" type="pres">
      <dgm:prSet presAssocID="{5C39D955-67E5-4C52-B642-B8F36CB64F5A}" presName="FourNodes_4_text" presStyleLbl="node1" presStyleIdx="3" presStyleCnt="4">
        <dgm:presLayoutVars>
          <dgm:bulletEnabled val="1"/>
        </dgm:presLayoutVars>
      </dgm:prSet>
      <dgm:spPr/>
    </dgm:pt>
  </dgm:ptLst>
  <dgm:cxnLst>
    <dgm:cxn modelId="{EB457C00-6696-3148-9AC5-01BF50111316}" type="presOf" srcId="{1E77BBE0-DF57-49AC-AF28-1A35A33DF309}" destId="{06723CF8-28C7-744A-88B9-E9CA507D1C0B}" srcOrd="0" destOrd="0" presId="urn:microsoft.com/office/officeart/2005/8/layout/vProcess5"/>
    <dgm:cxn modelId="{0F96E309-47A4-472A-AB9A-B8CC6FFE8979}" srcId="{5C39D955-67E5-4C52-B642-B8F36CB64F5A}" destId="{BF1D8622-8522-42AF-B3D2-AB3D1382A90E}" srcOrd="2" destOrd="0" parTransId="{18E5A790-3447-495F-8D54-8298822E769E}" sibTransId="{1E77BBE0-DF57-49AC-AF28-1A35A33DF309}"/>
    <dgm:cxn modelId="{90949717-32D7-47BB-8413-7A60BD41C5BE}" srcId="{5C39D955-67E5-4C52-B642-B8F36CB64F5A}" destId="{B091FB79-F153-4030-BD6B-E11DD8A7964E}" srcOrd="0" destOrd="0" parTransId="{66993790-3D4A-4FC3-9126-AC1306825766}" sibTransId="{0DBAA08E-9DB8-4A5D-BC02-A457E4733B7E}"/>
    <dgm:cxn modelId="{6C6FD01D-B8F3-4DD8-901D-48BD9E861EE7}" srcId="{5C39D955-67E5-4C52-B642-B8F36CB64F5A}" destId="{5370441A-C689-4927-91AA-D36BAE914F12}" srcOrd="1" destOrd="0" parTransId="{1DEE2642-9287-4E21-9F6A-08DFE4BF2967}" sibTransId="{5CBA1B72-D1F4-4BD1-898A-6B89F49B1C8C}"/>
    <dgm:cxn modelId="{5E9D6D2F-B345-3A4C-B8B2-DE433C16CED7}" type="presOf" srcId="{0DBAA08E-9DB8-4A5D-BC02-A457E4733B7E}" destId="{272E0B90-2F82-D041-A31E-AC6C3C9D996E}" srcOrd="0" destOrd="0" presId="urn:microsoft.com/office/officeart/2005/8/layout/vProcess5"/>
    <dgm:cxn modelId="{B1BF1048-D6EF-9D47-901C-1AFE01AA702F}" type="presOf" srcId="{5370441A-C689-4927-91AA-D36BAE914F12}" destId="{55499B4A-74CD-A34E-B0A2-7E84B18E3B8C}" srcOrd="0" destOrd="0" presId="urn:microsoft.com/office/officeart/2005/8/layout/vProcess5"/>
    <dgm:cxn modelId="{49DE6E4A-DE88-4C49-B586-DFA5880D952F}" type="presOf" srcId="{BF1D8622-8522-42AF-B3D2-AB3D1382A90E}" destId="{7BF3ACB0-BDCB-8242-ABAE-E67BBBFD4504}" srcOrd="0" destOrd="0" presId="urn:microsoft.com/office/officeart/2005/8/layout/vProcess5"/>
    <dgm:cxn modelId="{6201E85B-5F76-5845-8AA9-F0C6FBB3744D}" type="presOf" srcId="{5370441A-C689-4927-91AA-D36BAE914F12}" destId="{BF5C4C11-C2E7-B344-A71E-6138A7111BE5}" srcOrd="1" destOrd="0" presId="urn:microsoft.com/office/officeart/2005/8/layout/vProcess5"/>
    <dgm:cxn modelId="{D1F19968-9E4C-E940-99D4-DD77F4A2CDD4}" type="presOf" srcId="{BF1D8622-8522-42AF-B3D2-AB3D1382A90E}" destId="{F435C416-9686-4A42-A8F9-818226655AF8}" srcOrd="1" destOrd="0" presId="urn:microsoft.com/office/officeart/2005/8/layout/vProcess5"/>
    <dgm:cxn modelId="{B1D97775-4A8E-B54C-AA75-2F38E292BAD7}" type="presOf" srcId="{AEA34951-B558-4F29-9BC6-1A250D78B6CB}" destId="{A67CE4D2-5581-4D47-89AF-B00B225ACCFB}" srcOrd="1" destOrd="0" presId="urn:microsoft.com/office/officeart/2005/8/layout/vProcess5"/>
    <dgm:cxn modelId="{515CDB9E-DB7D-434B-91A8-2B12FC80A3ED}" type="presOf" srcId="{5C39D955-67E5-4C52-B642-B8F36CB64F5A}" destId="{D96A670A-F307-7949-B776-E9D7CD0A6033}" srcOrd="0" destOrd="0" presId="urn:microsoft.com/office/officeart/2005/8/layout/vProcess5"/>
    <dgm:cxn modelId="{53EEFEBF-B45B-8945-B031-1C3B32B43014}" type="presOf" srcId="{B091FB79-F153-4030-BD6B-E11DD8A7964E}" destId="{85C39073-6206-694F-827A-FC7F0681504D}" srcOrd="1" destOrd="0" presId="urn:microsoft.com/office/officeart/2005/8/layout/vProcess5"/>
    <dgm:cxn modelId="{FCDD3CCC-115B-44AC-ACB9-F99BBFA03747}" srcId="{5C39D955-67E5-4C52-B642-B8F36CB64F5A}" destId="{AEA34951-B558-4F29-9BC6-1A250D78B6CB}" srcOrd="3" destOrd="0" parTransId="{49DAEA35-820A-47B7-AC5E-0656326BA1CB}" sibTransId="{558E26F2-A3F5-43AE-B0BE-1CE9F63590E2}"/>
    <dgm:cxn modelId="{4B68B4DD-BDFF-2242-9A11-96292014ADDF}" type="presOf" srcId="{AEA34951-B558-4F29-9BC6-1A250D78B6CB}" destId="{60CE52FA-EFA9-E64F-AABD-70EEE0FCA5E1}" srcOrd="0" destOrd="0" presId="urn:microsoft.com/office/officeart/2005/8/layout/vProcess5"/>
    <dgm:cxn modelId="{84ECEFE3-36E3-984E-B699-1B7BCB6D25A9}" type="presOf" srcId="{5CBA1B72-D1F4-4BD1-898A-6B89F49B1C8C}" destId="{173C78D7-E61B-974A-AAA5-8EFE773FD574}" srcOrd="0" destOrd="0" presId="urn:microsoft.com/office/officeart/2005/8/layout/vProcess5"/>
    <dgm:cxn modelId="{769BB6FF-5AF0-C041-9740-25811052637D}" type="presOf" srcId="{B091FB79-F153-4030-BD6B-E11DD8A7964E}" destId="{563F955B-3D9B-334E-AFF6-272DAF73E7C2}" srcOrd="0" destOrd="0" presId="urn:microsoft.com/office/officeart/2005/8/layout/vProcess5"/>
    <dgm:cxn modelId="{76EBC01C-41CC-2743-B576-D655382304A9}" type="presParOf" srcId="{D96A670A-F307-7949-B776-E9D7CD0A6033}" destId="{D0009BE0-68CA-334B-A1F2-DB7034457B4C}" srcOrd="0" destOrd="0" presId="urn:microsoft.com/office/officeart/2005/8/layout/vProcess5"/>
    <dgm:cxn modelId="{C84DC6F0-3A4B-FE4A-B82C-164F9921496B}" type="presParOf" srcId="{D96A670A-F307-7949-B776-E9D7CD0A6033}" destId="{563F955B-3D9B-334E-AFF6-272DAF73E7C2}" srcOrd="1" destOrd="0" presId="urn:microsoft.com/office/officeart/2005/8/layout/vProcess5"/>
    <dgm:cxn modelId="{060F84B5-D5D3-274B-A015-7BF6A23F15BD}" type="presParOf" srcId="{D96A670A-F307-7949-B776-E9D7CD0A6033}" destId="{55499B4A-74CD-A34E-B0A2-7E84B18E3B8C}" srcOrd="2" destOrd="0" presId="urn:microsoft.com/office/officeart/2005/8/layout/vProcess5"/>
    <dgm:cxn modelId="{A55C7C1C-649D-1342-A92F-322773B764C3}" type="presParOf" srcId="{D96A670A-F307-7949-B776-E9D7CD0A6033}" destId="{7BF3ACB0-BDCB-8242-ABAE-E67BBBFD4504}" srcOrd="3" destOrd="0" presId="urn:microsoft.com/office/officeart/2005/8/layout/vProcess5"/>
    <dgm:cxn modelId="{0277A191-8EE8-1C49-AD25-6E74BE44924A}" type="presParOf" srcId="{D96A670A-F307-7949-B776-E9D7CD0A6033}" destId="{60CE52FA-EFA9-E64F-AABD-70EEE0FCA5E1}" srcOrd="4" destOrd="0" presId="urn:microsoft.com/office/officeart/2005/8/layout/vProcess5"/>
    <dgm:cxn modelId="{610BBF55-9DC6-0341-9517-EB6DF1942795}" type="presParOf" srcId="{D96A670A-F307-7949-B776-E9D7CD0A6033}" destId="{272E0B90-2F82-D041-A31E-AC6C3C9D996E}" srcOrd="5" destOrd="0" presId="urn:microsoft.com/office/officeart/2005/8/layout/vProcess5"/>
    <dgm:cxn modelId="{3676E554-ACF1-814A-9980-F0EA64FFD7D9}" type="presParOf" srcId="{D96A670A-F307-7949-B776-E9D7CD0A6033}" destId="{173C78D7-E61B-974A-AAA5-8EFE773FD574}" srcOrd="6" destOrd="0" presId="urn:microsoft.com/office/officeart/2005/8/layout/vProcess5"/>
    <dgm:cxn modelId="{63A2630B-9023-B646-8544-490926BC7BB3}" type="presParOf" srcId="{D96A670A-F307-7949-B776-E9D7CD0A6033}" destId="{06723CF8-28C7-744A-88B9-E9CA507D1C0B}" srcOrd="7" destOrd="0" presId="urn:microsoft.com/office/officeart/2005/8/layout/vProcess5"/>
    <dgm:cxn modelId="{6BA39F5A-84C8-AA48-8F25-942E903AA473}" type="presParOf" srcId="{D96A670A-F307-7949-B776-E9D7CD0A6033}" destId="{85C39073-6206-694F-827A-FC7F0681504D}" srcOrd="8" destOrd="0" presId="urn:microsoft.com/office/officeart/2005/8/layout/vProcess5"/>
    <dgm:cxn modelId="{26BDBE74-1220-7248-BA97-CAE851EDB667}" type="presParOf" srcId="{D96A670A-F307-7949-B776-E9D7CD0A6033}" destId="{BF5C4C11-C2E7-B344-A71E-6138A7111BE5}" srcOrd="9" destOrd="0" presId="urn:microsoft.com/office/officeart/2005/8/layout/vProcess5"/>
    <dgm:cxn modelId="{6C120069-EB28-FB4D-B357-A5809DED9113}" type="presParOf" srcId="{D96A670A-F307-7949-B776-E9D7CD0A6033}" destId="{F435C416-9686-4A42-A8F9-818226655AF8}" srcOrd="10" destOrd="0" presId="urn:microsoft.com/office/officeart/2005/8/layout/vProcess5"/>
    <dgm:cxn modelId="{74D06399-6F35-FB47-9EEB-7B130C507E0E}" type="presParOf" srcId="{D96A670A-F307-7949-B776-E9D7CD0A6033}" destId="{A67CE4D2-5581-4D47-89AF-B00B225ACCF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32891F-201E-41D1-89C5-ADDDA27B9CA3}"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FC5795C7-4FFF-4869-8C96-D39A372EEA87}">
      <dgm:prSet/>
      <dgm:spPr/>
      <dgm:t>
        <a:bodyPr/>
        <a:lstStyle/>
        <a:p>
          <a:r>
            <a:rPr lang="de-DE"/>
            <a:t>50 feet</a:t>
          </a:r>
          <a:endParaRPr lang="en-US"/>
        </a:p>
      </dgm:t>
    </dgm:pt>
    <dgm:pt modelId="{D18F981D-031E-4B2D-AE91-E28C90ACFF7D}" type="parTrans" cxnId="{153B0EA8-7B9D-411B-B300-9E2BF83A4A2B}">
      <dgm:prSet/>
      <dgm:spPr/>
      <dgm:t>
        <a:bodyPr/>
        <a:lstStyle/>
        <a:p>
          <a:endParaRPr lang="en-US"/>
        </a:p>
      </dgm:t>
    </dgm:pt>
    <dgm:pt modelId="{ADD528BD-4DA4-4789-868D-1F033F6021E0}" type="sibTrans" cxnId="{153B0EA8-7B9D-411B-B300-9E2BF83A4A2B}">
      <dgm:prSet/>
      <dgm:spPr/>
      <dgm:t>
        <a:bodyPr/>
        <a:lstStyle/>
        <a:p>
          <a:endParaRPr lang="en-US"/>
        </a:p>
      </dgm:t>
    </dgm:pt>
    <dgm:pt modelId="{35143B97-8364-4DAA-AB23-85CF4BB4A493}">
      <dgm:prSet/>
      <dgm:spPr/>
      <dgm:t>
        <a:bodyPr/>
        <a:lstStyle/>
        <a:p>
          <a:r>
            <a:rPr lang="de-DE"/>
            <a:t>1900: 250 - 400 feet</a:t>
          </a:r>
          <a:endParaRPr lang="en-US"/>
        </a:p>
      </dgm:t>
    </dgm:pt>
    <dgm:pt modelId="{B33BF26F-9F6D-476E-BC97-56DE2962701C}" type="parTrans" cxnId="{A1F34C6D-9807-46D9-8A7B-2E43E3ED6A4B}">
      <dgm:prSet/>
      <dgm:spPr/>
      <dgm:t>
        <a:bodyPr/>
        <a:lstStyle/>
        <a:p>
          <a:endParaRPr lang="en-US"/>
        </a:p>
      </dgm:t>
    </dgm:pt>
    <dgm:pt modelId="{8871D8B7-6544-4D74-B612-AB2179F9E986}" type="sibTrans" cxnId="{A1F34C6D-9807-46D9-8A7B-2E43E3ED6A4B}">
      <dgm:prSet/>
      <dgm:spPr/>
      <dgm:t>
        <a:bodyPr/>
        <a:lstStyle/>
        <a:p>
          <a:endParaRPr lang="en-US"/>
        </a:p>
      </dgm:t>
    </dgm:pt>
    <dgm:pt modelId="{15703498-111C-45FF-B9A1-824B0F64D761}">
      <dgm:prSet/>
      <dgm:spPr/>
      <dgm:t>
        <a:bodyPr/>
        <a:lstStyle/>
        <a:p>
          <a:r>
            <a:rPr lang="de-DE"/>
            <a:t>1903: 300 - 600 feet</a:t>
          </a:r>
          <a:endParaRPr lang="en-US"/>
        </a:p>
      </dgm:t>
    </dgm:pt>
    <dgm:pt modelId="{5812DB80-8319-4CDD-AFC7-CC8E6A3A42D8}" type="parTrans" cxnId="{207CAD3C-397D-477C-A965-A0FBD06FE412}">
      <dgm:prSet/>
      <dgm:spPr/>
      <dgm:t>
        <a:bodyPr/>
        <a:lstStyle/>
        <a:p>
          <a:endParaRPr lang="en-US"/>
        </a:p>
      </dgm:t>
    </dgm:pt>
    <dgm:pt modelId="{102E85A6-1FD2-4A4A-8B99-D225B71C8A98}" type="sibTrans" cxnId="{207CAD3C-397D-477C-A965-A0FBD06FE412}">
      <dgm:prSet/>
      <dgm:spPr/>
      <dgm:t>
        <a:bodyPr/>
        <a:lstStyle/>
        <a:p>
          <a:endParaRPr lang="en-US"/>
        </a:p>
      </dgm:t>
    </dgm:pt>
    <dgm:pt modelId="{717446BC-B8A7-4AD7-831C-45CF50DD003B}">
      <dgm:prSet/>
      <dgm:spPr/>
      <dgm:t>
        <a:bodyPr/>
        <a:lstStyle/>
        <a:p>
          <a:r>
            <a:rPr lang="de-DE"/>
            <a:t>1905: 800 - 1000 feet</a:t>
          </a:r>
          <a:endParaRPr lang="en-US"/>
        </a:p>
      </dgm:t>
    </dgm:pt>
    <dgm:pt modelId="{CA6FF099-FBD4-48FB-BD46-67B9457E82EB}" type="parTrans" cxnId="{C14EB3E4-8F0E-40CA-8D36-B0F36BA2515C}">
      <dgm:prSet/>
      <dgm:spPr/>
      <dgm:t>
        <a:bodyPr/>
        <a:lstStyle/>
        <a:p>
          <a:endParaRPr lang="en-US"/>
        </a:p>
      </dgm:t>
    </dgm:pt>
    <dgm:pt modelId="{452033AD-8AFA-4849-96ED-E7F0C4FAC110}" type="sibTrans" cxnId="{C14EB3E4-8F0E-40CA-8D36-B0F36BA2515C}">
      <dgm:prSet/>
      <dgm:spPr/>
      <dgm:t>
        <a:bodyPr/>
        <a:lstStyle/>
        <a:p>
          <a:endParaRPr lang="en-US"/>
        </a:p>
      </dgm:t>
    </dgm:pt>
    <dgm:pt modelId="{10DC7799-4FF4-4FFA-A58A-A9E124FADD50}">
      <dgm:prSet/>
      <dgm:spPr/>
      <dgm:t>
        <a:bodyPr/>
        <a:lstStyle/>
        <a:p>
          <a:r>
            <a:rPr lang="de-DE"/>
            <a:t>1000 feet = 300 meter = one reel</a:t>
          </a:r>
          <a:endParaRPr lang="en-US"/>
        </a:p>
      </dgm:t>
    </dgm:pt>
    <dgm:pt modelId="{703298D7-31CE-467D-8F43-24193DA0787E}" type="parTrans" cxnId="{855AE977-91D8-438D-B911-D7309011918B}">
      <dgm:prSet/>
      <dgm:spPr/>
      <dgm:t>
        <a:bodyPr/>
        <a:lstStyle/>
        <a:p>
          <a:endParaRPr lang="en-US"/>
        </a:p>
      </dgm:t>
    </dgm:pt>
    <dgm:pt modelId="{C372DAD1-B7B8-428B-B87B-6D7BEA401217}" type="sibTrans" cxnId="{855AE977-91D8-438D-B911-D7309011918B}">
      <dgm:prSet/>
      <dgm:spPr/>
      <dgm:t>
        <a:bodyPr/>
        <a:lstStyle/>
        <a:p>
          <a:endParaRPr lang="en-US"/>
        </a:p>
      </dgm:t>
    </dgm:pt>
    <dgm:pt modelId="{705471EB-7A38-2B43-B12E-70A8756C8BC0}" type="pres">
      <dgm:prSet presAssocID="{F332891F-201E-41D1-89C5-ADDDA27B9CA3}" presName="outerComposite" presStyleCnt="0">
        <dgm:presLayoutVars>
          <dgm:chMax val="5"/>
          <dgm:dir/>
          <dgm:resizeHandles val="exact"/>
        </dgm:presLayoutVars>
      </dgm:prSet>
      <dgm:spPr/>
    </dgm:pt>
    <dgm:pt modelId="{B8B20376-8CF0-074C-8B24-8F7B20DF859D}" type="pres">
      <dgm:prSet presAssocID="{F332891F-201E-41D1-89C5-ADDDA27B9CA3}" presName="dummyMaxCanvas" presStyleCnt="0">
        <dgm:presLayoutVars/>
      </dgm:prSet>
      <dgm:spPr/>
    </dgm:pt>
    <dgm:pt modelId="{D4DE6284-DD59-5148-AEEC-CBDC87AC2885}" type="pres">
      <dgm:prSet presAssocID="{F332891F-201E-41D1-89C5-ADDDA27B9CA3}" presName="FiveNodes_1" presStyleLbl="node1" presStyleIdx="0" presStyleCnt="5">
        <dgm:presLayoutVars>
          <dgm:bulletEnabled val="1"/>
        </dgm:presLayoutVars>
      </dgm:prSet>
      <dgm:spPr/>
    </dgm:pt>
    <dgm:pt modelId="{79BFFDF4-5D97-A648-B73B-A3DDCB76C8CB}" type="pres">
      <dgm:prSet presAssocID="{F332891F-201E-41D1-89C5-ADDDA27B9CA3}" presName="FiveNodes_2" presStyleLbl="node1" presStyleIdx="1" presStyleCnt="5">
        <dgm:presLayoutVars>
          <dgm:bulletEnabled val="1"/>
        </dgm:presLayoutVars>
      </dgm:prSet>
      <dgm:spPr/>
    </dgm:pt>
    <dgm:pt modelId="{81CD704A-90C4-0A48-AD08-49CBA26380E8}" type="pres">
      <dgm:prSet presAssocID="{F332891F-201E-41D1-89C5-ADDDA27B9CA3}" presName="FiveNodes_3" presStyleLbl="node1" presStyleIdx="2" presStyleCnt="5">
        <dgm:presLayoutVars>
          <dgm:bulletEnabled val="1"/>
        </dgm:presLayoutVars>
      </dgm:prSet>
      <dgm:spPr/>
    </dgm:pt>
    <dgm:pt modelId="{51D67DE2-7944-334B-BF82-83E839380ADC}" type="pres">
      <dgm:prSet presAssocID="{F332891F-201E-41D1-89C5-ADDDA27B9CA3}" presName="FiveNodes_4" presStyleLbl="node1" presStyleIdx="3" presStyleCnt="5">
        <dgm:presLayoutVars>
          <dgm:bulletEnabled val="1"/>
        </dgm:presLayoutVars>
      </dgm:prSet>
      <dgm:spPr/>
    </dgm:pt>
    <dgm:pt modelId="{3922BE84-9BE2-2D45-BE8B-F9A2CBA8932B}" type="pres">
      <dgm:prSet presAssocID="{F332891F-201E-41D1-89C5-ADDDA27B9CA3}" presName="FiveNodes_5" presStyleLbl="node1" presStyleIdx="4" presStyleCnt="5">
        <dgm:presLayoutVars>
          <dgm:bulletEnabled val="1"/>
        </dgm:presLayoutVars>
      </dgm:prSet>
      <dgm:spPr/>
    </dgm:pt>
    <dgm:pt modelId="{AEA9ED00-6059-1047-A712-AC1E5574B3D8}" type="pres">
      <dgm:prSet presAssocID="{F332891F-201E-41D1-89C5-ADDDA27B9CA3}" presName="FiveConn_1-2" presStyleLbl="fgAccFollowNode1" presStyleIdx="0" presStyleCnt="4">
        <dgm:presLayoutVars>
          <dgm:bulletEnabled val="1"/>
        </dgm:presLayoutVars>
      </dgm:prSet>
      <dgm:spPr/>
    </dgm:pt>
    <dgm:pt modelId="{B7190ACA-F48C-8142-8E95-E31E461DD814}" type="pres">
      <dgm:prSet presAssocID="{F332891F-201E-41D1-89C5-ADDDA27B9CA3}" presName="FiveConn_2-3" presStyleLbl="fgAccFollowNode1" presStyleIdx="1" presStyleCnt="4">
        <dgm:presLayoutVars>
          <dgm:bulletEnabled val="1"/>
        </dgm:presLayoutVars>
      </dgm:prSet>
      <dgm:spPr/>
    </dgm:pt>
    <dgm:pt modelId="{76F87D61-34A0-5C45-B3AA-F0BE1C801F62}" type="pres">
      <dgm:prSet presAssocID="{F332891F-201E-41D1-89C5-ADDDA27B9CA3}" presName="FiveConn_3-4" presStyleLbl="fgAccFollowNode1" presStyleIdx="2" presStyleCnt="4">
        <dgm:presLayoutVars>
          <dgm:bulletEnabled val="1"/>
        </dgm:presLayoutVars>
      </dgm:prSet>
      <dgm:spPr/>
    </dgm:pt>
    <dgm:pt modelId="{74FA936F-E852-4749-BD51-0114E6D49B1F}" type="pres">
      <dgm:prSet presAssocID="{F332891F-201E-41D1-89C5-ADDDA27B9CA3}" presName="FiveConn_4-5" presStyleLbl="fgAccFollowNode1" presStyleIdx="3" presStyleCnt="4">
        <dgm:presLayoutVars>
          <dgm:bulletEnabled val="1"/>
        </dgm:presLayoutVars>
      </dgm:prSet>
      <dgm:spPr/>
    </dgm:pt>
    <dgm:pt modelId="{B215643B-A040-8B4D-9A41-E4D6DA1933B5}" type="pres">
      <dgm:prSet presAssocID="{F332891F-201E-41D1-89C5-ADDDA27B9CA3}" presName="FiveNodes_1_text" presStyleLbl="node1" presStyleIdx="4" presStyleCnt="5">
        <dgm:presLayoutVars>
          <dgm:bulletEnabled val="1"/>
        </dgm:presLayoutVars>
      </dgm:prSet>
      <dgm:spPr/>
    </dgm:pt>
    <dgm:pt modelId="{8ED9F680-C4AE-F349-8ADA-49B6BABB9896}" type="pres">
      <dgm:prSet presAssocID="{F332891F-201E-41D1-89C5-ADDDA27B9CA3}" presName="FiveNodes_2_text" presStyleLbl="node1" presStyleIdx="4" presStyleCnt="5">
        <dgm:presLayoutVars>
          <dgm:bulletEnabled val="1"/>
        </dgm:presLayoutVars>
      </dgm:prSet>
      <dgm:spPr/>
    </dgm:pt>
    <dgm:pt modelId="{9A276BA1-CFDF-264C-9A19-76244C5C9092}" type="pres">
      <dgm:prSet presAssocID="{F332891F-201E-41D1-89C5-ADDDA27B9CA3}" presName="FiveNodes_3_text" presStyleLbl="node1" presStyleIdx="4" presStyleCnt="5">
        <dgm:presLayoutVars>
          <dgm:bulletEnabled val="1"/>
        </dgm:presLayoutVars>
      </dgm:prSet>
      <dgm:spPr/>
    </dgm:pt>
    <dgm:pt modelId="{9FC6FC0D-2C12-2D43-BFD5-056263121CB8}" type="pres">
      <dgm:prSet presAssocID="{F332891F-201E-41D1-89C5-ADDDA27B9CA3}" presName="FiveNodes_4_text" presStyleLbl="node1" presStyleIdx="4" presStyleCnt="5">
        <dgm:presLayoutVars>
          <dgm:bulletEnabled val="1"/>
        </dgm:presLayoutVars>
      </dgm:prSet>
      <dgm:spPr/>
    </dgm:pt>
    <dgm:pt modelId="{8AE1D07F-6AAD-284C-8AD8-64ABD4E232AB}" type="pres">
      <dgm:prSet presAssocID="{F332891F-201E-41D1-89C5-ADDDA27B9CA3}" presName="FiveNodes_5_text" presStyleLbl="node1" presStyleIdx="4" presStyleCnt="5">
        <dgm:presLayoutVars>
          <dgm:bulletEnabled val="1"/>
        </dgm:presLayoutVars>
      </dgm:prSet>
      <dgm:spPr/>
    </dgm:pt>
  </dgm:ptLst>
  <dgm:cxnLst>
    <dgm:cxn modelId="{1484E106-DDC0-A942-AE02-9058BAE33510}" type="presOf" srcId="{8871D8B7-6544-4D74-B612-AB2179F9E986}" destId="{B7190ACA-F48C-8142-8E95-E31E461DD814}" srcOrd="0" destOrd="0" presId="urn:microsoft.com/office/officeart/2005/8/layout/vProcess5"/>
    <dgm:cxn modelId="{99B08A13-847D-E44B-BD94-971891388395}" type="presOf" srcId="{F332891F-201E-41D1-89C5-ADDDA27B9CA3}" destId="{705471EB-7A38-2B43-B12E-70A8756C8BC0}" srcOrd="0" destOrd="0" presId="urn:microsoft.com/office/officeart/2005/8/layout/vProcess5"/>
    <dgm:cxn modelId="{8AF2AB13-76FF-D44D-B45B-6981E512C5A9}" type="presOf" srcId="{35143B97-8364-4DAA-AB23-85CF4BB4A493}" destId="{79BFFDF4-5D97-A648-B73B-A3DDCB76C8CB}" srcOrd="0" destOrd="0" presId="urn:microsoft.com/office/officeart/2005/8/layout/vProcess5"/>
    <dgm:cxn modelId="{F082E115-2B17-494D-A0E6-83C3E3C216A7}" type="presOf" srcId="{10DC7799-4FF4-4FFA-A58A-A9E124FADD50}" destId="{3922BE84-9BE2-2D45-BE8B-F9A2CBA8932B}" srcOrd="0" destOrd="0" presId="urn:microsoft.com/office/officeart/2005/8/layout/vProcess5"/>
    <dgm:cxn modelId="{855FA622-5255-3143-BEE8-B7CB3334EE45}" type="presOf" srcId="{717446BC-B8A7-4AD7-831C-45CF50DD003B}" destId="{51D67DE2-7944-334B-BF82-83E839380ADC}" srcOrd="0" destOrd="0" presId="urn:microsoft.com/office/officeart/2005/8/layout/vProcess5"/>
    <dgm:cxn modelId="{BD932F34-1A61-9243-99E8-35FA9154C4BA}" type="presOf" srcId="{15703498-111C-45FF-B9A1-824B0F64D761}" destId="{81CD704A-90C4-0A48-AD08-49CBA26380E8}" srcOrd="0" destOrd="0" presId="urn:microsoft.com/office/officeart/2005/8/layout/vProcess5"/>
    <dgm:cxn modelId="{207CAD3C-397D-477C-A965-A0FBD06FE412}" srcId="{F332891F-201E-41D1-89C5-ADDDA27B9CA3}" destId="{15703498-111C-45FF-B9A1-824B0F64D761}" srcOrd="2" destOrd="0" parTransId="{5812DB80-8319-4CDD-AFC7-CC8E6A3A42D8}" sibTransId="{102E85A6-1FD2-4A4A-8B99-D225B71C8A98}"/>
    <dgm:cxn modelId="{D61F2658-5B13-6D46-B875-2B7B9FDF9F33}" type="presOf" srcId="{15703498-111C-45FF-B9A1-824B0F64D761}" destId="{9A276BA1-CFDF-264C-9A19-76244C5C9092}" srcOrd="1" destOrd="0" presId="urn:microsoft.com/office/officeart/2005/8/layout/vProcess5"/>
    <dgm:cxn modelId="{A1F34C6D-9807-46D9-8A7B-2E43E3ED6A4B}" srcId="{F332891F-201E-41D1-89C5-ADDDA27B9CA3}" destId="{35143B97-8364-4DAA-AB23-85CF4BB4A493}" srcOrd="1" destOrd="0" parTransId="{B33BF26F-9F6D-476E-BC97-56DE2962701C}" sibTransId="{8871D8B7-6544-4D74-B612-AB2179F9E986}"/>
    <dgm:cxn modelId="{855AE977-91D8-438D-B911-D7309011918B}" srcId="{F332891F-201E-41D1-89C5-ADDDA27B9CA3}" destId="{10DC7799-4FF4-4FFA-A58A-A9E124FADD50}" srcOrd="4" destOrd="0" parTransId="{703298D7-31CE-467D-8F43-24193DA0787E}" sibTransId="{C372DAD1-B7B8-428B-B87B-6D7BEA401217}"/>
    <dgm:cxn modelId="{28CED081-8020-0044-9AF2-1AAEF0A3C510}" type="presOf" srcId="{717446BC-B8A7-4AD7-831C-45CF50DD003B}" destId="{9FC6FC0D-2C12-2D43-BFD5-056263121CB8}" srcOrd="1" destOrd="0" presId="urn:microsoft.com/office/officeart/2005/8/layout/vProcess5"/>
    <dgm:cxn modelId="{F959A283-6A0A-9241-A682-944896D2B72D}" type="presOf" srcId="{452033AD-8AFA-4849-96ED-E7F0C4FAC110}" destId="{74FA936F-E852-4749-BD51-0114E6D49B1F}" srcOrd="0" destOrd="0" presId="urn:microsoft.com/office/officeart/2005/8/layout/vProcess5"/>
    <dgm:cxn modelId="{B4A1CF92-BCE0-F24F-BF82-260B927753D5}" type="presOf" srcId="{FC5795C7-4FFF-4869-8C96-D39A372EEA87}" destId="{D4DE6284-DD59-5148-AEEC-CBDC87AC2885}" srcOrd="0" destOrd="0" presId="urn:microsoft.com/office/officeart/2005/8/layout/vProcess5"/>
    <dgm:cxn modelId="{153B0EA8-7B9D-411B-B300-9E2BF83A4A2B}" srcId="{F332891F-201E-41D1-89C5-ADDDA27B9CA3}" destId="{FC5795C7-4FFF-4869-8C96-D39A372EEA87}" srcOrd="0" destOrd="0" parTransId="{D18F981D-031E-4B2D-AE91-E28C90ACFF7D}" sibTransId="{ADD528BD-4DA4-4789-868D-1F033F6021E0}"/>
    <dgm:cxn modelId="{3CC4C0B6-F167-5248-BE5A-36FA5CDAE9AD}" type="presOf" srcId="{102E85A6-1FD2-4A4A-8B99-D225B71C8A98}" destId="{76F87D61-34A0-5C45-B3AA-F0BE1C801F62}" srcOrd="0" destOrd="0" presId="urn:microsoft.com/office/officeart/2005/8/layout/vProcess5"/>
    <dgm:cxn modelId="{5F6122D3-6A76-8D41-8D36-088D9B0C0A91}" type="presOf" srcId="{35143B97-8364-4DAA-AB23-85CF4BB4A493}" destId="{8ED9F680-C4AE-F349-8ADA-49B6BABB9896}" srcOrd="1" destOrd="0" presId="urn:microsoft.com/office/officeart/2005/8/layout/vProcess5"/>
    <dgm:cxn modelId="{F60659E4-347F-D141-98AF-B8CC9F356975}" type="presOf" srcId="{ADD528BD-4DA4-4789-868D-1F033F6021E0}" destId="{AEA9ED00-6059-1047-A712-AC1E5574B3D8}" srcOrd="0" destOrd="0" presId="urn:microsoft.com/office/officeart/2005/8/layout/vProcess5"/>
    <dgm:cxn modelId="{C14EB3E4-8F0E-40CA-8D36-B0F36BA2515C}" srcId="{F332891F-201E-41D1-89C5-ADDDA27B9CA3}" destId="{717446BC-B8A7-4AD7-831C-45CF50DD003B}" srcOrd="3" destOrd="0" parTransId="{CA6FF099-FBD4-48FB-BD46-67B9457E82EB}" sibTransId="{452033AD-8AFA-4849-96ED-E7F0C4FAC110}"/>
    <dgm:cxn modelId="{8C09D0E4-C448-6C41-8703-8EC6D822D092}" type="presOf" srcId="{10DC7799-4FF4-4FFA-A58A-A9E124FADD50}" destId="{8AE1D07F-6AAD-284C-8AD8-64ABD4E232AB}" srcOrd="1" destOrd="0" presId="urn:microsoft.com/office/officeart/2005/8/layout/vProcess5"/>
    <dgm:cxn modelId="{B647C8FA-C2CF-D04E-B7CC-626DE793FA63}" type="presOf" srcId="{FC5795C7-4FFF-4869-8C96-D39A372EEA87}" destId="{B215643B-A040-8B4D-9A41-E4D6DA1933B5}" srcOrd="1" destOrd="0" presId="urn:microsoft.com/office/officeart/2005/8/layout/vProcess5"/>
    <dgm:cxn modelId="{46DD96A3-3C5A-1E4B-B8E3-EF6BA7D8D561}" type="presParOf" srcId="{705471EB-7A38-2B43-B12E-70A8756C8BC0}" destId="{B8B20376-8CF0-074C-8B24-8F7B20DF859D}" srcOrd="0" destOrd="0" presId="urn:microsoft.com/office/officeart/2005/8/layout/vProcess5"/>
    <dgm:cxn modelId="{8A189E11-0FF7-7145-AD0C-FBE8963C6884}" type="presParOf" srcId="{705471EB-7A38-2B43-B12E-70A8756C8BC0}" destId="{D4DE6284-DD59-5148-AEEC-CBDC87AC2885}" srcOrd="1" destOrd="0" presId="urn:microsoft.com/office/officeart/2005/8/layout/vProcess5"/>
    <dgm:cxn modelId="{16D0EE14-753F-7844-B244-BDBF73DA9408}" type="presParOf" srcId="{705471EB-7A38-2B43-B12E-70A8756C8BC0}" destId="{79BFFDF4-5D97-A648-B73B-A3DDCB76C8CB}" srcOrd="2" destOrd="0" presId="urn:microsoft.com/office/officeart/2005/8/layout/vProcess5"/>
    <dgm:cxn modelId="{4B9AC8BD-DDFB-2748-A7BA-BD8AC93BA5D9}" type="presParOf" srcId="{705471EB-7A38-2B43-B12E-70A8756C8BC0}" destId="{81CD704A-90C4-0A48-AD08-49CBA26380E8}" srcOrd="3" destOrd="0" presId="urn:microsoft.com/office/officeart/2005/8/layout/vProcess5"/>
    <dgm:cxn modelId="{598D3C32-CA3E-334C-8729-E43EA5DFDA33}" type="presParOf" srcId="{705471EB-7A38-2B43-B12E-70A8756C8BC0}" destId="{51D67DE2-7944-334B-BF82-83E839380ADC}" srcOrd="4" destOrd="0" presId="urn:microsoft.com/office/officeart/2005/8/layout/vProcess5"/>
    <dgm:cxn modelId="{AFF1488B-1A47-3947-BF22-4FB298F9577C}" type="presParOf" srcId="{705471EB-7A38-2B43-B12E-70A8756C8BC0}" destId="{3922BE84-9BE2-2D45-BE8B-F9A2CBA8932B}" srcOrd="5" destOrd="0" presId="urn:microsoft.com/office/officeart/2005/8/layout/vProcess5"/>
    <dgm:cxn modelId="{2A6DBCAA-1889-E349-8D85-B0D015CB9144}" type="presParOf" srcId="{705471EB-7A38-2B43-B12E-70A8756C8BC0}" destId="{AEA9ED00-6059-1047-A712-AC1E5574B3D8}" srcOrd="6" destOrd="0" presId="urn:microsoft.com/office/officeart/2005/8/layout/vProcess5"/>
    <dgm:cxn modelId="{4CF758BC-7712-4943-8B77-E498F7C66C94}" type="presParOf" srcId="{705471EB-7A38-2B43-B12E-70A8756C8BC0}" destId="{B7190ACA-F48C-8142-8E95-E31E461DD814}" srcOrd="7" destOrd="0" presId="urn:microsoft.com/office/officeart/2005/8/layout/vProcess5"/>
    <dgm:cxn modelId="{81D494CE-A860-0344-AF01-A1E526C7213B}" type="presParOf" srcId="{705471EB-7A38-2B43-B12E-70A8756C8BC0}" destId="{76F87D61-34A0-5C45-B3AA-F0BE1C801F62}" srcOrd="8" destOrd="0" presId="urn:microsoft.com/office/officeart/2005/8/layout/vProcess5"/>
    <dgm:cxn modelId="{C030F2A3-C5E6-254D-BF92-23B34CBB9153}" type="presParOf" srcId="{705471EB-7A38-2B43-B12E-70A8756C8BC0}" destId="{74FA936F-E852-4749-BD51-0114E6D49B1F}" srcOrd="9" destOrd="0" presId="urn:microsoft.com/office/officeart/2005/8/layout/vProcess5"/>
    <dgm:cxn modelId="{5B39BCD4-DA0F-5442-B0CE-9E11D945BEBA}" type="presParOf" srcId="{705471EB-7A38-2B43-B12E-70A8756C8BC0}" destId="{B215643B-A040-8B4D-9A41-E4D6DA1933B5}" srcOrd="10" destOrd="0" presId="urn:microsoft.com/office/officeart/2005/8/layout/vProcess5"/>
    <dgm:cxn modelId="{DD01E10E-C14B-8444-B86D-FA06308BFB9A}" type="presParOf" srcId="{705471EB-7A38-2B43-B12E-70A8756C8BC0}" destId="{8ED9F680-C4AE-F349-8ADA-49B6BABB9896}" srcOrd="11" destOrd="0" presId="urn:microsoft.com/office/officeart/2005/8/layout/vProcess5"/>
    <dgm:cxn modelId="{A3A9DD3F-7B56-3042-A105-B8E6819234B8}" type="presParOf" srcId="{705471EB-7A38-2B43-B12E-70A8756C8BC0}" destId="{9A276BA1-CFDF-264C-9A19-76244C5C9092}" srcOrd="12" destOrd="0" presId="urn:microsoft.com/office/officeart/2005/8/layout/vProcess5"/>
    <dgm:cxn modelId="{E3F7E00D-66E4-1B4A-B5A2-CCCEB5D5C65F}" type="presParOf" srcId="{705471EB-7A38-2B43-B12E-70A8756C8BC0}" destId="{9FC6FC0D-2C12-2D43-BFD5-056263121CB8}" srcOrd="13" destOrd="0" presId="urn:microsoft.com/office/officeart/2005/8/layout/vProcess5"/>
    <dgm:cxn modelId="{1BC61DAE-645A-DF45-B5F7-8BF60CC5AA24}" type="presParOf" srcId="{705471EB-7A38-2B43-B12E-70A8756C8BC0}" destId="{8AE1D07F-6AAD-284C-8AD8-64ABD4E232A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71B45D-FB5F-4FC4-9765-FA3F87347AD6}"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1C563421-ADF5-40BF-A9AD-D33FE93CB231}">
      <dgm:prSet/>
      <dgm:spPr/>
      <dgm:t>
        <a:bodyPr/>
        <a:lstStyle/>
        <a:p>
          <a:r>
            <a:rPr lang="de-DE" baseline="0"/>
            <a:t>Wallace McCutcheon</a:t>
          </a:r>
          <a:endParaRPr lang="en-US"/>
        </a:p>
      </dgm:t>
    </dgm:pt>
    <dgm:pt modelId="{4F5215C6-F537-400B-A0BD-DFDDB5E4E2CE}" type="parTrans" cxnId="{DCF186AF-154E-4D7E-8F5A-D6D9BAA0682B}">
      <dgm:prSet/>
      <dgm:spPr/>
      <dgm:t>
        <a:bodyPr/>
        <a:lstStyle/>
        <a:p>
          <a:endParaRPr lang="en-US"/>
        </a:p>
      </dgm:t>
    </dgm:pt>
    <dgm:pt modelId="{BCB61071-120A-483C-BF9D-6EADC70A506D}" type="sibTrans" cxnId="{DCF186AF-154E-4D7E-8F5A-D6D9BAA0682B}">
      <dgm:prSet/>
      <dgm:spPr/>
      <dgm:t>
        <a:bodyPr/>
        <a:lstStyle/>
        <a:p>
          <a:endParaRPr lang="en-US"/>
        </a:p>
      </dgm:t>
    </dgm:pt>
    <dgm:pt modelId="{ABC3AD5C-FBC4-4FDE-AB81-0043131FE750}">
      <dgm:prSet/>
      <dgm:spPr/>
      <dgm:t>
        <a:bodyPr/>
        <a:lstStyle/>
        <a:p>
          <a:r>
            <a:rPr lang="de-DE" baseline="0"/>
            <a:t>Frank Marion</a:t>
          </a:r>
          <a:endParaRPr lang="en-US"/>
        </a:p>
      </dgm:t>
    </dgm:pt>
    <dgm:pt modelId="{5588B5EC-1CB6-4331-80AB-299013DC1EE2}" type="parTrans" cxnId="{F8311DB1-1037-444F-96DC-F1209620B45B}">
      <dgm:prSet/>
      <dgm:spPr/>
      <dgm:t>
        <a:bodyPr/>
        <a:lstStyle/>
        <a:p>
          <a:endParaRPr lang="en-US"/>
        </a:p>
      </dgm:t>
    </dgm:pt>
    <dgm:pt modelId="{024214C8-3A44-4570-B185-5C2CD021E2FD}" type="sibTrans" cxnId="{F8311DB1-1037-444F-96DC-F1209620B45B}">
      <dgm:prSet/>
      <dgm:spPr/>
      <dgm:t>
        <a:bodyPr/>
        <a:lstStyle/>
        <a:p>
          <a:endParaRPr lang="en-US"/>
        </a:p>
      </dgm:t>
    </dgm:pt>
    <dgm:pt modelId="{3D03B0D4-11DF-6B4D-A7A8-BEB5C98D5705}" type="pres">
      <dgm:prSet presAssocID="{2271B45D-FB5F-4FC4-9765-FA3F87347AD6}" presName="hierChild1" presStyleCnt="0">
        <dgm:presLayoutVars>
          <dgm:chPref val="1"/>
          <dgm:dir/>
          <dgm:animOne val="branch"/>
          <dgm:animLvl val="lvl"/>
          <dgm:resizeHandles/>
        </dgm:presLayoutVars>
      </dgm:prSet>
      <dgm:spPr/>
    </dgm:pt>
    <dgm:pt modelId="{6A4D83FF-6974-014F-ADDB-54F245373363}" type="pres">
      <dgm:prSet presAssocID="{1C563421-ADF5-40BF-A9AD-D33FE93CB231}" presName="hierRoot1" presStyleCnt="0"/>
      <dgm:spPr/>
    </dgm:pt>
    <dgm:pt modelId="{1128653D-F7D7-C34A-BA43-D8AF8F134150}" type="pres">
      <dgm:prSet presAssocID="{1C563421-ADF5-40BF-A9AD-D33FE93CB231}" presName="composite" presStyleCnt="0"/>
      <dgm:spPr/>
    </dgm:pt>
    <dgm:pt modelId="{5AC7E498-613F-DE46-B75B-31253CB3058A}" type="pres">
      <dgm:prSet presAssocID="{1C563421-ADF5-40BF-A9AD-D33FE93CB231}" presName="background" presStyleLbl="node0" presStyleIdx="0" presStyleCnt="2"/>
      <dgm:spPr/>
    </dgm:pt>
    <dgm:pt modelId="{190CBCAF-9A37-5E40-94AB-0A2F86B51764}" type="pres">
      <dgm:prSet presAssocID="{1C563421-ADF5-40BF-A9AD-D33FE93CB231}" presName="text" presStyleLbl="fgAcc0" presStyleIdx="0" presStyleCnt="2">
        <dgm:presLayoutVars>
          <dgm:chPref val="3"/>
        </dgm:presLayoutVars>
      </dgm:prSet>
      <dgm:spPr/>
    </dgm:pt>
    <dgm:pt modelId="{1BB97031-9097-4643-A98F-5E663C447A62}" type="pres">
      <dgm:prSet presAssocID="{1C563421-ADF5-40BF-A9AD-D33FE93CB231}" presName="hierChild2" presStyleCnt="0"/>
      <dgm:spPr/>
    </dgm:pt>
    <dgm:pt modelId="{D81B1965-4E81-7B4C-A7A6-AC15AE0E2AFF}" type="pres">
      <dgm:prSet presAssocID="{ABC3AD5C-FBC4-4FDE-AB81-0043131FE750}" presName="hierRoot1" presStyleCnt="0"/>
      <dgm:spPr/>
    </dgm:pt>
    <dgm:pt modelId="{AF0B1D21-D10C-D847-A54B-22119C938698}" type="pres">
      <dgm:prSet presAssocID="{ABC3AD5C-FBC4-4FDE-AB81-0043131FE750}" presName="composite" presStyleCnt="0"/>
      <dgm:spPr/>
    </dgm:pt>
    <dgm:pt modelId="{EE0B261A-2979-1448-9EF4-B35A75F321AA}" type="pres">
      <dgm:prSet presAssocID="{ABC3AD5C-FBC4-4FDE-AB81-0043131FE750}" presName="background" presStyleLbl="node0" presStyleIdx="1" presStyleCnt="2"/>
      <dgm:spPr/>
    </dgm:pt>
    <dgm:pt modelId="{4F5522A1-4305-4C44-BD87-E54A5C6491F6}" type="pres">
      <dgm:prSet presAssocID="{ABC3AD5C-FBC4-4FDE-AB81-0043131FE750}" presName="text" presStyleLbl="fgAcc0" presStyleIdx="1" presStyleCnt="2">
        <dgm:presLayoutVars>
          <dgm:chPref val="3"/>
        </dgm:presLayoutVars>
      </dgm:prSet>
      <dgm:spPr/>
    </dgm:pt>
    <dgm:pt modelId="{E9A39605-47B4-0349-9A03-3930B0F01A33}" type="pres">
      <dgm:prSet presAssocID="{ABC3AD5C-FBC4-4FDE-AB81-0043131FE750}" presName="hierChild2" presStyleCnt="0"/>
      <dgm:spPr/>
    </dgm:pt>
  </dgm:ptLst>
  <dgm:cxnLst>
    <dgm:cxn modelId="{A3ABA919-A868-504E-A909-DEDA83D4CF27}" type="presOf" srcId="{2271B45D-FB5F-4FC4-9765-FA3F87347AD6}" destId="{3D03B0D4-11DF-6B4D-A7A8-BEB5C98D5705}" srcOrd="0" destOrd="0" presId="urn:microsoft.com/office/officeart/2005/8/layout/hierarchy1"/>
    <dgm:cxn modelId="{EC24B649-A8E5-E743-B202-41F48AA1E633}" type="presOf" srcId="{ABC3AD5C-FBC4-4FDE-AB81-0043131FE750}" destId="{4F5522A1-4305-4C44-BD87-E54A5C6491F6}" srcOrd="0" destOrd="0" presId="urn:microsoft.com/office/officeart/2005/8/layout/hierarchy1"/>
    <dgm:cxn modelId="{25CB9E8F-59C1-D64A-8A86-0FA04F591920}" type="presOf" srcId="{1C563421-ADF5-40BF-A9AD-D33FE93CB231}" destId="{190CBCAF-9A37-5E40-94AB-0A2F86B51764}" srcOrd="0" destOrd="0" presId="urn:microsoft.com/office/officeart/2005/8/layout/hierarchy1"/>
    <dgm:cxn modelId="{DCF186AF-154E-4D7E-8F5A-D6D9BAA0682B}" srcId="{2271B45D-FB5F-4FC4-9765-FA3F87347AD6}" destId="{1C563421-ADF5-40BF-A9AD-D33FE93CB231}" srcOrd="0" destOrd="0" parTransId="{4F5215C6-F537-400B-A0BD-DFDDB5E4E2CE}" sibTransId="{BCB61071-120A-483C-BF9D-6EADC70A506D}"/>
    <dgm:cxn modelId="{F8311DB1-1037-444F-96DC-F1209620B45B}" srcId="{2271B45D-FB5F-4FC4-9765-FA3F87347AD6}" destId="{ABC3AD5C-FBC4-4FDE-AB81-0043131FE750}" srcOrd="1" destOrd="0" parTransId="{5588B5EC-1CB6-4331-80AB-299013DC1EE2}" sibTransId="{024214C8-3A44-4570-B185-5C2CD021E2FD}"/>
    <dgm:cxn modelId="{50DC968C-9F89-0745-9AC5-59E4923D62DF}" type="presParOf" srcId="{3D03B0D4-11DF-6B4D-A7A8-BEB5C98D5705}" destId="{6A4D83FF-6974-014F-ADDB-54F245373363}" srcOrd="0" destOrd="0" presId="urn:microsoft.com/office/officeart/2005/8/layout/hierarchy1"/>
    <dgm:cxn modelId="{E44CE767-A0D2-2B4D-B43D-53DF35F6B8CE}" type="presParOf" srcId="{6A4D83FF-6974-014F-ADDB-54F245373363}" destId="{1128653D-F7D7-C34A-BA43-D8AF8F134150}" srcOrd="0" destOrd="0" presId="urn:microsoft.com/office/officeart/2005/8/layout/hierarchy1"/>
    <dgm:cxn modelId="{90374DD4-D211-0F4A-8892-1C7C54107AA6}" type="presParOf" srcId="{1128653D-F7D7-C34A-BA43-D8AF8F134150}" destId="{5AC7E498-613F-DE46-B75B-31253CB3058A}" srcOrd="0" destOrd="0" presId="urn:microsoft.com/office/officeart/2005/8/layout/hierarchy1"/>
    <dgm:cxn modelId="{363E4602-629B-AC47-9E14-71D5229E2A39}" type="presParOf" srcId="{1128653D-F7D7-C34A-BA43-D8AF8F134150}" destId="{190CBCAF-9A37-5E40-94AB-0A2F86B51764}" srcOrd="1" destOrd="0" presId="urn:microsoft.com/office/officeart/2005/8/layout/hierarchy1"/>
    <dgm:cxn modelId="{5BCBD6F6-D8F5-484D-B260-0D3155CF0099}" type="presParOf" srcId="{6A4D83FF-6974-014F-ADDB-54F245373363}" destId="{1BB97031-9097-4643-A98F-5E663C447A62}" srcOrd="1" destOrd="0" presId="urn:microsoft.com/office/officeart/2005/8/layout/hierarchy1"/>
    <dgm:cxn modelId="{4693C528-66B2-5243-BECA-4FF54288057C}" type="presParOf" srcId="{3D03B0D4-11DF-6B4D-A7A8-BEB5C98D5705}" destId="{D81B1965-4E81-7B4C-A7A6-AC15AE0E2AFF}" srcOrd="1" destOrd="0" presId="urn:microsoft.com/office/officeart/2005/8/layout/hierarchy1"/>
    <dgm:cxn modelId="{4EE3AE0E-1295-EF49-A88C-3ADFECECD710}" type="presParOf" srcId="{D81B1965-4E81-7B4C-A7A6-AC15AE0E2AFF}" destId="{AF0B1D21-D10C-D847-A54B-22119C938698}" srcOrd="0" destOrd="0" presId="urn:microsoft.com/office/officeart/2005/8/layout/hierarchy1"/>
    <dgm:cxn modelId="{617BF0E8-E186-2140-B817-2F5A1F293F9D}" type="presParOf" srcId="{AF0B1D21-D10C-D847-A54B-22119C938698}" destId="{EE0B261A-2979-1448-9EF4-B35A75F321AA}" srcOrd="0" destOrd="0" presId="urn:microsoft.com/office/officeart/2005/8/layout/hierarchy1"/>
    <dgm:cxn modelId="{71ED0D42-681C-EB42-8C51-A1BFAAEEC539}" type="presParOf" srcId="{AF0B1D21-D10C-D847-A54B-22119C938698}" destId="{4F5522A1-4305-4C44-BD87-E54A5C6491F6}" srcOrd="1" destOrd="0" presId="urn:microsoft.com/office/officeart/2005/8/layout/hierarchy1"/>
    <dgm:cxn modelId="{2F271549-FE56-F34D-B21F-340332C178C7}" type="presParOf" srcId="{D81B1965-4E81-7B4C-A7A6-AC15AE0E2AFF}" destId="{E9A39605-47B4-0349-9A03-3930B0F01A3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4DD00D-91D8-40CD-BCC7-392F9347CAD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6615D1B-270A-49CA-B185-ED921FDE668A}">
      <dgm:prSet/>
      <dgm:spPr/>
      <dgm:t>
        <a:bodyPr/>
        <a:lstStyle/>
        <a:p>
          <a:r>
            <a:rPr lang="de-DE"/>
            <a:t>Scenario</a:t>
          </a:r>
          <a:endParaRPr lang="en-US"/>
        </a:p>
      </dgm:t>
    </dgm:pt>
    <dgm:pt modelId="{3A465884-45DF-4DD4-AC5B-74110BDFDADA}" type="parTrans" cxnId="{AD3B1945-3902-4A57-B7B4-573A16BCF559}">
      <dgm:prSet/>
      <dgm:spPr/>
      <dgm:t>
        <a:bodyPr/>
        <a:lstStyle/>
        <a:p>
          <a:endParaRPr lang="en-US"/>
        </a:p>
      </dgm:t>
    </dgm:pt>
    <dgm:pt modelId="{122E2F8F-F0D5-4C5D-8FD8-A520440D424B}" type="sibTrans" cxnId="{AD3B1945-3902-4A57-B7B4-573A16BCF559}">
      <dgm:prSet/>
      <dgm:spPr/>
      <dgm:t>
        <a:bodyPr/>
        <a:lstStyle/>
        <a:p>
          <a:endParaRPr lang="en-US"/>
        </a:p>
      </dgm:t>
    </dgm:pt>
    <dgm:pt modelId="{3C7A040B-6D56-4088-B03F-4F7E2CF5DBC7}">
      <dgm:prSet/>
      <dgm:spPr/>
      <dgm:t>
        <a:bodyPr/>
        <a:lstStyle/>
        <a:p>
          <a:r>
            <a:rPr lang="de-DE"/>
            <a:t>Photoplay</a:t>
          </a:r>
          <a:endParaRPr lang="en-US"/>
        </a:p>
      </dgm:t>
    </dgm:pt>
    <dgm:pt modelId="{09134371-4DFC-4603-AB0B-D4D48D683FF4}" type="parTrans" cxnId="{6EF4BC77-4EF8-4117-A8AA-6322D3A8CFD2}">
      <dgm:prSet/>
      <dgm:spPr/>
      <dgm:t>
        <a:bodyPr/>
        <a:lstStyle/>
        <a:p>
          <a:endParaRPr lang="en-US"/>
        </a:p>
      </dgm:t>
    </dgm:pt>
    <dgm:pt modelId="{F0979777-415E-4F3E-ADA0-B1A7DDF6021A}" type="sibTrans" cxnId="{6EF4BC77-4EF8-4117-A8AA-6322D3A8CFD2}">
      <dgm:prSet/>
      <dgm:spPr/>
      <dgm:t>
        <a:bodyPr/>
        <a:lstStyle/>
        <a:p>
          <a:endParaRPr lang="en-US"/>
        </a:p>
      </dgm:t>
    </dgm:pt>
    <dgm:pt modelId="{BBB4FCD2-E34D-4F8E-96CA-96F7647AB9AB}">
      <dgm:prSet/>
      <dgm:spPr/>
      <dgm:t>
        <a:bodyPr/>
        <a:lstStyle/>
        <a:p>
          <a:r>
            <a:rPr lang="de-DE"/>
            <a:t>Continuity script</a:t>
          </a:r>
          <a:endParaRPr lang="en-US"/>
        </a:p>
      </dgm:t>
    </dgm:pt>
    <dgm:pt modelId="{6B9233B4-B41C-4000-B64A-8B7512558457}" type="parTrans" cxnId="{BCB50E8C-1053-49F8-9447-B833E34F189D}">
      <dgm:prSet/>
      <dgm:spPr/>
      <dgm:t>
        <a:bodyPr/>
        <a:lstStyle/>
        <a:p>
          <a:endParaRPr lang="en-US"/>
        </a:p>
      </dgm:t>
    </dgm:pt>
    <dgm:pt modelId="{0E574E0F-1E52-4779-B361-05BA1FA46929}" type="sibTrans" cxnId="{BCB50E8C-1053-49F8-9447-B833E34F189D}">
      <dgm:prSet/>
      <dgm:spPr/>
      <dgm:t>
        <a:bodyPr/>
        <a:lstStyle/>
        <a:p>
          <a:endParaRPr lang="en-US"/>
        </a:p>
      </dgm:t>
    </dgm:pt>
    <dgm:pt modelId="{D7C41494-6945-444C-AF4E-079016EB6E1C}">
      <dgm:prSet/>
      <dgm:spPr/>
      <dgm:t>
        <a:bodyPr/>
        <a:lstStyle/>
        <a:p>
          <a:r>
            <a:rPr lang="de-DE"/>
            <a:t>Master scene script</a:t>
          </a:r>
          <a:endParaRPr lang="en-US"/>
        </a:p>
      </dgm:t>
    </dgm:pt>
    <dgm:pt modelId="{C9124ECE-C98C-4586-A467-372B813F41CA}" type="parTrans" cxnId="{54E39E5E-F882-4852-83BA-E4EE6F12AB99}">
      <dgm:prSet/>
      <dgm:spPr/>
      <dgm:t>
        <a:bodyPr/>
        <a:lstStyle/>
        <a:p>
          <a:endParaRPr lang="en-US"/>
        </a:p>
      </dgm:t>
    </dgm:pt>
    <dgm:pt modelId="{40846B12-B7AA-4A48-AE8C-A627F21B33A2}" type="sibTrans" cxnId="{54E39E5E-F882-4852-83BA-E4EE6F12AB99}">
      <dgm:prSet/>
      <dgm:spPr/>
      <dgm:t>
        <a:bodyPr/>
        <a:lstStyle/>
        <a:p>
          <a:endParaRPr lang="en-US"/>
        </a:p>
      </dgm:t>
    </dgm:pt>
    <dgm:pt modelId="{982BB22E-2B70-9846-B424-54C118DFA250}" type="pres">
      <dgm:prSet presAssocID="{F24DD00D-91D8-40CD-BCC7-392F9347CAD9}" presName="linear" presStyleCnt="0">
        <dgm:presLayoutVars>
          <dgm:animLvl val="lvl"/>
          <dgm:resizeHandles val="exact"/>
        </dgm:presLayoutVars>
      </dgm:prSet>
      <dgm:spPr/>
    </dgm:pt>
    <dgm:pt modelId="{EF34B145-0D03-664C-ABAD-209A287C6E69}" type="pres">
      <dgm:prSet presAssocID="{66615D1B-270A-49CA-B185-ED921FDE668A}" presName="parentText" presStyleLbl="node1" presStyleIdx="0" presStyleCnt="4">
        <dgm:presLayoutVars>
          <dgm:chMax val="0"/>
          <dgm:bulletEnabled val="1"/>
        </dgm:presLayoutVars>
      </dgm:prSet>
      <dgm:spPr/>
    </dgm:pt>
    <dgm:pt modelId="{D59AFEDA-CCCC-1C4C-8EE5-D08A61F07805}" type="pres">
      <dgm:prSet presAssocID="{122E2F8F-F0D5-4C5D-8FD8-A520440D424B}" presName="spacer" presStyleCnt="0"/>
      <dgm:spPr/>
    </dgm:pt>
    <dgm:pt modelId="{F85CC01D-6A9A-7D4E-94F9-CDE05431F1EE}" type="pres">
      <dgm:prSet presAssocID="{3C7A040B-6D56-4088-B03F-4F7E2CF5DBC7}" presName="parentText" presStyleLbl="node1" presStyleIdx="1" presStyleCnt="4">
        <dgm:presLayoutVars>
          <dgm:chMax val="0"/>
          <dgm:bulletEnabled val="1"/>
        </dgm:presLayoutVars>
      </dgm:prSet>
      <dgm:spPr/>
    </dgm:pt>
    <dgm:pt modelId="{BD97F844-885C-444D-926D-4E9C96B7EAB3}" type="pres">
      <dgm:prSet presAssocID="{F0979777-415E-4F3E-ADA0-B1A7DDF6021A}" presName="spacer" presStyleCnt="0"/>
      <dgm:spPr/>
    </dgm:pt>
    <dgm:pt modelId="{87E194F1-0350-FC4D-BC1B-D29E5C101A76}" type="pres">
      <dgm:prSet presAssocID="{BBB4FCD2-E34D-4F8E-96CA-96F7647AB9AB}" presName="parentText" presStyleLbl="node1" presStyleIdx="2" presStyleCnt="4">
        <dgm:presLayoutVars>
          <dgm:chMax val="0"/>
          <dgm:bulletEnabled val="1"/>
        </dgm:presLayoutVars>
      </dgm:prSet>
      <dgm:spPr/>
    </dgm:pt>
    <dgm:pt modelId="{8352590C-1242-4A45-9428-72DDA07FE84A}" type="pres">
      <dgm:prSet presAssocID="{0E574E0F-1E52-4779-B361-05BA1FA46929}" presName="spacer" presStyleCnt="0"/>
      <dgm:spPr/>
    </dgm:pt>
    <dgm:pt modelId="{A4ED3A64-303A-6147-BEB2-A14C52D80767}" type="pres">
      <dgm:prSet presAssocID="{D7C41494-6945-444C-AF4E-079016EB6E1C}" presName="parentText" presStyleLbl="node1" presStyleIdx="3" presStyleCnt="4">
        <dgm:presLayoutVars>
          <dgm:chMax val="0"/>
          <dgm:bulletEnabled val="1"/>
        </dgm:presLayoutVars>
      </dgm:prSet>
      <dgm:spPr/>
    </dgm:pt>
  </dgm:ptLst>
  <dgm:cxnLst>
    <dgm:cxn modelId="{88F33C0B-A7B6-1E44-B729-35E34AD00818}" type="presOf" srcId="{3C7A040B-6D56-4088-B03F-4F7E2CF5DBC7}" destId="{F85CC01D-6A9A-7D4E-94F9-CDE05431F1EE}" srcOrd="0" destOrd="0" presId="urn:microsoft.com/office/officeart/2005/8/layout/vList2"/>
    <dgm:cxn modelId="{DE533F28-B577-5149-BB8B-F1C10FCCB006}" type="presOf" srcId="{D7C41494-6945-444C-AF4E-079016EB6E1C}" destId="{A4ED3A64-303A-6147-BEB2-A14C52D80767}" srcOrd="0" destOrd="0" presId="urn:microsoft.com/office/officeart/2005/8/layout/vList2"/>
    <dgm:cxn modelId="{AD3B1945-3902-4A57-B7B4-573A16BCF559}" srcId="{F24DD00D-91D8-40CD-BCC7-392F9347CAD9}" destId="{66615D1B-270A-49CA-B185-ED921FDE668A}" srcOrd="0" destOrd="0" parTransId="{3A465884-45DF-4DD4-AC5B-74110BDFDADA}" sibTransId="{122E2F8F-F0D5-4C5D-8FD8-A520440D424B}"/>
    <dgm:cxn modelId="{54E39E5E-F882-4852-83BA-E4EE6F12AB99}" srcId="{F24DD00D-91D8-40CD-BCC7-392F9347CAD9}" destId="{D7C41494-6945-444C-AF4E-079016EB6E1C}" srcOrd="3" destOrd="0" parTransId="{C9124ECE-C98C-4586-A467-372B813F41CA}" sibTransId="{40846B12-B7AA-4A48-AE8C-A627F21B33A2}"/>
    <dgm:cxn modelId="{6EF4BC77-4EF8-4117-A8AA-6322D3A8CFD2}" srcId="{F24DD00D-91D8-40CD-BCC7-392F9347CAD9}" destId="{3C7A040B-6D56-4088-B03F-4F7E2CF5DBC7}" srcOrd="1" destOrd="0" parTransId="{09134371-4DFC-4603-AB0B-D4D48D683FF4}" sibTransId="{F0979777-415E-4F3E-ADA0-B1A7DDF6021A}"/>
    <dgm:cxn modelId="{FC48467D-6F6B-5641-AFCB-BE62644B6874}" type="presOf" srcId="{66615D1B-270A-49CA-B185-ED921FDE668A}" destId="{EF34B145-0D03-664C-ABAD-209A287C6E69}" srcOrd="0" destOrd="0" presId="urn:microsoft.com/office/officeart/2005/8/layout/vList2"/>
    <dgm:cxn modelId="{BCB50E8C-1053-49F8-9447-B833E34F189D}" srcId="{F24DD00D-91D8-40CD-BCC7-392F9347CAD9}" destId="{BBB4FCD2-E34D-4F8E-96CA-96F7647AB9AB}" srcOrd="2" destOrd="0" parTransId="{6B9233B4-B41C-4000-B64A-8B7512558457}" sibTransId="{0E574E0F-1E52-4779-B361-05BA1FA46929}"/>
    <dgm:cxn modelId="{BCD552A2-360E-104B-ACB4-61E5BC747436}" type="presOf" srcId="{BBB4FCD2-E34D-4F8E-96CA-96F7647AB9AB}" destId="{87E194F1-0350-FC4D-BC1B-D29E5C101A76}" srcOrd="0" destOrd="0" presId="urn:microsoft.com/office/officeart/2005/8/layout/vList2"/>
    <dgm:cxn modelId="{2EBAFAC4-A293-0147-B7A7-58D8DED986F1}" type="presOf" srcId="{F24DD00D-91D8-40CD-BCC7-392F9347CAD9}" destId="{982BB22E-2B70-9846-B424-54C118DFA250}" srcOrd="0" destOrd="0" presId="urn:microsoft.com/office/officeart/2005/8/layout/vList2"/>
    <dgm:cxn modelId="{E317F3D7-770E-BB4C-B252-5D7DD7AB85FD}" type="presParOf" srcId="{982BB22E-2B70-9846-B424-54C118DFA250}" destId="{EF34B145-0D03-664C-ABAD-209A287C6E69}" srcOrd="0" destOrd="0" presId="urn:microsoft.com/office/officeart/2005/8/layout/vList2"/>
    <dgm:cxn modelId="{EA665413-1185-334B-BBB6-9B6BB1AB7264}" type="presParOf" srcId="{982BB22E-2B70-9846-B424-54C118DFA250}" destId="{D59AFEDA-CCCC-1C4C-8EE5-D08A61F07805}" srcOrd="1" destOrd="0" presId="urn:microsoft.com/office/officeart/2005/8/layout/vList2"/>
    <dgm:cxn modelId="{E063634F-8FD8-EF46-B4D6-BBE98C4FEF02}" type="presParOf" srcId="{982BB22E-2B70-9846-B424-54C118DFA250}" destId="{F85CC01D-6A9A-7D4E-94F9-CDE05431F1EE}" srcOrd="2" destOrd="0" presId="urn:microsoft.com/office/officeart/2005/8/layout/vList2"/>
    <dgm:cxn modelId="{600E6C28-7F63-EE4B-AE39-E8BA947C3024}" type="presParOf" srcId="{982BB22E-2B70-9846-B424-54C118DFA250}" destId="{BD97F844-885C-444D-926D-4E9C96B7EAB3}" srcOrd="3" destOrd="0" presId="urn:microsoft.com/office/officeart/2005/8/layout/vList2"/>
    <dgm:cxn modelId="{882FF6D9-95F6-F845-AF25-67449E9D6A80}" type="presParOf" srcId="{982BB22E-2B70-9846-B424-54C118DFA250}" destId="{87E194F1-0350-FC4D-BC1B-D29E5C101A76}" srcOrd="4" destOrd="0" presId="urn:microsoft.com/office/officeart/2005/8/layout/vList2"/>
    <dgm:cxn modelId="{7B07A9BB-4BB4-4F41-8590-A22C0561411E}" type="presParOf" srcId="{982BB22E-2B70-9846-B424-54C118DFA250}" destId="{8352590C-1242-4A45-9428-72DDA07FE84A}" srcOrd="5" destOrd="0" presId="urn:microsoft.com/office/officeart/2005/8/layout/vList2"/>
    <dgm:cxn modelId="{EFD5380E-4E9B-5A4D-A9D5-32A25209D0DD}" type="presParOf" srcId="{982BB22E-2B70-9846-B424-54C118DFA250}" destId="{A4ED3A64-303A-6147-BEB2-A14C52D8076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81B956-7833-4DF9-8EB4-9BC637799573}"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FA549BE-8652-4EEC-9E8B-EBE1409392FB}">
      <dgm:prSet/>
      <dgm:spPr/>
      <dgm:t>
        <a:bodyPr/>
        <a:lstStyle/>
        <a:p>
          <a:r>
            <a:rPr lang="en-GB" baseline="0"/>
            <a:t>When I had my theatrical company (...) I never told a director ‚Go and put on a play’ and trusted to his inventive genius. I selected a manuscript I liked, and he followed it. And I didn’t see any reason why the same course shouldn’t be a success in the motion picture game.</a:t>
          </a:r>
          <a:endParaRPr lang="en-US"/>
        </a:p>
      </dgm:t>
    </dgm:pt>
    <dgm:pt modelId="{4C7C1963-F23C-44A5-8799-90F272CB1184}" type="parTrans" cxnId="{F1509523-583F-4FF9-A822-0CB61FB83D56}">
      <dgm:prSet/>
      <dgm:spPr/>
      <dgm:t>
        <a:bodyPr/>
        <a:lstStyle/>
        <a:p>
          <a:endParaRPr lang="en-US"/>
        </a:p>
      </dgm:t>
    </dgm:pt>
    <dgm:pt modelId="{CC82D1C3-365A-4519-B2BD-96F1FBA6B56F}" type="sibTrans" cxnId="{F1509523-583F-4FF9-A822-0CB61FB83D56}">
      <dgm:prSet/>
      <dgm:spPr/>
      <dgm:t>
        <a:bodyPr/>
        <a:lstStyle/>
        <a:p>
          <a:endParaRPr lang="en-US"/>
        </a:p>
      </dgm:t>
    </dgm:pt>
    <dgm:pt modelId="{F5570C03-2CB4-4F8E-8291-B37433ED09CB}">
      <dgm:prSet/>
      <dgm:spPr/>
      <dgm:t>
        <a:bodyPr/>
        <a:lstStyle/>
        <a:p>
          <a:r>
            <a:rPr lang="en-GB" baseline="0"/>
            <a:t>Lloyd Thanhouser</a:t>
          </a:r>
          <a:endParaRPr lang="en-US"/>
        </a:p>
      </dgm:t>
    </dgm:pt>
    <dgm:pt modelId="{A9EE1AF2-1D98-42E2-A066-EE2D8938D99E}" type="parTrans" cxnId="{E5930D47-A181-4905-A788-5043B05E5AF6}">
      <dgm:prSet/>
      <dgm:spPr/>
      <dgm:t>
        <a:bodyPr/>
        <a:lstStyle/>
        <a:p>
          <a:endParaRPr lang="en-US"/>
        </a:p>
      </dgm:t>
    </dgm:pt>
    <dgm:pt modelId="{16003C45-AB83-4779-849A-7866C9AE0F06}" type="sibTrans" cxnId="{E5930D47-A181-4905-A788-5043B05E5AF6}">
      <dgm:prSet/>
      <dgm:spPr/>
      <dgm:t>
        <a:bodyPr/>
        <a:lstStyle/>
        <a:p>
          <a:endParaRPr lang="en-US"/>
        </a:p>
      </dgm:t>
    </dgm:pt>
    <dgm:pt modelId="{63576CEE-830E-1543-B454-EE58262C93C3}" type="pres">
      <dgm:prSet presAssocID="{0C81B956-7833-4DF9-8EB4-9BC637799573}" presName="vert0" presStyleCnt="0">
        <dgm:presLayoutVars>
          <dgm:dir/>
          <dgm:animOne val="branch"/>
          <dgm:animLvl val="lvl"/>
        </dgm:presLayoutVars>
      </dgm:prSet>
      <dgm:spPr/>
    </dgm:pt>
    <dgm:pt modelId="{E90E58A6-F1F9-924B-8312-69A465F7F350}" type="pres">
      <dgm:prSet presAssocID="{8FA549BE-8652-4EEC-9E8B-EBE1409392FB}" presName="thickLine" presStyleLbl="alignNode1" presStyleIdx="0" presStyleCnt="2"/>
      <dgm:spPr/>
    </dgm:pt>
    <dgm:pt modelId="{6976AE8A-A4CB-1248-AFB6-81F8102BA0DA}" type="pres">
      <dgm:prSet presAssocID="{8FA549BE-8652-4EEC-9E8B-EBE1409392FB}" presName="horz1" presStyleCnt="0"/>
      <dgm:spPr/>
    </dgm:pt>
    <dgm:pt modelId="{F6BC7221-53C7-9141-8A34-86B22CBFEDE6}" type="pres">
      <dgm:prSet presAssocID="{8FA549BE-8652-4EEC-9E8B-EBE1409392FB}" presName="tx1" presStyleLbl="revTx" presStyleIdx="0" presStyleCnt="2"/>
      <dgm:spPr/>
    </dgm:pt>
    <dgm:pt modelId="{B3DA7B08-39A4-B44D-892D-A47DD38CF13A}" type="pres">
      <dgm:prSet presAssocID="{8FA549BE-8652-4EEC-9E8B-EBE1409392FB}" presName="vert1" presStyleCnt="0"/>
      <dgm:spPr/>
    </dgm:pt>
    <dgm:pt modelId="{6BED22AC-D0A5-5B4B-A03B-F64C70C615AF}" type="pres">
      <dgm:prSet presAssocID="{F5570C03-2CB4-4F8E-8291-B37433ED09CB}" presName="thickLine" presStyleLbl="alignNode1" presStyleIdx="1" presStyleCnt="2"/>
      <dgm:spPr/>
    </dgm:pt>
    <dgm:pt modelId="{B14D56DD-E86E-624B-A083-937763660C2F}" type="pres">
      <dgm:prSet presAssocID="{F5570C03-2CB4-4F8E-8291-B37433ED09CB}" presName="horz1" presStyleCnt="0"/>
      <dgm:spPr/>
    </dgm:pt>
    <dgm:pt modelId="{564AA0CE-C04B-134B-BF99-41A32A99AA54}" type="pres">
      <dgm:prSet presAssocID="{F5570C03-2CB4-4F8E-8291-B37433ED09CB}" presName="tx1" presStyleLbl="revTx" presStyleIdx="1" presStyleCnt="2"/>
      <dgm:spPr/>
    </dgm:pt>
    <dgm:pt modelId="{3AAA3222-8FC0-CE44-BDD0-1F8E59C37143}" type="pres">
      <dgm:prSet presAssocID="{F5570C03-2CB4-4F8E-8291-B37433ED09CB}" presName="vert1" presStyleCnt="0"/>
      <dgm:spPr/>
    </dgm:pt>
  </dgm:ptLst>
  <dgm:cxnLst>
    <dgm:cxn modelId="{1ADCDA09-155D-454B-82ED-5D91861A7E66}" type="presOf" srcId="{8FA549BE-8652-4EEC-9E8B-EBE1409392FB}" destId="{F6BC7221-53C7-9141-8A34-86B22CBFEDE6}" srcOrd="0" destOrd="0" presId="urn:microsoft.com/office/officeart/2008/layout/LinedList"/>
    <dgm:cxn modelId="{1B93C11D-324F-984B-8ABB-5FDE1FDC09D3}" type="presOf" srcId="{0C81B956-7833-4DF9-8EB4-9BC637799573}" destId="{63576CEE-830E-1543-B454-EE58262C93C3}" srcOrd="0" destOrd="0" presId="urn:microsoft.com/office/officeart/2008/layout/LinedList"/>
    <dgm:cxn modelId="{F1509523-583F-4FF9-A822-0CB61FB83D56}" srcId="{0C81B956-7833-4DF9-8EB4-9BC637799573}" destId="{8FA549BE-8652-4EEC-9E8B-EBE1409392FB}" srcOrd="0" destOrd="0" parTransId="{4C7C1963-F23C-44A5-8799-90F272CB1184}" sibTransId="{CC82D1C3-365A-4519-B2BD-96F1FBA6B56F}"/>
    <dgm:cxn modelId="{A033222E-AAD4-6143-8AC5-62D0D196B2DD}" type="presOf" srcId="{F5570C03-2CB4-4F8E-8291-B37433ED09CB}" destId="{564AA0CE-C04B-134B-BF99-41A32A99AA54}" srcOrd="0" destOrd="0" presId="urn:microsoft.com/office/officeart/2008/layout/LinedList"/>
    <dgm:cxn modelId="{E5930D47-A181-4905-A788-5043B05E5AF6}" srcId="{0C81B956-7833-4DF9-8EB4-9BC637799573}" destId="{F5570C03-2CB4-4F8E-8291-B37433ED09CB}" srcOrd="1" destOrd="0" parTransId="{A9EE1AF2-1D98-42E2-A066-EE2D8938D99E}" sibTransId="{16003C45-AB83-4779-849A-7866C9AE0F06}"/>
    <dgm:cxn modelId="{5A236E97-2E91-3E41-95BB-985BCE1DB777}" type="presParOf" srcId="{63576CEE-830E-1543-B454-EE58262C93C3}" destId="{E90E58A6-F1F9-924B-8312-69A465F7F350}" srcOrd="0" destOrd="0" presId="urn:microsoft.com/office/officeart/2008/layout/LinedList"/>
    <dgm:cxn modelId="{A01B66C8-0F8B-3F4D-A78C-3748DE0B2446}" type="presParOf" srcId="{63576CEE-830E-1543-B454-EE58262C93C3}" destId="{6976AE8A-A4CB-1248-AFB6-81F8102BA0DA}" srcOrd="1" destOrd="0" presId="urn:microsoft.com/office/officeart/2008/layout/LinedList"/>
    <dgm:cxn modelId="{215DC66A-430D-AE45-901A-B5F74144E699}" type="presParOf" srcId="{6976AE8A-A4CB-1248-AFB6-81F8102BA0DA}" destId="{F6BC7221-53C7-9141-8A34-86B22CBFEDE6}" srcOrd="0" destOrd="0" presId="urn:microsoft.com/office/officeart/2008/layout/LinedList"/>
    <dgm:cxn modelId="{CB480975-6F4C-B84D-B8A2-1FA682D6EA38}" type="presParOf" srcId="{6976AE8A-A4CB-1248-AFB6-81F8102BA0DA}" destId="{B3DA7B08-39A4-B44D-892D-A47DD38CF13A}" srcOrd="1" destOrd="0" presId="urn:microsoft.com/office/officeart/2008/layout/LinedList"/>
    <dgm:cxn modelId="{B8FE5E3B-8881-C24B-AD3B-9BA78567EF52}" type="presParOf" srcId="{63576CEE-830E-1543-B454-EE58262C93C3}" destId="{6BED22AC-D0A5-5B4B-A03B-F64C70C615AF}" srcOrd="2" destOrd="0" presId="urn:microsoft.com/office/officeart/2008/layout/LinedList"/>
    <dgm:cxn modelId="{46150275-094C-D84C-9463-B58B670ABA8C}" type="presParOf" srcId="{63576CEE-830E-1543-B454-EE58262C93C3}" destId="{B14D56DD-E86E-624B-A083-937763660C2F}" srcOrd="3" destOrd="0" presId="urn:microsoft.com/office/officeart/2008/layout/LinedList"/>
    <dgm:cxn modelId="{68256E63-08FF-594B-92A8-0904B9BB4C6A}" type="presParOf" srcId="{B14D56DD-E86E-624B-A083-937763660C2F}" destId="{564AA0CE-C04B-134B-BF99-41A32A99AA54}" srcOrd="0" destOrd="0" presId="urn:microsoft.com/office/officeart/2008/layout/LinedList"/>
    <dgm:cxn modelId="{3749EE68-2623-0D4C-91F7-096859AB01A8}" type="presParOf" srcId="{B14D56DD-E86E-624B-A083-937763660C2F}" destId="{3AAA3222-8FC0-CE44-BDD0-1F8E59C3714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7F6498-9404-427E-8EBB-2FB0E1716D8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E90D49D-1F38-4F71-A915-4E3B6102D4C3}">
      <dgm:prSet/>
      <dgm:spPr/>
      <dgm:t>
        <a:bodyPr/>
        <a:lstStyle/>
        <a:p>
          <a:r>
            <a:rPr lang="de-DE" baseline="0"/>
            <a:t>Story Editor</a:t>
          </a:r>
          <a:endParaRPr lang="en-US"/>
        </a:p>
      </dgm:t>
    </dgm:pt>
    <dgm:pt modelId="{FB1C13B4-4B70-4EE4-B031-96D7FEC483EF}" type="parTrans" cxnId="{D17031F0-29D4-4877-898C-E5767ACE3534}">
      <dgm:prSet/>
      <dgm:spPr/>
      <dgm:t>
        <a:bodyPr/>
        <a:lstStyle/>
        <a:p>
          <a:endParaRPr lang="en-US"/>
        </a:p>
      </dgm:t>
    </dgm:pt>
    <dgm:pt modelId="{8D5C990C-F82C-4429-A31C-58D2BB684384}" type="sibTrans" cxnId="{D17031F0-29D4-4877-898C-E5767ACE3534}">
      <dgm:prSet/>
      <dgm:spPr/>
      <dgm:t>
        <a:bodyPr/>
        <a:lstStyle/>
        <a:p>
          <a:endParaRPr lang="en-US"/>
        </a:p>
      </dgm:t>
    </dgm:pt>
    <dgm:pt modelId="{46E084D6-FEE6-4BDF-AD89-DD0F0DC40A35}">
      <dgm:prSet/>
      <dgm:spPr/>
      <dgm:t>
        <a:bodyPr/>
        <a:lstStyle/>
        <a:p>
          <a:r>
            <a:rPr lang="de-DE" baseline="0"/>
            <a:t>Reader/ Story Analyst</a:t>
          </a:r>
          <a:endParaRPr lang="en-US"/>
        </a:p>
      </dgm:t>
    </dgm:pt>
    <dgm:pt modelId="{7A14A23F-53DB-4B4B-B939-2A5CF5943189}" type="parTrans" cxnId="{7ED7948C-15D4-4FF7-AEB2-D040FE8B812E}">
      <dgm:prSet/>
      <dgm:spPr/>
      <dgm:t>
        <a:bodyPr/>
        <a:lstStyle/>
        <a:p>
          <a:endParaRPr lang="en-US"/>
        </a:p>
      </dgm:t>
    </dgm:pt>
    <dgm:pt modelId="{71091FD7-C446-4CB8-9B13-B6684416D079}" type="sibTrans" cxnId="{7ED7948C-15D4-4FF7-AEB2-D040FE8B812E}">
      <dgm:prSet/>
      <dgm:spPr/>
      <dgm:t>
        <a:bodyPr/>
        <a:lstStyle/>
        <a:p>
          <a:endParaRPr lang="en-US"/>
        </a:p>
      </dgm:t>
    </dgm:pt>
    <dgm:pt modelId="{AAC1F8D1-DD47-420F-8E63-10256F79F6F7}">
      <dgm:prSet/>
      <dgm:spPr/>
      <dgm:t>
        <a:bodyPr/>
        <a:lstStyle/>
        <a:p>
          <a:r>
            <a:rPr lang="de-DE" baseline="0" dirty="0" err="1"/>
            <a:t>Continuity</a:t>
          </a:r>
          <a:r>
            <a:rPr lang="de-DE" baseline="0" dirty="0"/>
            <a:t> Clerk/ Script Girl</a:t>
          </a:r>
          <a:endParaRPr lang="en-US" dirty="0"/>
        </a:p>
      </dgm:t>
    </dgm:pt>
    <dgm:pt modelId="{8CA4B633-6F59-49C2-B667-35578DF7E776}" type="parTrans" cxnId="{9FFFA28C-46B8-4A45-9EAA-570F8F953A6F}">
      <dgm:prSet/>
      <dgm:spPr/>
      <dgm:t>
        <a:bodyPr/>
        <a:lstStyle/>
        <a:p>
          <a:endParaRPr lang="en-US"/>
        </a:p>
      </dgm:t>
    </dgm:pt>
    <dgm:pt modelId="{C37BA3A0-488C-4631-8243-50C544ADFF57}" type="sibTrans" cxnId="{9FFFA28C-46B8-4A45-9EAA-570F8F953A6F}">
      <dgm:prSet/>
      <dgm:spPr/>
      <dgm:t>
        <a:bodyPr/>
        <a:lstStyle/>
        <a:p>
          <a:endParaRPr lang="en-US"/>
        </a:p>
      </dgm:t>
    </dgm:pt>
    <dgm:pt modelId="{E63973CF-C1BD-436E-A5DA-C18D9234CC4D}" type="pres">
      <dgm:prSet presAssocID="{C87F6498-9404-427E-8EBB-2FB0E1716D84}" presName="root" presStyleCnt="0">
        <dgm:presLayoutVars>
          <dgm:dir/>
          <dgm:resizeHandles val="exact"/>
        </dgm:presLayoutVars>
      </dgm:prSet>
      <dgm:spPr/>
    </dgm:pt>
    <dgm:pt modelId="{75B4788F-81EE-49BD-983E-030BA53D530E}" type="pres">
      <dgm:prSet presAssocID="{5E90D49D-1F38-4F71-A915-4E3B6102D4C3}" presName="compNode" presStyleCnt="0"/>
      <dgm:spPr/>
    </dgm:pt>
    <dgm:pt modelId="{A5FFD4D7-44D7-452E-8DE3-03AEAA8F60DD}" type="pres">
      <dgm:prSet presAssocID="{5E90D49D-1F38-4F71-A915-4E3B6102D4C3}" presName="bgRect" presStyleLbl="bgShp" presStyleIdx="0" presStyleCnt="3"/>
      <dgm:spPr/>
    </dgm:pt>
    <dgm:pt modelId="{0EF4EFDF-4A67-4161-BC1E-7BFF1DEE08E2}" type="pres">
      <dgm:prSet presAssocID="{5E90D49D-1F38-4F71-A915-4E3B6102D4C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leistift"/>
        </a:ext>
      </dgm:extLst>
    </dgm:pt>
    <dgm:pt modelId="{14E4DFB3-0DEE-4276-9081-054667BF867C}" type="pres">
      <dgm:prSet presAssocID="{5E90D49D-1F38-4F71-A915-4E3B6102D4C3}" presName="spaceRect" presStyleCnt="0"/>
      <dgm:spPr/>
    </dgm:pt>
    <dgm:pt modelId="{2C7C10C0-503B-4C12-9679-5C0FA88EA1C3}" type="pres">
      <dgm:prSet presAssocID="{5E90D49D-1F38-4F71-A915-4E3B6102D4C3}" presName="parTx" presStyleLbl="revTx" presStyleIdx="0" presStyleCnt="3">
        <dgm:presLayoutVars>
          <dgm:chMax val="0"/>
          <dgm:chPref val="0"/>
        </dgm:presLayoutVars>
      </dgm:prSet>
      <dgm:spPr/>
    </dgm:pt>
    <dgm:pt modelId="{DE1A3800-588C-45AB-9537-02C98EAE5B92}" type="pres">
      <dgm:prSet presAssocID="{8D5C990C-F82C-4429-A31C-58D2BB684384}" presName="sibTrans" presStyleCnt="0"/>
      <dgm:spPr/>
    </dgm:pt>
    <dgm:pt modelId="{A8A4D460-1A78-429F-8E6B-F6780F943D69}" type="pres">
      <dgm:prSet presAssocID="{46E084D6-FEE6-4BDF-AD89-DD0F0DC40A35}" presName="compNode" presStyleCnt="0"/>
      <dgm:spPr/>
    </dgm:pt>
    <dgm:pt modelId="{99B279F0-E4D2-4952-B005-D2A6C09EDFE3}" type="pres">
      <dgm:prSet presAssocID="{46E084D6-FEE6-4BDF-AD89-DD0F0DC40A35}" presName="bgRect" presStyleLbl="bgShp" presStyleIdx="1" presStyleCnt="3"/>
      <dgm:spPr/>
    </dgm:pt>
    <dgm:pt modelId="{13C06035-16ED-4697-AF02-31E1F947B651}" type="pres">
      <dgm:prSet presAssocID="{46E084D6-FEE6-4BDF-AD89-DD0F0DC40A3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reibmaschine"/>
        </a:ext>
      </dgm:extLst>
    </dgm:pt>
    <dgm:pt modelId="{1B03FFF3-8F77-413A-A661-8B039E41EA67}" type="pres">
      <dgm:prSet presAssocID="{46E084D6-FEE6-4BDF-AD89-DD0F0DC40A35}" presName="spaceRect" presStyleCnt="0"/>
      <dgm:spPr/>
    </dgm:pt>
    <dgm:pt modelId="{ECC9FBEB-2CDF-4460-96D5-7F2B06423A59}" type="pres">
      <dgm:prSet presAssocID="{46E084D6-FEE6-4BDF-AD89-DD0F0DC40A35}" presName="parTx" presStyleLbl="revTx" presStyleIdx="1" presStyleCnt="3">
        <dgm:presLayoutVars>
          <dgm:chMax val="0"/>
          <dgm:chPref val="0"/>
        </dgm:presLayoutVars>
      </dgm:prSet>
      <dgm:spPr/>
    </dgm:pt>
    <dgm:pt modelId="{50FAAA9F-CD92-42DF-8F71-3596F03D5AB6}" type="pres">
      <dgm:prSet presAssocID="{71091FD7-C446-4CB8-9B13-B6684416D079}" presName="sibTrans" presStyleCnt="0"/>
      <dgm:spPr/>
    </dgm:pt>
    <dgm:pt modelId="{0F9B24BA-AAB5-40B3-A1BA-02598B9E63A5}" type="pres">
      <dgm:prSet presAssocID="{AAC1F8D1-DD47-420F-8E63-10256F79F6F7}" presName="compNode" presStyleCnt="0"/>
      <dgm:spPr/>
    </dgm:pt>
    <dgm:pt modelId="{2AFF25DC-6013-4227-BFDC-9ACE644C7993}" type="pres">
      <dgm:prSet presAssocID="{AAC1F8D1-DD47-420F-8E63-10256F79F6F7}" presName="bgRect" presStyleLbl="bgShp" presStyleIdx="2" presStyleCnt="3"/>
      <dgm:spPr/>
    </dgm:pt>
    <dgm:pt modelId="{99D590DF-275B-42DD-BF8A-B6DB6FDFAC52}" type="pres">
      <dgm:prSet presAssocID="{AAC1F8D1-DD47-420F-8E63-10256F79F6F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643A2A2B-7658-4567-9627-9B25DDD70D11}" type="pres">
      <dgm:prSet presAssocID="{AAC1F8D1-DD47-420F-8E63-10256F79F6F7}" presName="spaceRect" presStyleCnt="0"/>
      <dgm:spPr/>
    </dgm:pt>
    <dgm:pt modelId="{8DC83177-71B2-479C-B6E1-2515AC176A7F}" type="pres">
      <dgm:prSet presAssocID="{AAC1F8D1-DD47-420F-8E63-10256F79F6F7}" presName="parTx" presStyleLbl="revTx" presStyleIdx="2" presStyleCnt="3">
        <dgm:presLayoutVars>
          <dgm:chMax val="0"/>
          <dgm:chPref val="0"/>
        </dgm:presLayoutVars>
      </dgm:prSet>
      <dgm:spPr/>
    </dgm:pt>
  </dgm:ptLst>
  <dgm:cxnLst>
    <dgm:cxn modelId="{7ED7948C-15D4-4FF7-AEB2-D040FE8B812E}" srcId="{C87F6498-9404-427E-8EBB-2FB0E1716D84}" destId="{46E084D6-FEE6-4BDF-AD89-DD0F0DC40A35}" srcOrd="1" destOrd="0" parTransId="{7A14A23F-53DB-4B4B-B939-2A5CF5943189}" sibTransId="{71091FD7-C446-4CB8-9B13-B6684416D079}"/>
    <dgm:cxn modelId="{9FFFA28C-46B8-4A45-9EAA-570F8F953A6F}" srcId="{C87F6498-9404-427E-8EBB-2FB0E1716D84}" destId="{AAC1F8D1-DD47-420F-8E63-10256F79F6F7}" srcOrd="2" destOrd="0" parTransId="{8CA4B633-6F59-49C2-B667-35578DF7E776}" sibTransId="{C37BA3A0-488C-4631-8243-50C544ADFF57}"/>
    <dgm:cxn modelId="{06A7E79C-F03F-4DCE-AD31-DDD5337B1158}" type="presOf" srcId="{AAC1F8D1-DD47-420F-8E63-10256F79F6F7}" destId="{8DC83177-71B2-479C-B6E1-2515AC176A7F}" srcOrd="0" destOrd="0" presId="urn:microsoft.com/office/officeart/2018/2/layout/IconVerticalSolidList"/>
    <dgm:cxn modelId="{038247B2-DEFA-471F-88B5-E9835516138D}" type="presOf" srcId="{46E084D6-FEE6-4BDF-AD89-DD0F0DC40A35}" destId="{ECC9FBEB-2CDF-4460-96D5-7F2B06423A59}" srcOrd="0" destOrd="0" presId="urn:microsoft.com/office/officeart/2018/2/layout/IconVerticalSolidList"/>
    <dgm:cxn modelId="{8A0941B3-1268-4E9D-A3A2-B675AB62E1B4}" type="presOf" srcId="{5E90D49D-1F38-4F71-A915-4E3B6102D4C3}" destId="{2C7C10C0-503B-4C12-9679-5C0FA88EA1C3}" srcOrd="0" destOrd="0" presId="urn:microsoft.com/office/officeart/2018/2/layout/IconVerticalSolidList"/>
    <dgm:cxn modelId="{2EE91FDD-1986-40C2-BE5E-4BFC0ABD6225}" type="presOf" srcId="{C87F6498-9404-427E-8EBB-2FB0E1716D84}" destId="{E63973CF-C1BD-436E-A5DA-C18D9234CC4D}" srcOrd="0" destOrd="0" presId="urn:microsoft.com/office/officeart/2018/2/layout/IconVerticalSolidList"/>
    <dgm:cxn modelId="{D17031F0-29D4-4877-898C-E5767ACE3534}" srcId="{C87F6498-9404-427E-8EBB-2FB0E1716D84}" destId="{5E90D49D-1F38-4F71-A915-4E3B6102D4C3}" srcOrd="0" destOrd="0" parTransId="{FB1C13B4-4B70-4EE4-B031-96D7FEC483EF}" sibTransId="{8D5C990C-F82C-4429-A31C-58D2BB684384}"/>
    <dgm:cxn modelId="{BCC90A1C-7A18-44BD-B5BA-9855E9CE77B5}" type="presParOf" srcId="{E63973CF-C1BD-436E-A5DA-C18D9234CC4D}" destId="{75B4788F-81EE-49BD-983E-030BA53D530E}" srcOrd="0" destOrd="0" presId="urn:microsoft.com/office/officeart/2018/2/layout/IconVerticalSolidList"/>
    <dgm:cxn modelId="{8DA93A18-4653-4769-BCF7-F23881CB6978}" type="presParOf" srcId="{75B4788F-81EE-49BD-983E-030BA53D530E}" destId="{A5FFD4D7-44D7-452E-8DE3-03AEAA8F60DD}" srcOrd="0" destOrd="0" presId="urn:microsoft.com/office/officeart/2018/2/layout/IconVerticalSolidList"/>
    <dgm:cxn modelId="{47C450C9-9C58-4716-BF43-F3D12422DA51}" type="presParOf" srcId="{75B4788F-81EE-49BD-983E-030BA53D530E}" destId="{0EF4EFDF-4A67-4161-BC1E-7BFF1DEE08E2}" srcOrd="1" destOrd="0" presId="urn:microsoft.com/office/officeart/2018/2/layout/IconVerticalSolidList"/>
    <dgm:cxn modelId="{FC33EA02-18A6-4CF6-A9B6-229F45536FA7}" type="presParOf" srcId="{75B4788F-81EE-49BD-983E-030BA53D530E}" destId="{14E4DFB3-0DEE-4276-9081-054667BF867C}" srcOrd="2" destOrd="0" presId="urn:microsoft.com/office/officeart/2018/2/layout/IconVerticalSolidList"/>
    <dgm:cxn modelId="{EDDCC796-5C69-4BA5-AF20-D2CEA6FA4E6B}" type="presParOf" srcId="{75B4788F-81EE-49BD-983E-030BA53D530E}" destId="{2C7C10C0-503B-4C12-9679-5C0FA88EA1C3}" srcOrd="3" destOrd="0" presId="urn:microsoft.com/office/officeart/2018/2/layout/IconVerticalSolidList"/>
    <dgm:cxn modelId="{9EC5B498-AEC3-4499-822C-E6C05B5F4370}" type="presParOf" srcId="{E63973CF-C1BD-436E-A5DA-C18D9234CC4D}" destId="{DE1A3800-588C-45AB-9537-02C98EAE5B92}" srcOrd="1" destOrd="0" presId="urn:microsoft.com/office/officeart/2018/2/layout/IconVerticalSolidList"/>
    <dgm:cxn modelId="{D4237C46-8BDA-4F4A-AC61-157A36E79150}" type="presParOf" srcId="{E63973CF-C1BD-436E-A5DA-C18D9234CC4D}" destId="{A8A4D460-1A78-429F-8E6B-F6780F943D69}" srcOrd="2" destOrd="0" presId="urn:microsoft.com/office/officeart/2018/2/layout/IconVerticalSolidList"/>
    <dgm:cxn modelId="{413DD033-CCAF-40DF-8070-5FBD04803599}" type="presParOf" srcId="{A8A4D460-1A78-429F-8E6B-F6780F943D69}" destId="{99B279F0-E4D2-4952-B005-D2A6C09EDFE3}" srcOrd="0" destOrd="0" presId="urn:microsoft.com/office/officeart/2018/2/layout/IconVerticalSolidList"/>
    <dgm:cxn modelId="{AEA54128-FF7F-4C6C-BC99-3F904A18F4D4}" type="presParOf" srcId="{A8A4D460-1A78-429F-8E6B-F6780F943D69}" destId="{13C06035-16ED-4697-AF02-31E1F947B651}" srcOrd="1" destOrd="0" presId="urn:microsoft.com/office/officeart/2018/2/layout/IconVerticalSolidList"/>
    <dgm:cxn modelId="{8880C42F-87AA-4422-865B-B9F876CC3577}" type="presParOf" srcId="{A8A4D460-1A78-429F-8E6B-F6780F943D69}" destId="{1B03FFF3-8F77-413A-A661-8B039E41EA67}" srcOrd="2" destOrd="0" presId="urn:microsoft.com/office/officeart/2018/2/layout/IconVerticalSolidList"/>
    <dgm:cxn modelId="{D83F3223-1FBE-4FEE-AA08-640755A914FA}" type="presParOf" srcId="{A8A4D460-1A78-429F-8E6B-F6780F943D69}" destId="{ECC9FBEB-2CDF-4460-96D5-7F2B06423A59}" srcOrd="3" destOrd="0" presId="urn:microsoft.com/office/officeart/2018/2/layout/IconVerticalSolidList"/>
    <dgm:cxn modelId="{FE2CAC7B-3F98-496D-9CA8-C43423E6951C}" type="presParOf" srcId="{E63973CF-C1BD-436E-A5DA-C18D9234CC4D}" destId="{50FAAA9F-CD92-42DF-8F71-3596F03D5AB6}" srcOrd="3" destOrd="0" presId="urn:microsoft.com/office/officeart/2018/2/layout/IconVerticalSolidList"/>
    <dgm:cxn modelId="{17F6206A-D150-4940-AD15-2B8D31C834DC}" type="presParOf" srcId="{E63973CF-C1BD-436E-A5DA-C18D9234CC4D}" destId="{0F9B24BA-AAB5-40B3-A1BA-02598B9E63A5}" srcOrd="4" destOrd="0" presId="urn:microsoft.com/office/officeart/2018/2/layout/IconVerticalSolidList"/>
    <dgm:cxn modelId="{558EBB5E-48B9-4104-8A2C-8C37E2A00C2E}" type="presParOf" srcId="{0F9B24BA-AAB5-40B3-A1BA-02598B9E63A5}" destId="{2AFF25DC-6013-4227-BFDC-9ACE644C7993}" srcOrd="0" destOrd="0" presId="urn:microsoft.com/office/officeart/2018/2/layout/IconVerticalSolidList"/>
    <dgm:cxn modelId="{E5B578F4-5AFC-4C53-AEE0-532422CF74EE}" type="presParOf" srcId="{0F9B24BA-AAB5-40B3-A1BA-02598B9E63A5}" destId="{99D590DF-275B-42DD-BF8A-B6DB6FDFAC52}" srcOrd="1" destOrd="0" presId="urn:microsoft.com/office/officeart/2018/2/layout/IconVerticalSolidList"/>
    <dgm:cxn modelId="{E97B9FD0-9719-41FE-A645-9A99B98A55BC}" type="presParOf" srcId="{0F9B24BA-AAB5-40B3-A1BA-02598B9E63A5}" destId="{643A2A2B-7658-4567-9627-9B25DDD70D11}" srcOrd="2" destOrd="0" presId="urn:microsoft.com/office/officeart/2018/2/layout/IconVerticalSolidList"/>
    <dgm:cxn modelId="{0A95CC20-DA5B-4000-BCFA-FBFC69649965}" type="presParOf" srcId="{0F9B24BA-AAB5-40B3-A1BA-02598B9E63A5}" destId="{8DC83177-71B2-479C-B6E1-2515AC176A7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519F32-89E3-41EA-9636-FE2B34F4797A}"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1B45CD01-5155-45AF-84B1-45AB3181DA48}">
      <dgm:prSet/>
      <dgm:spPr/>
      <dgm:t>
        <a:bodyPr/>
        <a:lstStyle/>
        <a:p>
          <a:r>
            <a:rPr lang="de-DE" baseline="0"/>
            <a:t>Little Mary</a:t>
          </a:r>
          <a:endParaRPr lang="en-US"/>
        </a:p>
      </dgm:t>
    </dgm:pt>
    <dgm:pt modelId="{4F12CBAB-1204-4373-B138-05CAD6A2C96E}" type="parTrans" cxnId="{2D084FC0-5CC0-4D31-AAD6-421481CD1732}">
      <dgm:prSet/>
      <dgm:spPr/>
      <dgm:t>
        <a:bodyPr/>
        <a:lstStyle/>
        <a:p>
          <a:endParaRPr lang="en-US"/>
        </a:p>
      </dgm:t>
    </dgm:pt>
    <dgm:pt modelId="{7E41251E-6CAE-4798-B33F-0A0FE60FF648}" type="sibTrans" cxnId="{2D084FC0-5CC0-4D31-AAD6-421481CD1732}">
      <dgm:prSet/>
      <dgm:spPr/>
      <dgm:t>
        <a:bodyPr/>
        <a:lstStyle/>
        <a:p>
          <a:endParaRPr lang="en-US"/>
        </a:p>
      </dgm:t>
    </dgm:pt>
    <dgm:pt modelId="{2B49F282-76E4-4F59-A1B0-D8CAC64F72E1}">
      <dgm:prSet/>
      <dgm:spPr/>
      <dgm:t>
        <a:bodyPr/>
        <a:lstStyle/>
        <a:p>
          <a:r>
            <a:rPr lang="de-DE" baseline="0"/>
            <a:t>Mary Pickford</a:t>
          </a:r>
          <a:endParaRPr lang="en-US"/>
        </a:p>
      </dgm:t>
    </dgm:pt>
    <dgm:pt modelId="{B4B865AC-FB1C-4466-90A2-43CF6E7556E2}" type="parTrans" cxnId="{464E760D-14DD-40D9-A74F-AC2EC1F0F68B}">
      <dgm:prSet/>
      <dgm:spPr/>
      <dgm:t>
        <a:bodyPr/>
        <a:lstStyle/>
        <a:p>
          <a:endParaRPr lang="en-US"/>
        </a:p>
      </dgm:t>
    </dgm:pt>
    <dgm:pt modelId="{B2852C36-D60C-4881-B7DC-AD5A657ABA42}" type="sibTrans" cxnId="{464E760D-14DD-40D9-A74F-AC2EC1F0F68B}">
      <dgm:prSet/>
      <dgm:spPr/>
      <dgm:t>
        <a:bodyPr/>
        <a:lstStyle/>
        <a:p>
          <a:endParaRPr lang="en-US"/>
        </a:p>
      </dgm:t>
    </dgm:pt>
    <dgm:pt modelId="{A1FF24BA-5307-9E4F-A6E5-634209B81F31}" type="pres">
      <dgm:prSet presAssocID="{AA519F32-89E3-41EA-9636-FE2B34F4797A}" presName="hierChild1" presStyleCnt="0">
        <dgm:presLayoutVars>
          <dgm:chPref val="1"/>
          <dgm:dir/>
          <dgm:animOne val="branch"/>
          <dgm:animLvl val="lvl"/>
          <dgm:resizeHandles/>
        </dgm:presLayoutVars>
      </dgm:prSet>
      <dgm:spPr/>
    </dgm:pt>
    <dgm:pt modelId="{14309170-92EE-0443-AD96-080CEEC59A92}" type="pres">
      <dgm:prSet presAssocID="{1B45CD01-5155-45AF-84B1-45AB3181DA48}" presName="hierRoot1" presStyleCnt="0"/>
      <dgm:spPr/>
    </dgm:pt>
    <dgm:pt modelId="{09101742-9E97-EB4A-99A6-2CC078DA1F44}" type="pres">
      <dgm:prSet presAssocID="{1B45CD01-5155-45AF-84B1-45AB3181DA48}" presName="composite" presStyleCnt="0"/>
      <dgm:spPr/>
    </dgm:pt>
    <dgm:pt modelId="{E6FC8E81-B245-514F-B44E-B8C52295ECB9}" type="pres">
      <dgm:prSet presAssocID="{1B45CD01-5155-45AF-84B1-45AB3181DA48}" presName="background" presStyleLbl="node0" presStyleIdx="0" presStyleCnt="2"/>
      <dgm:spPr/>
    </dgm:pt>
    <dgm:pt modelId="{E13CAF77-377F-D44F-9FDB-05503CDAF23A}" type="pres">
      <dgm:prSet presAssocID="{1B45CD01-5155-45AF-84B1-45AB3181DA48}" presName="text" presStyleLbl="fgAcc0" presStyleIdx="0" presStyleCnt="2">
        <dgm:presLayoutVars>
          <dgm:chPref val="3"/>
        </dgm:presLayoutVars>
      </dgm:prSet>
      <dgm:spPr/>
    </dgm:pt>
    <dgm:pt modelId="{4BD30853-6B90-3C43-B72F-10050FFEB65D}" type="pres">
      <dgm:prSet presAssocID="{1B45CD01-5155-45AF-84B1-45AB3181DA48}" presName="hierChild2" presStyleCnt="0"/>
      <dgm:spPr/>
    </dgm:pt>
    <dgm:pt modelId="{E29EFE5A-C6B6-1A45-8615-A22047E07EE8}" type="pres">
      <dgm:prSet presAssocID="{2B49F282-76E4-4F59-A1B0-D8CAC64F72E1}" presName="hierRoot1" presStyleCnt="0"/>
      <dgm:spPr/>
    </dgm:pt>
    <dgm:pt modelId="{9D8FB322-EFCB-8F4E-8C87-F599B9317B58}" type="pres">
      <dgm:prSet presAssocID="{2B49F282-76E4-4F59-A1B0-D8CAC64F72E1}" presName="composite" presStyleCnt="0"/>
      <dgm:spPr/>
    </dgm:pt>
    <dgm:pt modelId="{EE26B6B7-0C64-FE42-9D80-BB85AEC67A63}" type="pres">
      <dgm:prSet presAssocID="{2B49F282-76E4-4F59-A1B0-D8CAC64F72E1}" presName="background" presStyleLbl="node0" presStyleIdx="1" presStyleCnt="2"/>
      <dgm:spPr/>
    </dgm:pt>
    <dgm:pt modelId="{3E4FBE81-E5D8-D940-854F-8E92F57B84D2}" type="pres">
      <dgm:prSet presAssocID="{2B49F282-76E4-4F59-A1B0-D8CAC64F72E1}" presName="text" presStyleLbl="fgAcc0" presStyleIdx="1" presStyleCnt="2">
        <dgm:presLayoutVars>
          <dgm:chPref val="3"/>
        </dgm:presLayoutVars>
      </dgm:prSet>
      <dgm:spPr/>
    </dgm:pt>
    <dgm:pt modelId="{FCF458B0-19A1-5F4D-8210-E524F6121421}" type="pres">
      <dgm:prSet presAssocID="{2B49F282-76E4-4F59-A1B0-D8CAC64F72E1}" presName="hierChild2" presStyleCnt="0"/>
      <dgm:spPr/>
    </dgm:pt>
  </dgm:ptLst>
  <dgm:cxnLst>
    <dgm:cxn modelId="{464E760D-14DD-40D9-A74F-AC2EC1F0F68B}" srcId="{AA519F32-89E3-41EA-9636-FE2B34F4797A}" destId="{2B49F282-76E4-4F59-A1B0-D8CAC64F72E1}" srcOrd="1" destOrd="0" parTransId="{B4B865AC-FB1C-4466-90A2-43CF6E7556E2}" sibTransId="{B2852C36-D60C-4881-B7DC-AD5A657ABA42}"/>
    <dgm:cxn modelId="{0281FF57-40AF-024A-9344-7B35E04351FF}" type="presOf" srcId="{2B49F282-76E4-4F59-A1B0-D8CAC64F72E1}" destId="{3E4FBE81-E5D8-D940-854F-8E92F57B84D2}" srcOrd="0" destOrd="0" presId="urn:microsoft.com/office/officeart/2005/8/layout/hierarchy1"/>
    <dgm:cxn modelId="{C036EFAD-4DBA-2845-A74C-484A8198A094}" type="presOf" srcId="{AA519F32-89E3-41EA-9636-FE2B34F4797A}" destId="{A1FF24BA-5307-9E4F-A6E5-634209B81F31}" srcOrd="0" destOrd="0" presId="urn:microsoft.com/office/officeart/2005/8/layout/hierarchy1"/>
    <dgm:cxn modelId="{4F3E54BB-258B-5A47-8219-879221C84C96}" type="presOf" srcId="{1B45CD01-5155-45AF-84B1-45AB3181DA48}" destId="{E13CAF77-377F-D44F-9FDB-05503CDAF23A}" srcOrd="0" destOrd="0" presId="urn:microsoft.com/office/officeart/2005/8/layout/hierarchy1"/>
    <dgm:cxn modelId="{2D084FC0-5CC0-4D31-AAD6-421481CD1732}" srcId="{AA519F32-89E3-41EA-9636-FE2B34F4797A}" destId="{1B45CD01-5155-45AF-84B1-45AB3181DA48}" srcOrd="0" destOrd="0" parTransId="{4F12CBAB-1204-4373-B138-05CAD6A2C96E}" sibTransId="{7E41251E-6CAE-4798-B33F-0A0FE60FF648}"/>
    <dgm:cxn modelId="{C91CA82F-FD6E-2F4E-AC83-7A718CE219EF}" type="presParOf" srcId="{A1FF24BA-5307-9E4F-A6E5-634209B81F31}" destId="{14309170-92EE-0443-AD96-080CEEC59A92}" srcOrd="0" destOrd="0" presId="urn:microsoft.com/office/officeart/2005/8/layout/hierarchy1"/>
    <dgm:cxn modelId="{808982EB-F648-B64C-9E40-8CEF58945994}" type="presParOf" srcId="{14309170-92EE-0443-AD96-080CEEC59A92}" destId="{09101742-9E97-EB4A-99A6-2CC078DA1F44}" srcOrd="0" destOrd="0" presId="urn:microsoft.com/office/officeart/2005/8/layout/hierarchy1"/>
    <dgm:cxn modelId="{7FD0AE2D-65D9-8244-9DCB-4437B8D2192B}" type="presParOf" srcId="{09101742-9E97-EB4A-99A6-2CC078DA1F44}" destId="{E6FC8E81-B245-514F-B44E-B8C52295ECB9}" srcOrd="0" destOrd="0" presId="urn:microsoft.com/office/officeart/2005/8/layout/hierarchy1"/>
    <dgm:cxn modelId="{D795AB81-F2EB-BF47-8426-D9BB07E7B73D}" type="presParOf" srcId="{09101742-9E97-EB4A-99A6-2CC078DA1F44}" destId="{E13CAF77-377F-D44F-9FDB-05503CDAF23A}" srcOrd="1" destOrd="0" presId="urn:microsoft.com/office/officeart/2005/8/layout/hierarchy1"/>
    <dgm:cxn modelId="{4D09F0C1-DE82-F24C-995F-1882B49FB5D8}" type="presParOf" srcId="{14309170-92EE-0443-AD96-080CEEC59A92}" destId="{4BD30853-6B90-3C43-B72F-10050FFEB65D}" srcOrd="1" destOrd="0" presId="urn:microsoft.com/office/officeart/2005/8/layout/hierarchy1"/>
    <dgm:cxn modelId="{9BC5FA8E-6FDA-204A-A491-2CE91FB61D8D}" type="presParOf" srcId="{A1FF24BA-5307-9E4F-A6E5-634209B81F31}" destId="{E29EFE5A-C6B6-1A45-8615-A22047E07EE8}" srcOrd="1" destOrd="0" presId="urn:microsoft.com/office/officeart/2005/8/layout/hierarchy1"/>
    <dgm:cxn modelId="{1A74879C-6E3B-1F4C-81C0-A7173C612100}" type="presParOf" srcId="{E29EFE5A-C6B6-1A45-8615-A22047E07EE8}" destId="{9D8FB322-EFCB-8F4E-8C87-F599B9317B58}" srcOrd="0" destOrd="0" presId="urn:microsoft.com/office/officeart/2005/8/layout/hierarchy1"/>
    <dgm:cxn modelId="{2464FF7E-ABFE-B94D-95A7-D7E20F1FE0AE}" type="presParOf" srcId="{9D8FB322-EFCB-8F4E-8C87-F599B9317B58}" destId="{EE26B6B7-0C64-FE42-9D80-BB85AEC67A63}" srcOrd="0" destOrd="0" presId="urn:microsoft.com/office/officeart/2005/8/layout/hierarchy1"/>
    <dgm:cxn modelId="{2B6E3381-B883-604D-98E8-40B32B7BB5C9}" type="presParOf" srcId="{9D8FB322-EFCB-8F4E-8C87-F599B9317B58}" destId="{3E4FBE81-E5D8-D940-854F-8E92F57B84D2}" srcOrd="1" destOrd="0" presId="urn:microsoft.com/office/officeart/2005/8/layout/hierarchy1"/>
    <dgm:cxn modelId="{12389AF0-7DEF-0247-AF04-23FF31FB2429}" type="presParOf" srcId="{E29EFE5A-C6B6-1A45-8615-A22047E07EE8}" destId="{FCF458B0-19A1-5F4D-8210-E524F612142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296B9A-A71B-43D4-A56C-F87B8D788B0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E263919-2A57-4E2A-9C63-2B62FDD7839E}">
      <dgm:prSet/>
      <dgm:spPr/>
      <dgm:t>
        <a:bodyPr/>
        <a:lstStyle/>
        <a:p>
          <a:r>
            <a:rPr lang="de-DE" baseline="0"/>
            <a:t>life,</a:t>
          </a:r>
          <a:endParaRPr lang="en-US"/>
        </a:p>
      </dgm:t>
    </dgm:pt>
    <dgm:pt modelId="{BD2F8F8D-F525-4EF7-ACA6-4677A6F62FA3}" type="parTrans" cxnId="{5721AB8E-8B18-4C53-88A9-F306A1241F2D}">
      <dgm:prSet/>
      <dgm:spPr/>
      <dgm:t>
        <a:bodyPr/>
        <a:lstStyle/>
        <a:p>
          <a:endParaRPr lang="en-US"/>
        </a:p>
      </dgm:t>
    </dgm:pt>
    <dgm:pt modelId="{CD3C853E-B11B-43A2-B4E9-571DC4C279DD}" type="sibTrans" cxnId="{5721AB8E-8B18-4C53-88A9-F306A1241F2D}">
      <dgm:prSet/>
      <dgm:spPr/>
      <dgm:t>
        <a:bodyPr/>
        <a:lstStyle/>
        <a:p>
          <a:endParaRPr lang="en-US"/>
        </a:p>
      </dgm:t>
    </dgm:pt>
    <dgm:pt modelId="{E865AB58-2481-4D1F-B9EB-837B1992DF23}">
      <dgm:prSet/>
      <dgm:spPr/>
      <dgm:t>
        <a:bodyPr/>
        <a:lstStyle/>
        <a:p>
          <a:r>
            <a:rPr lang="de-DE" baseline="0"/>
            <a:t>Movies</a:t>
          </a:r>
          <a:endParaRPr lang="en-US"/>
        </a:p>
      </dgm:t>
    </dgm:pt>
    <dgm:pt modelId="{F9E24683-2B30-4ABB-9DBA-55B8F3D742A7}" type="parTrans" cxnId="{C857CC33-34C3-4596-80C6-412CAE959BA5}">
      <dgm:prSet/>
      <dgm:spPr/>
      <dgm:t>
        <a:bodyPr/>
        <a:lstStyle/>
        <a:p>
          <a:endParaRPr lang="en-US"/>
        </a:p>
      </dgm:t>
    </dgm:pt>
    <dgm:pt modelId="{C8BA1B29-D200-4947-B80D-D98BD99EEDA9}" type="sibTrans" cxnId="{C857CC33-34C3-4596-80C6-412CAE959BA5}">
      <dgm:prSet/>
      <dgm:spPr/>
      <dgm:t>
        <a:bodyPr/>
        <a:lstStyle/>
        <a:p>
          <a:endParaRPr lang="en-US"/>
        </a:p>
      </dgm:t>
    </dgm:pt>
    <dgm:pt modelId="{C2BA6677-C6EE-481B-9F35-FB4257BEAA89}">
      <dgm:prSet/>
      <dgm:spPr/>
      <dgm:t>
        <a:bodyPr/>
        <a:lstStyle/>
        <a:p>
          <a:r>
            <a:rPr lang="de-DE" i="1" baseline="0"/>
            <a:t>how to get into the movie business</a:t>
          </a:r>
          <a:endParaRPr lang="en-US"/>
        </a:p>
      </dgm:t>
    </dgm:pt>
    <dgm:pt modelId="{99685F50-3D9D-4B11-9F7A-4023E9D1674D}" type="parTrans" cxnId="{CAF43CAE-6211-4B10-AD14-9914601E8ACB}">
      <dgm:prSet/>
      <dgm:spPr/>
      <dgm:t>
        <a:bodyPr/>
        <a:lstStyle/>
        <a:p>
          <a:endParaRPr lang="en-US"/>
        </a:p>
      </dgm:t>
    </dgm:pt>
    <dgm:pt modelId="{4C1AC3F5-36B2-43EF-9CC6-B650CB06FB02}" type="sibTrans" cxnId="{CAF43CAE-6211-4B10-AD14-9914601E8ACB}">
      <dgm:prSet/>
      <dgm:spPr/>
      <dgm:t>
        <a:bodyPr/>
        <a:lstStyle/>
        <a:p>
          <a:endParaRPr lang="en-US"/>
        </a:p>
      </dgm:t>
    </dgm:pt>
    <dgm:pt modelId="{577043B9-B396-492A-A912-07E46FAC463E}">
      <dgm:prSet/>
      <dgm:spPr/>
      <dgm:t>
        <a:bodyPr/>
        <a:lstStyle/>
        <a:p>
          <a:r>
            <a:rPr lang="de-DE" baseline="0"/>
            <a:t>morals</a:t>
          </a:r>
          <a:endParaRPr lang="en-US"/>
        </a:p>
      </dgm:t>
    </dgm:pt>
    <dgm:pt modelId="{3211F3B7-2DC9-40A9-99C7-349246D070D4}" type="parTrans" cxnId="{EBDCD9E4-2A62-44FF-AE8C-4162A878187B}">
      <dgm:prSet/>
      <dgm:spPr/>
      <dgm:t>
        <a:bodyPr/>
        <a:lstStyle/>
        <a:p>
          <a:endParaRPr lang="en-US"/>
        </a:p>
      </dgm:t>
    </dgm:pt>
    <dgm:pt modelId="{A0669F25-44E9-4589-9BB4-BABFF6634F2E}" type="sibTrans" cxnId="{EBDCD9E4-2A62-44FF-AE8C-4162A878187B}">
      <dgm:prSet/>
      <dgm:spPr/>
      <dgm:t>
        <a:bodyPr/>
        <a:lstStyle/>
        <a:p>
          <a:endParaRPr lang="en-US"/>
        </a:p>
      </dgm:t>
    </dgm:pt>
    <dgm:pt modelId="{A80C5B06-96F2-8640-A665-F611F163F7B1}" type="pres">
      <dgm:prSet presAssocID="{89296B9A-A71B-43D4-A56C-F87B8D788B0D}" presName="hierChild1" presStyleCnt="0">
        <dgm:presLayoutVars>
          <dgm:chPref val="1"/>
          <dgm:dir/>
          <dgm:animOne val="branch"/>
          <dgm:animLvl val="lvl"/>
          <dgm:resizeHandles/>
        </dgm:presLayoutVars>
      </dgm:prSet>
      <dgm:spPr/>
    </dgm:pt>
    <dgm:pt modelId="{D7741B0A-472A-A343-8123-081C00C62547}" type="pres">
      <dgm:prSet presAssocID="{7E263919-2A57-4E2A-9C63-2B62FDD7839E}" presName="hierRoot1" presStyleCnt="0"/>
      <dgm:spPr/>
    </dgm:pt>
    <dgm:pt modelId="{BE226DCA-8503-9443-884A-A558E990257F}" type="pres">
      <dgm:prSet presAssocID="{7E263919-2A57-4E2A-9C63-2B62FDD7839E}" presName="composite" presStyleCnt="0"/>
      <dgm:spPr/>
    </dgm:pt>
    <dgm:pt modelId="{481180AA-D16B-E146-9D9A-FFB80DF364F3}" type="pres">
      <dgm:prSet presAssocID="{7E263919-2A57-4E2A-9C63-2B62FDD7839E}" presName="background" presStyleLbl="node0" presStyleIdx="0" presStyleCnt="3"/>
      <dgm:spPr/>
    </dgm:pt>
    <dgm:pt modelId="{E00E76E4-7FE4-444D-BAA7-5F31A5258F46}" type="pres">
      <dgm:prSet presAssocID="{7E263919-2A57-4E2A-9C63-2B62FDD7839E}" presName="text" presStyleLbl="fgAcc0" presStyleIdx="0" presStyleCnt="3">
        <dgm:presLayoutVars>
          <dgm:chPref val="3"/>
        </dgm:presLayoutVars>
      </dgm:prSet>
      <dgm:spPr/>
    </dgm:pt>
    <dgm:pt modelId="{0ABFB987-7EFC-5E46-99D6-563D4BA7BD76}" type="pres">
      <dgm:prSet presAssocID="{7E263919-2A57-4E2A-9C63-2B62FDD7839E}" presName="hierChild2" presStyleCnt="0"/>
      <dgm:spPr/>
    </dgm:pt>
    <dgm:pt modelId="{EE41EC1D-8340-2E4D-BEE8-28E976BEDFFF}" type="pres">
      <dgm:prSet presAssocID="{E865AB58-2481-4D1F-B9EB-837B1992DF23}" presName="hierRoot1" presStyleCnt="0"/>
      <dgm:spPr/>
    </dgm:pt>
    <dgm:pt modelId="{1DE41CF2-42A8-CE45-ADE2-FA68F3E80B87}" type="pres">
      <dgm:prSet presAssocID="{E865AB58-2481-4D1F-B9EB-837B1992DF23}" presName="composite" presStyleCnt="0"/>
      <dgm:spPr/>
    </dgm:pt>
    <dgm:pt modelId="{9B06917C-1541-6B45-ACF6-9443ED526D1D}" type="pres">
      <dgm:prSet presAssocID="{E865AB58-2481-4D1F-B9EB-837B1992DF23}" presName="background" presStyleLbl="node0" presStyleIdx="1" presStyleCnt="3"/>
      <dgm:spPr/>
    </dgm:pt>
    <dgm:pt modelId="{53FDB354-C076-A545-AB92-6FD66D3F2A4F}" type="pres">
      <dgm:prSet presAssocID="{E865AB58-2481-4D1F-B9EB-837B1992DF23}" presName="text" presStyleLbl="fgAcc0" presStyleIdx="1" presStyleCnt="3">
        <dgm:presLayoutVars>
          <dgm:chPref val="3"/>
        </dgm:presLayoutVars>
      </dgm:prSet>
      <dgm:spPr/>
    </dgm:pt>
    <dgm:pt modelId="{F7724679-094D-C54C-B6AC-970D37B62C19}" type="pres">
      <dgm:prSet presAssocID="{E865AB58-2481-4D1F-B9EB-837B1992DF23}" presName="hierChild2" presStyleCnt="0"/>
      <dgm:spPr/>
    </dgm:pt>
    <dgm:pt modelId="{9792FC74-45DE-9C4C-877D-F1AF52EE95B2}" type="pres">
      <dgm:prSet presAssocID="{99685F50-3D9D-4B11-9F7A-4023E9D1674D}" presName="Name10" presStyleLbl="parChTrans1D2" presStyleIdx="0" presStyleCnt="1"/>
      <dgm:spPr/>
    </dgm:pt>
    <dgm:pt modelId="{7C6330EB-3958-3E4F-8F3A-DA074C99E51A}" type="pres">
      <dgm:prSet presAssocID="{C2BA6677-C6EE-481B-9F35-FB4257BEAA89}" presName="hierRoot2" presStyleCnt="0"/>
      <dgm:spPr/>
    </dgm:pt>
    <dgm:pt modelId="{7DD0CB57-FE3D-0C45-AB3F-A2B82C781AF0}" type="pres">
      <dgm:prSet presAssocID="{C2BA6677-C6EE-481B-9F35-FB4257BEAA89}" presName="composite2" presStyleCnt="0"/>
      <dgm:spPr/>
    </dgm:pt>
    <dgm:pt modelId="{356B061B-F48D-C449-B537-F65B7BF2AECF}" type="pres">
      <dgm:prSet presAssocID="{C2BA6677-C6EE-481B-9F35-FB4257BEAA89}" presName="background2" presStyleLbl="node2" presStyleIdx="0" presStyleCnt="1"/>
      <dgm:spPr/>
    </dgm:pt>
    <dgm:pt modelId="{F0DAF8D6-0F97-1442-ABB3-8C76105639DA}" type="pres">
      <dgm:prSet presAssocID="{C2BA6677-C6EE-481B-9F35-FB4257BEAA89}" presName="text2" presStyleLbl="fgAcc2" presStyleIdx="0" presStyleCnt="1">
        <dgm:presLayoutVars>
          <dgm:chPref val="3"/>
        </dgm:presLayoutVars>
      </dgm:prSet>
      <dgm:spPr/>
    </dgm:pt>
    <dgm:pt modelId="{B610B460-6B03-EC4E-9245-392961347E80}" type="pres">
      <dgm:prSet presAssocID="{C2BA6677-C6EE-481B-9F35-FB4257BEAA89}" presName="hierChild3" presStyleCnt="0"/>
      <dgm:spPr/>
    </dgm:pt>
    <dgm:pt modelId="{D81A4418-4ABE-8F4D-B7F7-890402B1310B}" type="pres">
      <dgm:prSet presAssocID="{577043B9-B396-492A-A912-07E46FAC463E}" presName="hierRoot1" presStyleCnt="0"/>
      <dgm:spPr/>
    </dgm:pt>
    <dgm:pt modelId="{D90A018F-2358-C645-89DD-08EFB7DF58F9}" type="pres">
      <dgm:prSet presAssocID="{577043B9-B396-492A-A912-07E46FAC463E}" presName="composite" presStyleCnt="0"/>
      <dgm:spPr/>
    </dgm:pt>
    <dgm:pt modelId="{C8409738-340E-9244-95C1-A7D90510405E}" type="pres">
      <dgm:prSet presAssocID="{577043B9-B396-492A-A912-07E46FAC463E}" presName="background" presStyleLbl="node0" presStyleIdx="2" presStyleCnt="3"/>
      <dgm:spPr/>
    </dgm:pt>
    <dgm:pt modelId="{E9386EE9-B6B5-4143-BAA2-678A5678CCA5}" type="pres">
      <dgm:prSet presAssocID="{577043B9-B396-492A-A912-07E46FAC463E}" presName="text" presStyleLbl="fgAcc0" presStyleIdx="2" presStyleCnt="3">
        <dgm:presLayoutVars>
          <dgm:chPref val="3"/>
        </dgm:presLayoutVars>
      </dgm:prSet>
      <dgm:spPr/>
    </dgm:pt>
    <dgm:pt modelId="{E0C5161D-D3A3-7D43-AC71-181B2AA45F68}" type="pres">
      <dgm:prSet presAssocID="{577043B9-B396-492A-A912-07E46FAC463E}" presName="hierChild2" presStyleCnt="0"/>
      <dgm:spPr/>
    </dgm:pt>
  </dgm:ptLst>
  <dgm:cxnLst>
    <dgm:cxn modelId="{C857CC33-34C3-4596-80C6-412CAE959BA5}" srcId="{89296B9A-A71B-43D4-A56C-F87B8D788B0D}" destId="{E865AB58-2481-4D1F-B9EB-837B1992DF23}" srcOrd="1" destOrd="0" parTransId="{F9E24683-2B30-4ABB-9DBA-55B8F3D742A7}" sibTransId="{C8BA1B29-D200-4947-B80D-D98BD99EEDA9}"/>
    <dgm:cxn modelId="{9834433E-AECC-E345-B513-41715BEE36F2}" type="presOf" srcId="{577043B9-B396-492A-A912-07E46FAC463E}" destId="{E9386EE9-B6B5-4143-BAA2-678A5678CCA5}" srcOrd="0" destOrd="0" presId="urn:microsoft.com/office/officeart/2005/8/layout/hierarchy1"/>
    <dgm:cxn modelId="{51166B43-2144-8743-8B26-585F07D1FBEE}" type="presOf" srcId="{E865AB58-2481-4D1F-B9EB-837B1992DF23}" destId="{53FDB354-C076-A545-AB92-6FD66D3F2A4F}" srcOrd="0" destOrd="0" presId="urn:microsoft.com/office/officeart/2005/8/layout/hierarchy1"/>
    <dgm:cxn modelId="{BB35A858-9311-9E42-B114-DAA4ABCD06F0}" type="presOf" srcId="{99685F50-3D9D-4B11-9F7A-4023E9D1674D}" destId="{9792FC74-45DE-9C4C-877D-F1AF52EE95B2}" srcOrd="0" destOrd="0" presId="urn:microsoft.com/office/officeart/2005/8/layout/hierarchy1"/>
    <dgm:cxn modelId="{2878BC6E-22C6-1344-92C5-40F95499AC80}" type="presOf" srcId="{89296B9A-A71B-43D4-A56C-F87B8D788B0D}" destId="{A80C5B06-96F2-8640-A665-F611F163F7B1}" srcOrd="0" destOrd="0" presId="urn:microsoft.com/office/officeart/2005/8/layout/hierarchy1"/>
    <dgm:cxn modelId="{5721AB8E-8B18-4C53-88A9-F306A1241F2D}" srcId="{89296B9A-A71B-43D4-A56C-F87B8D788B0D}" destId="{7E263919-2A57-4E2A-9C63-2B62FDD7839E}" srcOrd="0" destOrd="0" parTransId="{BD2F8F8D-F525-4EF7-ACA6-4677A6F62FA3}" sibTransId="{CD3C853E-B11B-43A2-B4E9-571DC4C279DD}"/>
    <dgm:cxn modelId="{CFBF5592-3854-CF47-8163-07E4004ADA12}" type="presOf" srcId="{C2BA6677-C6EE-481B-9F35-FB4257BEAA89}" destId="{F0DAF8D6-0F97-1442-ABB3-8C76105639DA}" srcOrd="0" destOrd="0" presId="urn:microsoft.com/office/officeart/2005/8/layout/hierarchy1"/>
    <dgm:cxn modelId="{49A0CD96-8823-0347-96D7-816BB6C3FC43}" type="presOf" srcId="{7E263919-2A57-4E2A-9C63-2B62FDD7839E}" destId="{E00E76E4-7FE4-444D-BAA7-5F31A5258F46}" srcOrd="0" destOrd="0" presId="urn:microsoft.com/office/officeart/2005/8/layout/hierarchy1"/>
    <dgm:cxn modelId="{CAF43CAE-6211-4B10-AD14-9914601E8ACB}" srcId="{E865AB58-2481-4D1F-B9EB-837B1992DF23}" destId="{C2BA6677-C6EE-481B-9F35-FB4257BEAA89}" srcOrd="0" destOrd="0" parTransId="{99685F50-3D9D-4B11-9F7A-4023E9D1674D}" sibTransId="{4C1AC3F5-36B2-43EF-9CC6-B650CB06FB02}"/>
    <dgm:cxn modelId="{EBDCD9E4-2A62-44FF-AE8C-4162A878187B}" srcId="{89296B9A-A71B-43D4-A56C-F87B8D788B0D}" destId="{577043B9-B396-492A-A912-07E46FAC463E}" srcOrd="2" destOrd="0" parTransId="{3211F3B7-2DC9-40A9-99C7-349246D070D4}" sibTransId="{A0669F25-44E9-4589-9BB4-BABFF6634F2E}"/>
    <dgm:cxn modelId="{34DA31A9-9DA5-FB4C-9834-E7136819DA50}" type="presParOf" srcId="{A80C5B06-96F2-8640-A665-F611F163F7B1}" destId="{D7741B0A-472A-A343-8123-081C00C62547}" srcOrd="0" destOrd="0" presId="urn:microsoft.com/office/officeart/2005/8/layout/hierarchy1"/>
    <dgm:cxn modelId="{450FC855-5B42-1D43-837C-B0DA1EE773CF}" type="presParOf" srcId="{D7741B0A-472A-A343-8123-081C00C62547}" destId="{BE226DCA-8503-9443-884A-A558E990257F}" srcOrd="0" destOrd="0" presId="urn:microsoft.com/office/officeart/2005/8/layout/hierarchy1"/>
    <dgm:cxn modelId="{19DF80DB-387F-3844-8B49-8910E5CFC766}" type="presParOf" srcId="{BE226DCA-8503-9443-884A-A558E990257F}" destId="{481180AA-D16B-E146-9D9A-FFB80DF364F3}" srcOrd="0" destOrd="0" presId="urn:microsoft.com/office/officeart/2005/8/layout/hierarchy1"/>
    <dgm:cxn modelId="{8C6A0482-8505-324D-8C09-890561766463}" type="presParOf" srcId="{BE226DCA-8503-9443-884A-A558E990257F}" destId="{E00E76E4-7FE4-444D-BAA7-5F31A5258F46}" srcOrd="1" destOrd="0" presId="urn:microsoft.com/office/officeart/2005/8/layout/hierarchy1"/>
    <dgm:cxn modelId="{BEE7E8A9-DFF8-F74C-9BAE-1461F7632AD4}" type="presParOf" srcId="{D7741B0A-472A-A343-8123-081C00C62547}" destId="{0ABFB987-7EFC-5E46-99D6-563D4BA7BD76}" srcOrd="1" destOrd="0" presId="urn:microsoft.com/office/officeart/2005/8/layout/hierarchy1"/>
    <dgm:cxn modelId="{95E6456F-E64B-494C-B1D6-5067ADA7D5C9}" type="presParOf" srcId="{A80C5B06-96F2-8640-A665-F611F163F7B1}" destId="{EE41EC1D-8340-2E4D-BEE8-28E976BEDFFF}" srcOrd="1" destOrd="0" presId="urn:microsoft.com/office/officeart/2005/8/layout/hierarchy1"/>
    <dgm:cxn modelId="{E8908958-BF9D-6249-86EC-CDE3C54DAFEE}" type="presParOf" srcId="{EE41EC1D-8340-2E4D-BEE8-28E976BEDFFF}" destId="{1DE41CF2-42A8-CE45-ADE2-FA68F3E80B87}" srcOrd="0" destOrd="0" presId="urn:microsoft.com/office/officeart/2005/8/layout/hierarchy1"/>
    <dgm:cxn modelId="{5DA10431-0B32-CF49-B711-6E6A7BA58F49}" type="presParOf" srcId="{1DE41CF2-42A8-CE45-ADE2-FA68F3E80B87}" destId="{9B06917C-1541-6B45-ACF6-9443ED526D1D}" srcOrd="0" destOrd="0" presId="urn:microsoft.com/office/officeart/2005/8/layout/hierarchy1"/>
    <dgm:cxn modelId="{C762982F-6343-2442-83B3-68E5563ACD08}" type="presParOf" srcId="{1DE41CF2-42A8-CE45-ADE2-FA68F3E80B87}" destId="{53FDB354-C076-A545-AB92-6FD66D3F2A4F}" srcOrd="1" destOrd="0" presId="urn:microsoft.com/office/officeart/2005/8/layout/hierarchy1"/>
    <dgm:cxn modelId="{3BFB26B4-8170-F845-9659-074B269FA217}" type="presParOf" srcId="{EE41EC1D-8340-2E4D-BEE8-28E976BEDFFF}" destId="{F7724679-094D-C54C-B6AC-970D37B62C19}" srcOrd="1" destOrd="0" presId="urn:microsoft.com/office/officeart/2005/8/layout/hierarchy1"/>
    <dgm:cxn modelId="{6823384B-978E-E042-98A7-B177731B2E89}" type="presParOf" srcId="{F7724679-094D-C54C-B6AC-970D37B62C19}" destId="{9792FC74-45DE-9C4C-877D-F1AF52EE95B2}" srcOrd="0" destOrd="0" presId="urn:microsoft.com/office/officeart/2005/8/layout/hierarchy1"/>
    <dgm:cxn modelId="{BD5B9191-701D-4341-ADE3-ED84AEF335AA}" type="presParOf" srcId="{F7724679-094D-C54C-B6AC-970D37B62C19}" destId="{7C6330EB-3958-3E4F-8F3A-DA074C99E51A}" srcOrd="1" destOrd="0" presId="urn:microsoft.com/office/officeart/2005/8/layout/hierarchy1"/>
    <dgm:cxn modelId="{2E179755-4A24-C74C-BCD0-90735149E001}" type="presParOf" srcId="{7C6330EB-3958-3E4F-8F3A-DA074C99E51A}" destId="{7DD0CB57-FE3D-0C45-AB3F-A2B82C781AF0}" srcOrd="0" destOrd="0" presId="urn:microsoft.com/office/officeart/2005/8/layout/hierarchy1"/>
    <dgm:cxn modelId="{086E9C2A-A41B-374B-94F4-1B15EAB391B5}" type="presParOf" srcId="{7DD0CB57-FE3D-0C45-AB3F-A2B82C781AF0}" destId="{356B061B-F48D-C449-B537-F65B7BF2AECF}" srcOrd="0" destOrd="0" presId="urn:microsoft.com/office/officeart/2005/8/layout/hierarchy1"/>
    <dgm:cxn modelId="{D1B3DE64-B34E-E940-8B70-EC9DC33D6730}" type="presParOf" srcId="{7DD0CB57-FE3D-0C45-AB3F-A2B82C781AF0}" destId="{F0DAF8D6-0F97-1442-ABB3-8C76105639DA}" srcOrd="1" destOrd="0" presId="urn:microsoft.com/office/officeart/2005/8/layout/hierarchy1"/>
    <dgm:cxn modelId="{922F3C92-D523-EB47-8F99-46213E57E9D0}" type="presParOf" srcId="{7C6330EB-3958-3E4F-8F3A-DA074C99E51A}" destId="{B610B460-6B03-EC4E-9245-392961347E80}" srcOrd="1" destOrd="0" presId="urn:microsoft.com/office/officeart/2005/8/layout/hierarchy1"/>
    <dgm:cxn modelId="{7812E1A3-6E1C-1C4C-B46E-37F6F0E46852}" type="presParOf" srcId="{A80C5B06-96F2-8640-A665-F611F163F7B1}" destId="{D81A4418-4ABE-8F4D-B7F7-890402B1310B}" srcOrd="2" destOrd="0" presId="urn:microsoft.com/office/officeart/2005/8/layout/hierarchy1"/>
    <dgm:cxn modelId="{6E8C9AC4-8545-804D-B6C4-64ECFDAB4734}" type="presParOf" srcId="{D81A4418-4ABE-8F4D-B7F7-890402B1310B}" destId="{D90A018F-2358-C645-89DD-08EFB7DF58F9}" srcOrd="0" destOrd="0" presId="urn:microsoft.com/office/officeart/2005/8/layout/hierarchy1"/>
    <dgm:cxn modelId="{F80F7D97-7A85-F64B-92B8-73BC189BAEFD}" type="presParOf" srcId="{D90A018F-2358-C645-89DD-08EFB7DF58F9}" destId="{C8409738-340E-9244-95C1-A7D90510405E}" srcOrd="0" destOrd="0" presId="urn:microsoft.com/office/officeart/2005/8/layout/hierarchy1"/>
    <dgm:cxn modelId="{D0B71128-109D-8741-965B-B74F49C27773}" type="presParOf" srcId="{D90A018F-2358-C645-89DD-08EFB7DF58F9}" destId="{E9386EE9-B6B5-4143-BAA2-678A5678CCA5}" srcOrd="1" destOrd="0" presId="urn:microsoft.com/office/officeart/2005/8/layout/hierarchy1"/>
    <dgm:cxn modelId="{7487A740-C7EB-594B-8C21-6584D2AE631D}" type="presParOf" srcId="{D81A4418-4ABE-8F4D-B7F7-890402B1310B}" destId="{E0C5161D-D3A3-7D43-AC71-181B2AA45F6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E71135-3718-4789-A7A9-6C2983A2142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BAB3B6B-F184-44AC-B285-1C28B1244B99}">
      <dgm:prSet/>
      <dgm:spPr/>
      <dgm:t>
        <a:bodyPr/>
        <a:lstStyle/>
        <a:p>
          <a:r>
            <a:rPr lang="de-DE" baseline="0"/>
            <a:t>1909: 10 $</a:t>
          </a:r>
          <a:endParaRPr lang="en-US"/>
        </a:p>
      </dgm:t>
    </dgm:pt>
    <dgm:pt modelId="{B6985734-B02D-4055-A3D8-F070F2D07049}" type="parTrans" cxnId="{2FF680BC-4902-477C-85CC-14B06BA475A7}">
      <dgm:prSet/>
      <dgm:spPr/>
      <dgm:t>
        <a:bodyPr/>
        <a:lstStyle/>
        <a:p>
          <a:endParaRPr lang="en-US"/>
        </a:p>
      </dgm:t>
    </dgm:pt>
    <dgm:pt modelId="{3E0569FC-0775-4715-8AC8-C21202FA9718}" type="sibTrans" cxnId="{2FF680BC-4902-477C-85CC-14B06BA475A7}">
      <dgm:prSet/>
      <dgm:spPr/>
      <dgm:t>
        <a:bodyPr/>
        <a:lstStyle/>
        <a:p>
          <a:endParaRPr lang="en-US"/>
        </a:p>
      </dgm:t>
    </dgm:pt>
    <dgm:pt modelId="{591B24B5-C73D-4CC4-9122-C7A320C3BAF8}">
      <dgm:prSet/>
      <dgm:spPr/>
      <dgm:t>
        <a:bodyPr/>
        <a:lstStyle/>
        <a:p>
          <a:r>
            <a:rPr lang="de-DE" baseline="0"/>
            <a:t>1914: 50 - 100 $</a:t>
          </a:r>
          <a:endParaRPr lang="en-US"/>
        </a:p>
      </dgm:t>
    </dgm:pt>
    <dgm:pt modelId="{E02BF9EA-D018-4708-8AC6-CF9E09B712F1}" type="parTrans" cxnId="{E5D2A782-AF2B-427B-A0E7-093335361984}">
      <dgm:prSet/>
      <dgm:spPr/>
      <dgm:t>
        <a:bodyPr/>
        <a:lstStyle/>
        <a:p>
          <a:endParaRPr lang="en-US"/>
        </a:p>
      </dgm:t>
    </dgm:pt>
    <dgm:pt modelId="{0C50D0EF-8A30-4703-A39C-2EE3683161ED}" type="sibTrans" cxnId="{E5D2A782-AF2B-427B-A0E7-093335361984}">
      <dgm:prSet/>
      <dgm:spPr/>
      <dgm:t>
        <a:bodyPr/>
        <a:lstStyle/>
        <a:p>
          <a:endParaRPr lang="en-US"/>
        </a:p>
      </dgm:t>
    </dgm:pt>
    <dgm:pt modelId="{B0361A95-8168-49E6-BC42-DB8A8A050888}">
      <dgm:prSet/>
      <dgm:spPr/>
      <dgm:t>
        <a:bodyPr/>
        <a:lstStyle/>
        <a:p>
          <a:r>
            <a:rPr lang="de-DE" baseline="0"/>
            <a:t>1000 - 2500 /weel</a:t>
          </a:r>
          <a:endParaRPr lang="en-US"/>
        </a:p>
      </dgm:t>
    </dgm:pt>
    <dgm:pt modelId="{25F8CA40-D71B-4713-BB9F-E3AFC03538E6}" type="parTrans" cxnId="{EDF5CAD9-F179-4188-9E30-0F91E80928E5}">
      <dgm:prSet/>
      <dgm:spPr/>
      <dgm:t>
        <a:bodyPr/>
        <a:lstStyle/>
        <a:p>
          <a:endParaRPr lang="en-US"/>
        </a:p>
      </dgm:t>
    </dgm:pt>
    <dgm:pt modelId="{A9B8F5D5-13D2-4E93-B98E-FD07C0F06CA4}" type="sibTrans" cxnId="{EDF5CAD9-F179-4188-9E30-0F91E80928E5}">
      <dgm:prSet/>
      <dgm:spPr/>
      <dgm:t>
        <a:bodyPr/>
        <a:lstStyle/>
        <a:p>
          <a:endParaRPr lang="en-US"/>
        </a:p>
      </dgm:t>
    </dgm:pt>
    <dgm:pt modelId="{288FD9A2-6EC8-4372-B82C-82639A5BE64C}">
      <dgm:prSet/>
      <dgm:spPr/>
      <dgm:t>
        <a:bodyPr/>
        <a:lstStyle/>
        <a:p>
          <a:r>
            <a:rPr lang="de-DE" baseline="0"/>
            <a:t>10.000 - 25.000 $ original story</a:t>
          </a:r>
          <a:endParaRPr lang="en-US"/>
        </a:p>
      </dgm:t>
    </dgm:pt>
    <dgm:pt modelId="{8E3E8BA3-E3BD-4B8F-865D-C7D92CF14E78}" type="parTrans" cxnId="{0FAB6D08-76AF-4E6C-A30A-5A73E446050F}">
      <dgm:prSet/>
      <dgm:spPr/>
      <dgm:t>
        <a:bodyPr/>
        <a:lstStyle/>
        <a:p>
          <a:endParaRPr lang="en-US"/>
        </a:p>
      </dgm:t>
    </dgm:pt>
    <dgm:pt modelId="{B6835242-A259-44EE-95D9-358BD2E31D88}" type="sibTrans" cxnId="{0FAB6D08-76AF-4E6C-A30A-5A73E446050F}">
      <dgm:prSet/>
      <dgm:spPr/>
      <dgm:t>
        <a:bodyPr/>
        <a:lstStyle/>
        <a:p>
          <a:endParaRPr lang="en-US"/>
        </a:p>
      </dgm:t>
    </dgm:pt>
    <dgm:pt modelId="{9F47C37A-05F8-8C49-B68D-D0404D4E0CAF}" type="pres">
      <dgm:prSet presAssocID="{8BE71135-3718-4789-A7A9-6C2983A21426}" presName="linear" presStyleCnt="0">
        <dgm:presLayoutVars>
          <dgm:animLvl val="lvl"/>
          <dgm:resizeHandles val="exact"/>
        </dgm:presLayoutVars>
      </dgm:prSet>
      <dgm:spPr/>
    </dgm:pt>
    <dgm:pt modelId="{3A86B420-78D0-364D-B357-E41E4650AFC3}" type="pres">
      <dgm:prSet presAssocID="{1BAB3B6B-F184-44AC-B285-1C28B1244B99}" presName="parentText" presStyleLbl="node1" presStyleIdx="0" presStyleCnt="4">
        <dgm:presLayoutVars>
          <dgm:chMax val="0"/>
          <dgm:bulletEnabled val="1"/>
        </dgm:presLayoutVars>
      </dgm:prSet>
      <dgm:spPr/>
    </dgm:pt>
    <dgm:pt modelId="{0620C42C-B4AE-3045-BC74-E2B85B6128CB}" type="pres">
      <dgm:prSet presAssocID="{3E0569FC-0775-4715-8AC8-C21202FA9718}" presName="spacer" presStyleCnt="0"/>
      <dgm:spPr/>
    </dgm:pt>
    <dgm:pt modelId="{2CC9E0CE-A06B-8449-9C4F-5550B30EAC9E}" type="pres">
      <dgm:prSet presAssocID="{591B24B5-C73D-4CC4-9122-C7A320C3BAF8}" presName="parentText" presStyleLbl="node1" presStyleIdx="1" presStyleCnt="4">
        <dgm:presLayoutVars>
          <dgm:chMax val="0"/>
          <dgm:bulletEnabled val="1"/>
        </dgm:presLayoutVars>
      </dgm:prSet>
      <dgm:spPr/>
    </dgm:pt>
    <dgm:pt modelId="{2E248E52-7489-8046-BDF3-29BED910C354}" type="pres">
      <dgm:prSet presAssocID="{0C50D0EF-8A30-4703-A39C-2EE3683161ED}" presName="spacer" presStyleCnt="0"/>
      <dgm:spPr/>
    </dgm:pt>
    <dgm:pt modelId="{DB909F06-A223-7347-A8F0-71BCDB810D7C}" type="pres">
      <dgm:prSet presAssocID="{B0361A95-8168-49E6-BC42-DB8A8A050888}" presName="parentText" presStyleLbl="node1" presStyleIdx="2" presStyleCnt="4">
        <dgm:presLayoutVars>
          <dgm:chMax val="0"/>
          <dgm:bulletEnabled val="1"/>
        </dgm:presLayoutVars>
      </dgm:prSet>
      <dgm:spPr/>
    </dgm:pt>
    <dgm:pt modelId="{885326C3-C8CC-9648-96DC-10699897ECA0}" type="pres">
      <dgm:prSet presAssocID="{A9B8F5D5-13D2-4E93-B98E-FD07C0F06CA4}" presName="spacer" presStyleCnt="0"/>
      <dgm:spPr/>
    </dgm:pt>
    <dgm:pt modelId="{47AA9ECB-24D9-6B4C-8253-63008B1408C5}" type="pres">
      <dgm:prSet presAssocID="{288FD9A2-6EC8-4372-B82C-82639A5BE64C}" presName="parentText" presStyleLbl="node1" presStyleIdx="3" presStyleCnt="4">
        <dgm:presLayoutVars>
          <dgm:chMax val="0"/>
          <dgm:bulletEnabled val="1"/>
        </dgm:presLayoutVars>
      </dgm:prSet>
      <dgm:spPr/>
    </dgm:pt>
  </dgm:ptLst>
  <dgm:cxnLst>
    <dgm:cxn modelId="{0FAB6D08-76AF-4E6C-A30A-5A73E446050F}" srcId="{8BE71135-3718-4789-A7A9-6C2983A21426}" destId="{288FD9A2-6EC8-4372-B82C-82639A5BE64C}" srcOrd="3" destOrd="0" parTransId="{8E3E8BA3-E3BD-4B8F-865D-C7D92CF14E78}" sibTransId="{B6835242-A259-44EE-95D9-358BD2E31D88}"/>
    <dgm:cxn modelId="{718A8F1A-791C-B54A-9DB8-FC3C42018018}" type="presOf" srcId="{1BAB3B6B-F184-44AC-B285-1C28B1244B99}" destId="{3A86B420-78D0-364D-B357-E41E4650AFC3}" srcOrd="0" destOrd="0" presId="urn:microsoft.com/office/officeart/2005/8/layout/vList2"/>
    <dgm:cxn modelId="{2088E545-AE34-1241-B0FF-5914AEF47F08}" type="presOf" srcId="{8BE71135-3718-4789-A7A9-6C2983A21426}" destId="{9F47C37A-05F8-8C49-B68D-D0404D4E0CAF}" srcOrd="0" destOrd="0" presId="urn:microsoft.com/office/officeart/2005/8/layout/vList2"/>
    <dgm:cxn modelId="{C8603C66-4E25-E546-8145-D3FBBC90DB5B}" type="presOf" srcId="{B0361A95-8168-49E6-BC42-DB8A8A050888}" destId="{DB909F06-A223-7347-A8F0-71BCDB810D7C}" srcOrd="0" destOrd="0" presId="urn:microsoft.com/office/officeart/2005/8/layout/vList2"/>
    <dgm:cxn modelId="{E5D2A782-AF2B-427B-A0E7-093335361984}" srcId="{8BE71135-3718-4789-A7A9-6C2983A21426}" destId="{591B24B5-C73D-4CC4-9122-C7A320C3BAF8}" srcOrd="1" destOrd="0" parTransId="{E02BF9EA-D018-4708-8AC6-CF9E09B712F1}" sibTransId="{0C50D0EF-8A30-4703-A39C-2EE3683161ED}"/>
    <dgm:cxn modelId="{34905189-138A-7243-9F20-1DE9DC232E41}" type="presOf" srcId="{591B24B5-C73D-4CC4-9122-C7A320C3BAF8}" destId="{2CC9E0CE-A06B-8449-9C4F-5550B30EAC9E}" srcOrd="0" destOrd="0" presId="urn:microsoft.com/office/officeart/2005/8/layout/vList2"/>
    <dgm:cxn modelId="{2FF680BC-4902-477C-85CC-14B06BA475A7}" srcId="{8BE71135-3718-4789-A7A9-6C2983A21426}" destId="{1BAB3B6B-F184-44AC-B285-1C28B1244B99}" srcOrd="0" destOrd="0" parTransId="{B6985734-B02D-4055-A3D8-F070F2D07049}" sibTransId="{3E0569FC-0775-4715-8AC8-C21202FA9718}"/>
    <dgm:cxn modelId="{09D643CC-783E-8B49-A20B-7D141D785769}" type="presOf" srcId="{288FD9A2-6EC8-4372-B82C-82639A5BE64C}" destId="{47AA9ECB-24D9-6B4C-8253-63008B1408C5}" srcOrd="0" destOrd="0" presId="urn:microsoft.com/office/officeart/2005/8/layout/vList2"/>
    <dgm:cxn modelId="{EDF5CAD9-F179-4188-9E30-0F91E80928E5}" srcId="{8BE71135-3718-4789-A7A9-6C2983A21426}" destId="{B0361A95-8168-49E6-BC42-DB8A8A050888}" srcOrd="2" destOrd="0" parTransId="{25F8CA40-D71B-4713-BB9F-E3AFC03538E6}" sibTransId="{A9B8F5D5-13D2-4E93-B98E-FD07C0F06CA4}"/>
    <dgm:cxn modelId="{B9C0FA31-3AA8-6F48-9531-0D46CDD222B0}" type="presParOf" srcId="{9F47C37A-05F8-8C49-B68D-D0404D4E0CAF}" destId="{3A86B420-78D0-364D-B357-E41E4650AFC3}" srcOrd="0" destOrd="0" presId="urn:microsoft.com/office/officeart/2005/8/layout/vList2"/>
    <dgm:cxn modelId="{C8E09FA3-08D7-504A-9560-C9E3AE851781}" type="presParOf" srcId="{9F47C37A-05F8-8C49-B68D-D0404D4E0CAF}" destId="{0620C42C-B4AE-3045-BC74-E2B85B6128CB}" srcOrd="1" destOrd="0" presId="urn:microsoft.com/office/officeart/2005/8/layout/vList2"/>
    <dgm:cxn modelId="{CCB9227A-55B4-2849-BBB3-62E98164A86E}" type="presParOf" srcId="{9F47C37A-05F8-8C49-B68D-D0404D4E0CAF}" destId="{2CC9E0CE-A06B-8449-9C4F-5550B30EAC9E}" srcOrd="2" destOrd="0" presId="urn:microsoft.com/office/officeart/2005/8/layout/vList2"/>
    <dgm:cxn modelId="{94F802F0-F67E-8D4B-B063-47B97FFE29A5}" type="presParOf" srcId="{9F47C37A-05F8-8C49-B68D-D0404D4E0CAF}" destId="{2E248E52-7489-8046-BDF3-29BED910C354}" srcOrd="3" destOrd="0" presId="urn:microsoft.com/office/officeart/2005/8/layout/vList2"/>
    <dgm:cxn modelId="{5E54AADD-DB67-6E40-82EA-B7310CF119E9}" type="presParOf" srcId="{9F47C37A-05F8-8C49-B68D-D0404D4E0CAF}" destId="{DB909F06-A223-7347-A8F0-71BCDB810D7C}" srcOrd="4" destOrd="0" presId="urn:microsoft.com/office/officeart/2005/8/layout/vList2"/>
    <dgm:cxn modelId="{6DFD5266-FBC2-4741-8C9A-0C203B2C0E83}" type="presParOf" srcId="{9F47C37A-05F8-8C49-B68D-D0404D4E0CAF}" destId="{885326C3-C8CC-9648-96DC-10699897ECA0}" srcOrd="5" destOrd="0" presId="urn:microsoft.com/office/officeart/2005/8/layout/vList2"/>
    <dgm:cxn modelId="{75B0BA8A-D2B9-7240-8CED-587961078204}" type="presParOf" srcId="{9F47C37A-05F8-8C49-B68D-D0404D4E0CAF}" destId="{47AA9ECB-24D9-6B4C-8253-63008B1408C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CCF0D-6FC2-4520-99CB-FB396913E1D2}">
      <dsp:nvSpPr>
        <dsp:cNvPr id="0" name=""/>
        <dsp:cNvSpPr/>
      </dsp:nvSpPr>
      <dsp:spPr>
        <a:xfrm>
          <a:off x="0" y="680"/>
          <a:ext cx="6506304" cy="1593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8BF25D-9DA3-44A6-804D-8ECDE6FD7F84}">
      <dsp:nvSpPr>
        <dsp:cNvPr id="0" name=""/>
        <dsp:cNvSpPr/>
      </dsp:nvSpPr>
      <dsp:spPr>
        <a:xfrm>
          <a:off x="481967" y="359168"/>
          <a:ext cx="876303" cy="8763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1EFFBB7-7BAF-4750-A911-E66DD300847B}">
      <dsp:nvSpPr>
        <dsp:cNvPr id="0" name=""/>
        <dsp:cNvSpPr/>
      </dsp:nvSpPr>
      <dsp:spPr>
        <a:xfrm>
          <a:off x="1840237" y="680"/>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111250">
            <a:lnSpc>
              <a:spcPct val="90000"/>
            </a:lnSpc>
            <a:spcBef>
              <a:spcPct val="0"/>
            </a:spcBef>
            <a:spcAft>
              <a:spcPct val="35000"/>
            </a:spcAft>
            <a:buNone/>
          </a:pPr>
          <a:r>
            <a:rPr lang="de-DE" sz="2500" kern="1200" baseline="0"/>
            <a:t>1886 - 1904: Early Cinema</a:t>
          </a:r>
          <a:endParaRPr lang="en-US" sz="2500" kern="1200"/>
        </a:p>
      </dsp:txBody>
      <dsp:txXfrm>
        <a:off x="1840237" y="680"/>
        <a:ext cx="4666066" cy="1593279"/>
      </dsp:txXfrm>
    </dsp:sp>
    <dsp:sp modelId="{92B486FA-283D-490E-94CF-F335BC1E9170}">
      <dsp:nvSpPr>
        <dsp:cNvPr id="0" name=""/>
        <dsp:cNvSpPr/>
      </dsp:nvSpPr>
      <dsp:spPr>
        <a:xfrm>
          <a:off x="0" y="1992280"/>
          <a:ext cx="6506304" cy="1593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883927-FEF2-448B-B55A-84B03CE7BE6E}">
      <dsp:nvSpPr>
        <dsp:cNvPr id="0" name=""/>
        <dsp:cNvSpPr/>
      </dsp:nvSpPr>
      <dsp:spPr>
        <a:xfrm>
          <a:off x="481967" y="2350768"/>
          <a:ext cx="876303" cy="8763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E2331E4-3A63-4473-AB11-0D1EEDA365B7}">
      <dsp:nvSpPr>
        <dsp:cNvPr id="0" name=""/>
        <dsp:cNvSpPr/>
      </dsp:nvSpPr>
      <dsp:spPr>
        <a:xfrm>
          <a:off x="1840237" y="1992280"/>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111250">
            <a:lnSpc>
              <a:spcPct val="90000"/>
            </a:lnSpc>
            <a:spcBef>
              <a:spcPct val="0"/>
            </a:spcBef>
            <a:spcAft>
              <a:spcPct val="35000"/>
            </a:spcAft>
            <a:buNone/>
          </a:pPr>
          <a:r>
            <a:rPr lang="de-DE" sz="2500" kern="1200" baseline="0"/>
            <a:t>1904 - 1917: Transitional Period</a:t>
          </a:r>
          <a:endParaRPr lang="en-US" sz="2500" kern="1200"/>
        </a:p>
      </dsp:txBody>
      <dsp:txXfrm>
        <a:off x="1840237" y="1992280"/>
        <a:ext cx="4666066" cy="1593279"/>
      </dsp:txXfrm>
    </dsp:sp>
    <dsp:sp modelId="{7D38B460-CF4A-4A00-BBBB-07F9D8E39E40}">
      <dsp:nvSpPr>
        <dsp:cNvPr id="0" name=""/>
        <dsp:cNvSpPr/>
      </dsp:nvSpPr>
      <dsp:spPr>
        <a:xfrm>
          <a:off x="0" y="3983879"/>
          <a:ext cx="6506304" cy="1593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1D5944-B2AD-4A2F-8C8A-D72DDFB3320D}">
      <dsp:nvSpPr>
        <dsp:cNvPr id="0" name=""/>
        <dsp:cNvSpPr/>
      </dsp:nvSpPr>
      <dsp:spPr>
        <a:xfrm>
          <a:off x="481967" y="4342367"/>
          <a:ext cx="876303" cy="8763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6776D2D-A1BF-45A6-8A4B-A0C31B6C87FB}">
      <dsp:nvSpPr>
        <dsp:cNvPr id="0" name=""/>
        <dsp:cNvSpPr/>
      </dsp:nvSpPr>
      <dsp:spPr>
        <a:xfrm>
          <a:off x="1840237" y="3983879"/>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111250">
            <a:lnSpc>
              <a:spcPct val="90000"/>
            </a:lnSpc>
            <a:spcBef>
              <a:spcPct val="0"/>
            </a:spcBef>
            <a:spcAft>
              <a:spcPct val="35000"/>
            </a:spcAft>
            <a:buNone/>
          </a:pPr>
          <a:r>
            <a:rPr lang="de-DE" sz="2500" kern="1200" baseline="0" dirty="0" err="1"/>
            <a:t>Since</a:t>
          </a:r>
          <a:r>
            <a:rPr lang="de-DE" sz="2500" kern="1200" baseline="0" dirty="0"/>
            <a:t> 1917: </a:t>
          </a:r>
          <a:r>
            <a:rPr lang="de-DE" sz="2500" kern="1200" baseline="0" dirty="0" err="1"/>
            <a:t>Classical</a:t>
          </a:r>
          <a:r>
            <a:rPr lang="de-DE" sz="2500" kern="1200" baseline="0" dirty="0"/>
            <a:t> Hollywood Cinema</a:t>
          </a:r>
          <a:endParaRPr lang="en-US" sz="2500" kern="1200" dirty="0"/>
        </a:p>
      </dsp:txBody>
      <dsp:txXfrm>
        <a:off x="1840237" y="3983879"/>
        <a:ext cx="4666066" cy="15932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F955B-3D9B-334E-AFF6-272DAF73E7C2}">
      <dsp:nvSpPr>
        <dsp:cNvPr id="0" name=""/>
        <dsp:cNvSpPr/>
      </dsp:nvSpPr>
      <dsp:spPr>
        <a:xfrm>
          <a:off x="0" y="0"/>
          <a:ext cx="7956844" cy="787908"/>
        </a:xfrm>
        <a:prstGeom prst="roundRect">
          <a:avLst>
            <a:gd name="adj" fmla="val 1000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de-DE" sz="2900" kern="1200" baseline="0"/>
            <a:t>Central Producer and Producer Unit System</a:t>
          </a:r>
          <a:endParaRPr lang="en-US" sz="2900" kern="1200"/>
        </a:p>
      </dsp:txBody>
      <dsp:txXfrm>
        <a:off x="23077" y="23077"/>
        <a:ext cx="7040052" cy="741754"/>
      </dsp:txXfrm>
    </dsp:sp>
    <dsp:sp modelId="{55499B4A-74CD-A34E-B0A2-7E84B18E3B8C}">
      <dsp:nvSpPr>
        <dsp:cNvPr id="0" name=""/>
        <dsp:cNvSpPr/>
      </dsp:nvSpPr>
      <dsp:spPr>
        <a:xfrm>
          <a:off x="666385" y="931164"/>
          <a:ext cx="7956844" cy="787908"/>
        </a:xfrm>
        <a:prstGeom prst="roundRect">
          <a:avLst>
            <a:gd name="adj" fmla="val 10000"/>
          </a:avLst>
        </a:prstGeom>
        <a:solidFill>
          <a:schemeClr val="accent2">
            <a:hueOff val="-55218"/>
            <a:satOff val="-18112"/>
            <a:lumOff val="-66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de-DE" sz="2900" kern="1200" baseline="0"/>
            <a:t>Master Scene Script</a:t>
          </a:r>
          <a:endParaRPr lang="en-US" sz="2900" kern="1200"/>
        </a:p>
      </dsp:txBody>
      <dsp:txXfrm>
        <a:off x="689462" y="954241"/>
        <a:ext cx="6732164" cy="741754"/>
      </dsp:txXfrm>
    </dsp:sp>
    <dsp:sp modelId="{7BF3ACB0-BDCB-8242-ABAE-E67BBBFD4504}">
      <dsp:nvSpPr>
        <dsp:cNvPr id="0" name=""/>
        <dsp:cNvSpPr/>
      </dsp:nvSpPr>
      <dsp:spPr>
        <a:xfrm>
          <a:off x="1322825" y="1862328"/>
          <a:ext cx="7956844" cy="787908"/>
        </a:xfrm>
        <a:prstGeom prst="roundRect">
          <a:avLst>
            <a:gd name="adj" fmla="val 10000"/>
          </a:avLst>
        </a:prstGeom>
        <a:solidFill>
          <a:schemeClr val="accent2">
            <a:hueOff val="-110436"/>
            <a:satOff val="-36223"/>
            <a:lumOff val="-1320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de-DE" sz="2900" kern="1200" baseline="0"/>
            <a:t>Dialogue Continuity</a:t>
          </a:r>
          <a:endParaRPr lang="en-US" sz="2900" kern="1200"/>
        </a:p>
      </dsp:txBody>
      <dsp:txXfrm>
        <a:off x="1345902" y="1885405"/>
        <a:ext cx="6742110" cy="741754"/>
      </dsp:txXfrm>
    </dsp:sp>
    <dsp:sp modelId="{60CE52FA-EFA9-E64F-AABD-70EEE0FCA5E1}">
      <dsp:nvSpPr>
        <dsp:cNvPr id="0" name=""/>
        <dsp:cNvSpPr/>
      </dsp:nvSpPr>
      <dsp:spPr>
        <a:xfrm>
          <a:off x="1989211" y="2793491"/>
          <a:ext cx="7956844" cy="787908"/>
        </a:xfrm>
        <a:prstGeom prst="roundRect">
          <a:avLst>
            <a:gd name="adj" fmla="val 10000"/>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de-DE" sz="2900" kern="1200" baseline="0"/>
            <a:t>economic crisis</a:t>
          </a:r>
          <a:endParaRPr lang="en-US" sz="2900" kern="1200"/>
        </a:p>
      </dsp:txBody>
      <dsp:txXfrm>
        <a:off x="2012288" y="2816568"/>
        <a:ext cx="6732164" cy="741754"/>
      </dsp:txXfrm>
    </dsp:sp>
    <dsp:sp modelId="{272E0B90-2F82-D041-A31E-AC6C3C9D996E}">
      <dsp:nvSpPr>
        <dsp:cNvPr id="0" name=""/>
        <dsp:cNvSpPr/>
      </dsp:nvSpPr>
      <dsp:spPr>
        <a:xfrm>
          <a:off x="7444704" y="603465"/>
          <a:ext cx="512140" cy="512140"/>
        </a:xfrm>
        <a:prstGeom prst="downArrow">
          <a:avLst>
            <a:gd name="adj1" fmla="val 55000"/>
            <a:gd name="adj2" fmla="val 45000"/>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559936" y="603465"/>
        <a:ext cx="281677" cy="385385"/>
      </dsp:txXfrm>
    </dsp:sp>
    <dsp:sp modelId="{173C78D7-E61B-974A-AAA5-8EFE773FD574}">
      <dsp:nvSpPr>
        <dsp:cNvPr id="0" name=""/>
        <dsp:cNvSpPr/>
      </dsp:nvSpPr>
      <dsp:spPr>
        <a:xfrm>
          <a:off x="8111090" y="1534629"/>
          <a:ext cx="512140" cy="512140"/>
        </a:xfrm>
        <a:prstGeom prst="downArrow">
          <a:avLst>
            <a:gd name="adj1" fmla="val 55000"/>
            <a:gd name="adj2" fmla="val 45000"/>
          </a:avLst>
        </a:prstGeom>
        <a:solidFill>
          <a:schemeClr val="accent2">
            <a:tint val="40000"/>
            <a:alpha val="90000"/>
            <a:hueOff val="-17911"/>
            <a:satOff val="-27334"/>
            <a:lumOff val="-2823"/>
            <a:alphaOff val="0"/>
          </a:schemeClr>
        </a:solidFill>
        <a:ln w="34925" cap="flat" cmpd="sng" algn="in">
          <a:solidFill>
            <a:schemeClr val="accent2">
              <a:tint val="40000"/>
              <a:alpha val="90000"/>
              <a:hueOff val="-17911"/>
              <a:satOff val="-27334"/>
              <a:lumOff val="-2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226322" y="1534629"/>
        <a:ext cx="281677" cy="385385"/>
      </dsp:txXfrm>
    </dsp:sp>
    <dsp:sp modelId="{06723CF8-28C7-744A-88B9-E9CA507D1C0B}">
      <dsp:nvSpPr>
        <dsp:cNvPr id="0" name=""/>
        <dsp:cNvSpPr/>
      </dsp:nvSpPr>
      <dsp:spPr>
        <a:xfrm>
          <a:off x="8767530" y="2465793"/>
          <a:ext cx="512140" cy="512140"/>
        </a:xfrm>
        <a:prstGeom prst="downArrow">
          <a:avLst>
            <a:gd name="adj1" fmla="val 55000"/>
            <a:gd name="adj2" fmla="val 45000"/>
          </a:avLst>
        </a:prstGeom>
        <a:solidFill>
          <a:schemeClr val="accent2">
            <a:tint val="40000"/>
            <a:alpha val="90000"/>
            <a:hueOff val="-35823"/>
            <a:satOff val="-54667"/>
            <a:lumOff val="-5646"/>
            <a:alphaOff val="0"/>
          </a:schemeClr>
        </a:solidFill>
        <a:ln w="34925" cap="flat" cmpd="sng" algn="in">
          <a:solidFill>
            <a:schemeClr val="accent2">
              <a:tint val="40000"/>
              <a:alpha val="90000"/>
              <a:hueOff val="-35823"/>
              <a:satOff val="-54667"/>
              <a:lumOff val="-56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882762" y="2465793"/>
        <a:ext cx="281677" cy="385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E6284-DD59-5148-AEEC-CBDC87AC2885}">
      <dsp:nvSpPr>
        <dsp:cNvPr id="0" name=""/>
        <dsp:cNvSpPr/>
      </dsp:nvSpPr>
      <dsp:spPr>
        <a:xfrm>
          <a:off x="0" y="0"/>
          <a:ext cx="7392924" cy="644652"/>
        </a:xfrm>
        <a:prstGeom prst="roundRect">
          <a:avLst>
            <a:gd name="adj" fmla="val 1000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de-DE" sz="2900" kern="1200"/>
            <a:t>50 feet</a:t>
          </a:r>
          <a:endParaRPr lang="en-US" sz="2900" kern="1200"/>
        </a:p>
      </dsp:txBody>
      <dsp:txXfrm>
        <a:off x="18881" y="18881"/>
        <a:ext cx="6621870" cy="606890"/>
      </dsp:txXfrm>
    </dsp:sp>
    <dsp:sp modelId="{79BFFDF4-5D97-A648-B73B-A3DDCB76C8CB}">
      <dsp:nvSpPr>
        <dsp:cNvPr id="0" name=""/>
        <dsp:cNvSpPr/>
      </dsp:nvSpPr>
      <dsp:spPr>
        <a:xfrm>
          <a:off x="552069" y="734187"/>
          <a:ext cx="7392924" cy="644652"/>
        </a:xfrm>
        <a:prstGeom prst="roundRect">
          <a:avLst>
            <a:gd name="adj" fmla="val 10000"/>
          </a:avLst>
        </a:prstGeom>
        <a:solidFill>
          <a:schemeClr val="accent2">
            <a:hueOff val="-41413"/>
            <a:satOff val="-13584"/>
            <a:lumOff val="-495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de-DE" sz="2900" kern="1200"/>
            <a:t>1900: 250 - 400 feet</a:t>
          </a:r>
          <a:endParaRPr lang="en-US" sz="2900" kern="1200"/>
        </a:p>
      </dsp:txBody>
      <dsp:txXfrm>
        <a:off x="570950" y="753068"/>
        <a:ext cx="6384069" cy="606890"/>
      </dsp:txXfrm>
    </dsp:sp>
    <dsp:sp modelId="{81CD704A-90C4-0A48-AD08-49CBA26380E8}">
      <dsp:nvSpPr>
        <dsp:cNvPr id="0" name=""/>
        <dsp:cNvSpPr/>
      </dsp:nvSpPr>
      <dsp:spPr>
        <a:xfrm>
          <a:off x="1104137" y="1468374"/>
          <a:ext cx="7392924" cy="644652"/>
        </a:xfrm>
        <a:prstGeom prst="roundRect">
          <a:avLst>
            <a:gd name="adj" fmla="val 10000"/>
          </a:avLst>
        </a:prstGeom>
        <a:solidFill>
          <a:schemeClr val="accent2">
            <a:hueOff val="-82827"/>
            <a:satOff val="-27168"/>
            <a:lumOff val="-99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de-DE" sz="2900" kern="1200"/>
            <a:t>1903: 300 - 600 feet</a:t>
          </a:r>
          <a:endParaRPr lang="en-US" sz="2900" kern="1200"/>
        </a:p>
      </dsp:txBody>
      <dsp:txXfrm>
        <a:off x="1123018" y="1487255"/>
        <a:ext cx="6384069" cy="606889"/>
      </dsp:txXfrm>
    </dsp:sp>
    <dsp:sp modelId="{51D67DE2-7944-334B-BF82-83E839380ADC}">
      <dsp:nvSpPr>
        <dsp:cNvPr id="0" name=""/>
        <dsp:cNvSpPr/>
      </dsp:nvSpPr>
      <dsp:spPr>
        <a:xfrm>
          <a:off x="1656206" y="2202561"/>
          <a:ext cx="7392924" cy="644652"/>
        </a:xfrm>
        <a:prstGeom prst="roundRect">
          <a:avLst>
            <a:gd name="adj" fmla="val 10000"/>
          </a:avLst>
        </a:prstGeom>
        <a:solidFill>
          <a:schemeClr val="accent2">
            <a:hueOff val="-124240"/>
            <a:satOff val="-40751"/>
            <a:lumOff val="-1485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de-DE" sz="2900" kern="1200"/>
            <a:t>1905: 800 - 1000 feet</a:t>
          </a:r>
          <a:endParaRPr lang="en-US" sz="2900" kern="1200"/>
        </a:p>
      </dsp:txBody>
      <dsp:txXfrm>
        <a:off x="1675087" y="2221442"/>
        <a:ext cx="6384069" cy="606890"/>
      </dsp:txXfrm>
    </dsp:sp>
    <dsp:sp modelId="{3922BE84-9BE2-2D45-BE8B-F9A2CBA8932B}">
      <dsp:nvSpPr>
        <dsp:cNvPr id="0" name=""/>
        <dsp:cNvSpPr/>
      </dsp:nvSpPr>
      <dsp:spPr>
        <a:xfrm>
          <a:off x="2208275" y="2936748"/>
          <a:ext cx="7392924" cy="644652"/>
        </a:xfrm>
        <a:prstGeom prst="roundRect">
          <a:avLst>
            <a:gd name="adj" fmla="val 10000"/>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de-DE" sz="2900" kern="1200"/>
            <a:t>1000 feet = 300 meter = one reel</a:t>
          </a:r>
          <a:endParaRPr lang="en-US" sz="2900" kern="1200"/>
        </a:p>
      </dsp:txBody>
      <dsp:txXfrm>
        <a:off x="2227156" y="2955629"/>
        <a:ext cx="6384069" cy="606889"/>
      </dsp:txXfrm>
    </dsp:sp>
    <dsp:sp modelId="{AEA9ED00-6059-1047-A712-AC1E5574B3D8}">
      <dsp:nvSpPr>
        <dsp:cNvPr id="0" name=""/>
        <dsp:cNvSpPr/>
      </dsp:nvSpPr>
      <dsp:spPr>
        <a:xfrm>
          <a:off x="6973900" y="470954"/>
          <a:ext cx="419023" cy="419023"/>
        </a:xfrm>
        <a:prstGeom prst="downArrow">
          <a:avLst>
            <a:gd name="adj1" fmla="val 55000"/>
            <a:gd name="adj2" fmla="val 45000"/>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068180" y="470954"/>
        <a:ext cx="230463" cy="315315"/>
      </dsp:txXfrm>
    </dsp:sp>
    <dsp:sp modelId="{B7190ACA-F48C-8142-8E95-E31E461DD814}">
      <dsp:nvSpPr>
        <dsp:cNvPr id="0" name=""/>
        <dsp:cNvSpPr/>
      </dsp:nvSpPr>
      <dsp:spPr>
        <a:xfrm>
          <a:off x="7525969" y="1205141"/>
          <a:ext cx="419023" cy="419023"/>
        </a:xfrm>
        <a:prstGeom prst="downArrow">
          <a:avLst>
            <a:gd name="adj1" fmla="val 55000"/>
            <a:gd name="adj2" fmla="val 45000"/>
          </a:avLst>
        </a:prstGeom>
        <a:solidFill>
          <a:schemeClr val="accent2">
            <a:tint val="40000"/>
            <a:alpha val="90000"/>
            <a:hueOff val="-11941"/>
            <a:satOff val="-18222"/>
            <a:lumOff val="-1882"/>
            <a:alphaOff val="0"/>
          </a:schemeClr>
        </a:solidFill>
        <a:ln w="34925" cap="flat" cmpd="sng" algn="in">
          <a:solidFill>
            <a:schemeClr val="accent2">
              <a:tint val="40000"/>
              <a:alpha val="90000"/>
              <a:hueOff val="-11941"/>
              <a:satOff val="-18222"/>
              <a:lumOff val="-1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620249" y="1205141"/>
        <a:ext cx="230463" cy="315315"/>
      </dsp:txXfrm>
    </dsp:sp>
    <dsp:sp modelId="{76F87D61-34A0-5C45-B3AA-F0BE1C801F62}">
      <dsp:nvSpPr>
        <dsp:cNvPr id="0" name=""/>
        <dsp:cNvSpPr/>
      </dsp:nvSpPr>
      <dsp:spPr>
        <a:xfrm>
          <a:off x="8078038" y="1928583"/>
          <a:ext cx="419023" cy="419023"/>
        </a:xfrm>
        <a:prstGeom prst="downArrow">
          <a:avLst>
            <a:gd name="adj1" fmla="val 55000"/>
            <a:gd name="adj2" fmla="val 45000"/>
          </a:avLst>
        </a:prstGeom>
        <a:solidFill>
          <a:schemeClr val="accent2">
            <a:tint val="40000"/>
            <a:alpha val="90000"/>
            <a:hueOff val="-23882"/>
            <a:satOff val="-36445"/>
            <a:lumOff val="-3764"/>
            <a:alphaOff val="0"/>
          </a:schemeClr>
        </a:solidFill>
        <a:ln w="34925" cap="flat" cmpd="sng" algn="in">
          <a:solidFill>
            <a:schemeClr val="accent2">
              <a:tint val="40000"/>
              <a:alpha val="90000"/>
              <a:hueOff val="-23882"/>
              <a:satOff val="-36445"/>
              <a:lumOff val="-37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172318" y="1928583"/>
        <a:ext cx="230463" cy="315315"/>
      </dsp:txXfrm>
    </dsp:sp>
    <dsp:sp modelId="{74FA936F-E852-4749-BD51-0114E6D49B1F}">
      <dsp:nvSpPr>
        <dsp:cNvPr id="0" name=""/>
        <dsp:cNvSpPr/>
      </dsp:nvSpPr>
      <dsp:spPr>
        <a:xfrm>
          <a:off x="8630107" y="2669933"/>
          <a:ext cx="419023" cy="419023"/>
        </a:xfrm>
        <a:prstGeom prst="downArrow">
          <a:avLst>
            <a:gd name="adj1" fmla="val 55000"/>
            <a:gd name="adj2" fmla="val 45000"/>
          </a:avLst>
        </a:prstGeom>
        <a:solidFill>
          <a:schemeClr val="accent2">
            <a:tint val="40000"/>
            <a:alpha val="90000"/>
            <a:hueOff val="-35823"/>
            <a:satOff val="-54667"/>
            <a:lumOff val="-5646"/>
            <a:alphaOff val="0"/>
          </a:schemeClr>
        </a:solidFill>
        <a:ln w="34925" cap="flat" cmpd="sng" algn="in">
          <a:solidFill>
            <a:schemeClr val="accent2">
              <a:tint val="40000"/>
              <a:alpha val="90000"/>
              <a:hueOff val="-35823"/>
              <a:satOff val="-54667"/>
              <a:lumOff val="-56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724387" y="2669933"/>
        <a:ext cx="230463" cy="3153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7E498-613F-DE46-B75B-31253CB3058A}">
      <dsp:nvSpPr>
        <dsp:cNvPr id="0" name=""/>
        <dsp:cNvSpPr/>
      </dsp:nvSpPr>
      <dsp:spPr>
        <a:xfrm>
          <a:off x="1172" y="267452"/>
          <a:ext cx="4113795" cy="26122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0CBCAF-9A37-5E40-94AB-0A2F86B51764}">
      <dsp:nvSpPr>
        <dsp:cNvPr id="0" name=""/>
        <dsp:cNvSpPr/>
      </dsp:nvSpPr>
      <dsp:spPr>
        <a:xfrm>
          <a:off x="458260" y="701686"/>
          <a:ext cx="4113795" cy="261226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de-DE" sz="5200" kern="1200" baseline="0"/>
            <a:t>Wallace McCutcheon</a:t>
          </a:r>
          <a:endParaRPr lang="en-US" sz="5200" kern="1200"/>
        </a:p>
      </dsp:txBody>
      <dsp:txXfrm>
        <a:off x="534770" y="778196"/>
        <a:ext cx="3960775" cy="2459240"/>
      </dsp:txXfrm>
    </dsp:sp>
    <dsp:sp modelId="{EE0B261A-2979-1448-9EF4-B35A75F321AA}">
      <dsp:nvSpPr>
        <dsp:cNvPr id="0" name=""/>
        <dsp:cNvSpPr/>
      </dsp:nvSpPr>
      <dsp:spPr>
        <a:xfrm>
          <a:off x="5029144" y="267452"/>
          <a:ext cx="4113795" cy="26122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5522A1-4305-4C44-BD87-E54A5C6491F6}">
      <dsp:nvSpPr>
        <dsp:cNvPr id="0" name=""/>
        <dsp:cNvSpPr/>
      </dsp:nvSpPr>
      <dsp:spPr>
        <a:xfrm>
          <a:off x="5486232" y="701686"/>
          <a:ext cx="4113795" cy="261226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de-DE" sz="5200" kern="1200" baseline="0"/>
            <a:t>Frank Marion</a:t>
          </a:r>
          <a:endParaRPr lang="en-US" sz="5200" kern="1200"/>
        </a:p>
      </dsp:txBody>
      <dsp:txXfrm>
        <a:off x="5562742" y="778196"/>
        <a:ext cx="3960775" cy="2459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4B145-0D03-664C-ABAD-209A287C6E69}">
      <dsp:nvSpPr>
        <dsp:cNvPr id="0" name=""/>
        <dsp:cNvSpPr/>
      </dsp:nvSpPr>
      <dsp:spPr>
        <a:xfrm>
          <a:off x="0" y="41669"/>
          <a:ext cx="6506304" cy="1254825"/>
        </a:xfrm>
        <a:prstGeom prst="round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de-DE" sz="5500" kern="1200"/>
            <a:t>Scenario</a:t>
          </a:r>
          <a:endParaRPr lang="en-US" sz="5500" kern="1200"/>
        </a:p>
      </dsp:txBody>
      <dsp:txXfrm>
        <a:off x="61256" y="102925"/>
        <a:ext cx="6383792" cy="1132313"/>
      </dsp:txXfrm>
    </dsp:sp>
    <dsp:sp modelId="{F85CC01D-6A9A-7D4E-94F9-CDE05431F1EE}">
      <dsp:nvSpPr>
        <dsp:cNvPr id="0" name=""/>
        <dsp:cNvSpPr/>
      </dsp:nvSpPr>
      <dsp:spPr>
        <a:xfrm>
          <a:off x="0" y="1454894"/>
          <a:ext cx="6506304" cy="1254825"/>
        </a:xfrm>
        <a:prstGeom prst="roundRect">
          <a:avLst/>
        </a:prstGeom>
        <a:solidFill>
          <a:schemeClr val="accent5">
            <a:hueOff val="2944118"/>
            <a:satOff val="9586"/>
            <a:lumOff val="333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de-DE" sz="5500" kern="1200"/>
            <a:t>Photoplay</a:t>
          </a:r>
          <a:endParaRPr lang="en-US" sz="5500" kern="1200"/>
        </a:p>
      </dsp:txBody>
      <dsp:txXfrm>
        <a:off x="61256" y="1516150"/>
        <a:ext cx="6383792" cy="1132313"/>
      </dsp:txXfrm>
    </dsp:sp>
    <dsp:sp modelId="{87E194F1-0350-FC4D-BC1B-D29E5C101A76}">
      <dsp:nvSpPr>
        <dsp:cNvPr id="0" name=""/>
        <dsp:cNvSpPr/>
      </dsp:nvSpPr>
      <dsp:spPr>
        <a:xfrm>
          <a:off x="0" y="2868120"/>
          <a:ext cx="6506304" cy="1254825"/>
        </a:xfrm>
        <a:prstGeom prst="roundRect">
          <a:avLst/>
        </a:prstGeom>
        <a:solidFill>
          <a:schemeClr val="accent5">
            <a:hueOff val="5888237"/>
            <a:satOff val="19172"/>
            <a:lumOff val="666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de-DE" sz="5500" kern="1200"/>
            <a:t>Continuity script</a:t>
          </a:r>
          <a:endParaRPr lang="en-US" sz="5500" kern="1200"/>
        </a:p>
      </dsp:txBody>
      <dsp:txXfrm>
        <a:off x="61256" y="2929376"/>
        <a:ext cx="6383792" cy="1132313"/>
      </dsp:txXfrm>
    </dsp:sp>
    <dsp:sp modelId="{A4ED3A64-303A-6147-BEB2-A14C52D80767}">
      <dsp:nvSpPr>
        <dsp:cNvPr id="0" name=""/>
        <dsp:cNvSpPr/>
      </dsp:nvSpPr>
      <dsp:spPr>
        <a:xfrm>
          <a:off x="0" y="4281345"/>
          <a:ext cx="6506304" cy="1254825"/>
        </a:xfrm>
        <a:prstGeom prst="roundRect">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de-DE" sz="5500" kern="1200"/>
            <a:t>Master scene script</a:t>
          </a:r>
          <a:endParaRPr lang="en-US" sz="5500" kern="1200"/>
        </a:p>
      </dsp:txBody>
      <dsp:txXfrm>
        <a:off x="61256" y="4342601"/>
        <a:ext cx="6383792" cy="11323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E58A6-F1F9-924B-8312-69A465F7F350}">
      <dsp:nvSpPr>
        <dsp:cNvPr id="0" name=""/>
        <dsp:cNvSpPr/>
      </dsp:nvSpPr>
      <dsp:spPr>
        <a:xfrm>
          <a:off x="0" y="0"/>
          <a:ext cx="6506304"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C7221-53C7-9141-8A34-86B22CBFEDE6}">
      <dsp:nvSpPr>
        <dsp:cNvPr id="0" name=""/>
        <dsp:cNvSpPr/>
      </dsp:nvSpPr>
      <dsp:spPr>
        <a:xfrm>
          <a:off x="0" y="0"/>
          <a:ext cx="6506304" cy="2788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baseline="0"/>
            <a:t>When I had my theatrical company (...) I never told a director ‚Go and put on a play’ and trusted to his inventive genius. I selected a manuscript I liked, and he followed it. And I didn’t see any reason why the same course shouldn’t be a success in the motion picture game.</a:t>
          </a:r>
          <a:endParaRPr lang="en-US" sz="2800" kern="1200"/>
        </a:p>
      </dsp:txBody>
      <dsp:txXfrm>
        <a:off x="0" y="0"/>
        <a:ext cx="6506304" cy="2788920"/>
      </dsp:txXfrm>
    </dsp:sp>
    <dsp:sp modelId="{6BED22AC-D0A5-5B4B-A03B-F64C70C615AF}">
      <dsp:nvSpPr>
        <dsp:cNvPr id="0" name=""/>
        <dsp:cNvSpPr/>
      </dsp:nvSpPr>
      <dsp:spPr>
        <a:xfrm>
          <a:off x="0" y="2788920"/>
          <a:ext cx="6506304" cy="0"/>
        </a:xfrm>
        <a:prstGeom prst="line">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4AA0CE-C04B-134B-BF99-41A32A99AA54}">
      <dsp:nvSpPr>
        <dsp:cNvPr id="0" name=""/>
        <dsp:cNvSpPr/>
      </dsp:nvSpPr>
      <dsp:spPr>
        <a:xfrm>
          <a:off x="0" y="2788920"/>
          <a:ext cx="6506304" cy="2788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baseline="0"/>
            <a:t>Lloyd Thanhouser</a:t>
          </a:r>
          <a:endParaRPr lang="en-US" sz="2800" kern="1200"/>
        </a:p>
      </dsp:txBody>
      <dsp:txXfrm>
        <a:off x="0" y="2788920"/>
        <a:ext cx="6506304" cy="2788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FD4D7-44D7-452E-8DE3-03AEAA8F60DD}">
      <dsp:nvSpPr>
        <dsp:cNvPr id="0" name=""/>
        <dsp:cNvSpPr/>
      </dsp:nvSpPr>
      <dsp:spPr>
        <a:xfrm>
          <a:off x="0" y="680"/>
          <a:ext cx="6506304" cy="1593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F4EFDF-4A67-4161-BC1E-7BFF1DEE08E2}">
      <dsp:nvSpPr>
        <dsp:cNvPr id="0" name=""/>
        <dsp:cNvSpPr/>
      </dsp:nvSpPr>
      <dsp:spPr>
        <a:xfrm>
          <a:off x="481967" y="359168"/>
          <a:ext cx="876303" cy="8763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C7C10C0-503B-4C12-9679-5C0FA88EA1C3}">
      <dsp:nvSpPr>
        <dsp:cNvPr id="0" name=""/>
        <dsp:cNvSpPr/>
      </dsp:nvSpPr>
      <dsp:spPr>
        <a:xfrm>
          <a:off x="1840237" y="680"/>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111250">
            <a:lnSpc>
              <a:spcPct val="90000"/>
            </a:lnSpc>
            <a:spcBef>
              <a:spcPct val="0"/>
            </a:spcBef>
            <a:spcAft>
              <a:spcPct val="35000"/>
            </a:spcAft>
            <a:buNone/>
          </a:pPr>
          <a:r>
            <a:rPr lang="de-DE" sz="2500" kern="1200" baseline="0"/>
            <a:t>Story Editor</a:t>
          </a:r>
          <a:endParaRPr lang="en-US" sz="2500" kern="1200"/>
        </a:p>
      </dsp:txBody>
      <dsp:txXfrm>
        <a:off x="1840237" y="680"/>
        <a:ext cx="4666066" cy="1593279"/>
      </dsp:txXfrm>
    </dsp:sp>
    <dsp:sp modelId="{99B279F0-E4D2-4952-B005-D2A6C09EDFE3}">
      <dsp:nvSpPr>
        <dsp:cNvPr id="0" name=""/>
        <dsp:cNvSpPr/>
      </dsp:nvSpPr>
      <dsp:spPr>
        <a:xfrm>
          <a:off x="0" y="1992280"/>
          <a:ext cx="6506304" cy="1593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C06035-16ED-4697-AF02-31E1F947B651}">
      <dsp:nvSpPr>
        <dsp:cNvPr id="0" name=""/>
        <dsp:cNvSpPr/>
      </dsp:nvSpPr>
      <dsp:spPr>
        <a:xfrm>
          <a:off x="481967" y="2350768"/>
          <a:ext cx="876303" cy="8763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CC9FBEB-2CDF-4460-96D5-7F2B06423A59}">
      <dsp:nvSpPr>
        <dsp:cNvPr id="0" name=""/>
        <dsp:cNvSpPr/>
      </dsp:nvSpPr>
      <dsp:spPr>
        <a:xfrm>
          <a:off x="1840237" y="1992280"/>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111250">
            <a:lnSpc>
              <a:spcPct val="90000"/>
            </a:lnSpc>
            <a:spcBef>
              <a:spcPct val="0"/>
            </a:spcBef>
            <a:spcAft>
              <a:spcPct val="35000"/>
            </a:spcAft>
            <a:buNone/>
          </a:pPr>
          <a:r>
            <a:rPr lang="de-DE" sz="2500" kern="1200" baseline="0"/>
            <a:t>Reader/ Story Analyst</a:t>
          </a:r>
          <a:endParaRPr lang="en-US" sz="2500" kern="1200"/>
        </a:p>
      </dsp:txBody>
      <dsp:txXfrm>
        <a:off x="1840237" y="1992280"/>
        <a:ext cx="4666066" cy="1593279"/>
      </dsp:txXfrm>
    </dsp:sp>
    <dsp:sp modelId="{2AFF25DC-6013-4227-BFDC-9ACE644C7993}">
      <dsp:nvSpPr>
        <dsp:cNvPr id="0" name=""/>
        <dsp:cNvSpPr/>
      </dsp:nvSpPr>
      <dsp:spPr>
        <a:xfrm>
          <a:off x="0" y="3983879"/>
          <a:ext cx="6506304" cy="1593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D590DF-275B-42DD-BF8A-B6DB6FDFAC52}">
      <dsp:nvSpPr>
        <dsp:cNvPr id="0" name=""/>
        <dsp:cNvSpPr/>
      </dsp:nvSpPr>
      <dsp:spPr>
        <a:xfrm>
          <a:off x="481967" y="4342367"/>
          <a:ext cx="876303" cy="8763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DC83177-71B2-479C-B6E1-2515AC176A7F}">
      <dsp:nvSpPr>
        <dsp:cNvPr id="0" name=""/>
        <dsp:cNvSpPr/>
      </dsp:nvSpPr>
      <dsp:spPr>
        <a:xfrm>
          <a:off x="1840237" y="3983879"/>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1111250">
            <a:lnSpc>
              <a:spcPct val="90000"/>
            </a:lnSpc>
            <a:spcBef>
              <a:spcPct val="0"/>
            </a:spcBef>
            <a:spcAft>
              <a:spcPct val="35000"/>
            </a:spcAft>
            <a:buNone/>
          </a:pPr>
          <a:r>
            <a:rPr lang="de-DE" sz="2500" kern="1200" baseline="0" dirty="0" err="1"/>
            <a:t>Continuity</a:t>
          </a:r>
          <a:r>
            <a:rPr lang="de-DE" sz="2500" kern="1200" baseline="0" dirty="0"/>
            <a:t> Clerk/ Script Girl</a:t>
          </a:r>
          <a:endParaRPr lang="en-US" sz="2500" kern="1200" dirty="0"/>
        </a:p>
      </dsp:txBody>
      <dsp:txXfrm>
        <a:off x="1840237" y="3983879"/>
        <a:ext cx="4666066" cy="15932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C8E81-B245-514F-B44E-B8C52295ECB9}">
      <dsp:nvSpPr>
        <dsp:cNvPr id="0" name=""/>
        <dsp:cNvSpPr/>
      </dsp:nvSpPr>
      <dsp:spPr>
        <a:xfrm>
          <a:off x="1172" y="267452"/>
          <a:ext cx="4113795" cy="26122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3CAF77-377F-D44F-9FDB-05503CDAF23A}">
      <dsp:nvSpPr>
        <dsp:cNvPr id="0" name=""/>
        <dsp:cNvSpPr/>
      </dsp:nvSpPr>
      <dsp:spPr>
        <a:xfrm>
          <a:off x="458260" y="701686"/>
          <a:ext cx="4113795" cy="261226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e-DE" sz="6500" kern="1200" baseline="0"/>
            <a:t>Little Mary</a:t>
          </a:r>
          <a:endParaRPr lang="en-US" sz="6500" kern="1200"/>
        </a:p>
      </dsp:txBody>
      <dsp:txXfrm>
        <a:off x="534770" y="778196"/>
        <a:ext cx="3960775" cy="2459240"/>
      </dsp:txXfrm>
    </dsp:sp>
    <dsp:sp modelId="{EE26B6B7-0C64-FE42-9D80-BB85AEC67A63}">
      <dsp:nvSpPr>
        <dsp:cNvPr id="0" name=""/>
        <dsp:cNvSpPr/>
      </dsp:nvSpPr>
      <dsp:spPr>
        <a:xfrm>
          <a:off x="5029144" y="267452"/>
          <a:ext cx="4113795" cy="26122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FBE81-E5D8-D940-854F-8E92F57B84D2}">
      <dsp:nvSpPr>
        <dsp:cNvPr id="0" name=""/>
        <dsp:cNvSpPr/>
      </dsp:nvSpPr>
      <dsp:spPr>
        <a:xfrm>
          <a:off x="5486232" y="701686"/>
          <a:ext cx="4113795" cy="261226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de-DE" sz="6500" kern="1200" baseline="0"/>
            <a:t>Mary Pickford</a:t>
          </a:r>
          <a:endParaRPr lang="en-US" sz="6500" kern="1200"/>
        </a:p>
      </dsp:txBody>
      <dsp:txXfrm>
        <a:off x="5562742" y="778196"/>
        <a:ext cx="3960775" cy="2459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2FC74-45DE-9C4C-877D-F1AF52EE95B2}">
      <dsp:nvSpPr>
        <dsp:cNvPr id="0" name=""/>
        <dsp:cNvSpPr/>
      </dsp:nvSpPr>
      <dsp:spPr>
        <a:xfrm>
          <a:off x="4807960" y="1364926"/>
          <a:ext cx="91440" cy="624785"/>
        </a:xfrm>
        <a:custGeom>
          <a:avLst/>
          <a:gdLst/>
          <a:ahLst/>
          <a:cxnLst/>
          <a:rect l="0" t="0" r="0" b="0"/>
          <a:pathLst>
            <a:path>
              <a:moveTo>
                <a:pt x="45720" y="0"/>
              </a:moveTo>
              <a:lnTo>
                <a:pt x="45720" y="624785"/>
              </a:lnTo>
            </a:path>
          </a:pathLst>
        </a:custGeom>
        <a:noFill/>
        <a:ln w="34925" cap="flat" cmpd="sng" algn="in">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1180AA-D16B-E146-9D9A-FFB80DF364F3}">
      <dsp:nvSpPr>
        <dsp:cNvPr id="0" name=""/>
        <dsp:cNvSpPr/>
      </dsp:nvSpPr>
      <dsp:spPr>
        <a:xfrm>
          <a:off x="1153897" y="781"/>
          <a:ext cx="2148260" cy="136414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0E76E4-7FE4-444D-BAA7-5F31A5258F46}">
      <dsp:nvSpPr>
        <dsp:cNvPr id="0" name=""/>
        <dsp:cNvSpPr/>
      </dsp:nvSpPr>
      <dsp:spPr>
        <a:xfrm>
          <a:off x="1392593" y="227541"/>
          <a:ext cx="2148260" cy="1364145"/>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baseline="0"/>
            <a:t>life,</a:t>
          </a:r>
          <a:endParaRPr lang="en-US" sz="2400" kern="1200"/>
        </a:p>
      </dsp:txBody>
      <dsp:txXfrm>
        <a:off x="1432547" y="267495"/>
        <a:ext cx="2068352" cy="1284237"/>
      </dsp:txXfrm>
    </dsp:sp>
    <dsp:sp modelId="{9B06917C-1541-6B45-ACF6-9443ED526D1D}">
      <dsp:nvSpPr>
        <dsp:cNvPr id="0" name=""/>
        <dsp:cNvSpPr/>
      </dsp:nvSpPr>
      <dsp:spPr>
        <a:xfrm>
          <a:off x="3779549" y="781"/>
          <a:ext cx="2148260" cy="136414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DB354-C076-A545-AB92-6FD66D3F2A4F}">
      <dsp:nvSpPr>
        <dsp:cNvPr id="0" name=""/>
        <dsp:cNvSpPr/>
      </dsp:nvSpPr>
      <dsp:spPr>
        <a:xfrm>
          <a:off x="4018245" y="227541"/>
          <a:ext cx="2148260" cy="1364145"/>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baseline="0"/>
            <a:t>Movies</a:t>
          </a:r>
          <a:endParaRPr lang="en-US" sz="2400" kern="1200"/>
        </a:p>
      </dsp:txBody>
      <dsp:txXfrm>
        <a:off x="4058199" y="267495"/>
        <a:ext cx="2068352" cy="1284237"/>
      </dsp:txXfrm>
    </dsp:sp>
    <dsp:sp modelId="{356B061B-F48D-C449-B537-F65B7BF2AECF}">
      <dsp:nvSpPr>
        <dsp:cNvPr id="0" name=""/>
        <dsp:cNvSpPr/>
      </dsp:nvSpPr>
      <dsp:spPr>
        <a:xfrm>
          <a:off x="3779549" y="1989712"/>
          <a:ext cx="2148260" cy="1364145"/>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DAF8D6-0F97-1442-ABB3-8C76105639DA}">
      <dsp:nvSpPr>
        <dsp:cNvPr id="0" name=""/>
        <dsp:cNvSpPr/>
      </dsp:nvSpPr>
      <dsp:spPr>
        <a:xfrm>
          <a:off x="4018245" y="2216473"/>
          <a:ext cx="2148260" cy="1364145"/>
        </a:xfrm>
        <a:prstGeom prst="roundRect">
          <a:avLst>
            <a:gd name="adj" fmla="val 10000"/>
          </a:avLst>
        </a:prstGeom>
        <a:solidFill>
          <a:schemeClr val="lt1">
            <a:alpha val="90000"/>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i="1" kern="1200" baseline="0"/>
            <a:t>how to get into the movie business</a:t>
          </a:r>
          <a:endParaRPr lang="en-US" sz="2400" kern="1200"/>
        </a:p>
      </dsp:txBody>
      <dsp:txXfrm>
        <a:off x="4058199" y="2256427"/>
        <a:ext cx="2068352" cy="1284237"/>
      </dsp:txXfrm>
    </dsp:sp>
    <dsp:sp modelId="{C8409738-340E-9244-95C1-A7D90510405E}">
      <dsp:nvSpPr>
        <dsp:cNvPr id="0" name=""/>
        <dsp:cNvSpPr/>
      </dsp:nvSpPr>
      <dsp:spPr>
        <a:xfrm>
          <a:off x="6405201" y="781"/>
          <a:ext cx="2148260" cy="136414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386EE9-B6B5-4143-BAA2-678A5678CCA5}">
      <dsp:nvSpPr>
        <dsp:cNvPr id="0" name=""/>
        <dsp:cNvSpPr/>
      </dsp:nvSpPr>
      <dsp:spPr>
        <a:xfrm>
          <a:off x="6643897" y="227541"/>
          <a:ext cx="2148260" cy="1364145"/>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baseline="0"/>
            <a:t>morals</a:t>
          </a:r>
          <a:endParaRPr lang="en-US" sz="2400" kern="1200"/>
        </a:p>
      </dsp:txBody>
      <dsp:txXfrm>
        <a:off x="6683851" y="267495"/>
        <a:ext cx="2068352" cy="12842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6B420-78D0-364D-B357-E41E4650AFC3}">
      <dsp:nvSpPr>
        <dsp:cNvPr id="0" name=""/>
        <dsp:cNvSpPr/>
      </dsp:nvSpPr>
      <dsp:spPr>
        <a:xfrm>
          <a:off x="0" y="1040670"/>
          <a:ext cx="6506304" cy="798524"/>
        </a:xfrm>
        <a:prstGeom prst="round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de-DE" sz="3500" kern="1200" baseline="0"/>
            <a:t>1909: 10 $</a:t>
          </a:r>
          <a:endParaRPr lang="en-US" sz="3500" kern="1200"/>
        </a:p>
      </dsp:txBody>
      <dsp:txXfrm>
        <a:off x="38981" y="1079651"/>
        <a:ext cx="6428342" cy="720562"/>
      </dsp:txXfrm>
    </dsp:sp>
    <dsp:sp modelId="{2CC9E0CE-A06B-8449-9C4F-5550B30EAC9E}">
      <dsp:nvSpPr>
        <dsp:cNvPr id="0" name=""/>
        <dsp:cNvSpPr/>
      </dsp:nvSpPr>
      <dsp:spPr>
        <a:xfrm>
          <a:off x="0" y="1939995"/>
          <a:ext cx="6506304" cy="798524"/>
        </a:xfrm>
        <a:prstGeom prst="roundRect">
          <a:avLst/>
        </a:prstGeom>
        <a:solidFill>
          <a:schemeClr val="accent5">
            <a:hueOff val="2944118"/>
            <a:satOff val="9586"/>
            <a:lumOff val="333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de-DE" sz="3500" kern="1200" baseline="0"/>
            <a:t>1914: 50 - 100 $</a:t>
          </a:r>
          <a:endParaRPr lang="en-US" sz="3500" kern="1200"/>
        </a:p>
      </dsp:txBody>
      <dsp:txXfrm>
        <a:off x="38981" y="1978976"/>
        <a:ext cx="6428342" cy="720562"/>
      </dsp:txXfrm>
    </dsp:sp>
    <dsp:sp modelId="{DB909F06-A223-7347-A8F0-71BCDB810D7C}">
      <dsp:nvSpPr>
        <dsp:cNvPr id="0" name=""/>
        <dsp:cNvSpPr/>
      </dsp:nvSpPr>
      <dsp:spPr>
        <a:xfrm>
          <a:off x="0" y="2839320"/>
          <a:ext cx="6506304" cy="798524"/>
        </a:xfrm>
        <a:prstGeom prst="roundRect">
          <a:avLst/>
        </a:prstGeom>
        <a:solidFill>
          <a:schemeClr val="accent5">
            <a:hueOff val="5888237"/>
            <a:satOff val="19172"/>
            <a:lumOff val="666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de-DE" sz="3500" kern="1200" baseline="0"/>
            <a:t>1000 - 2500 /weel</a:t>
          </a:r>
          <a:endParaRPr lang="en-US" sz="3500" kern="1200"/>
        </a:p>
      </dsp:txBody>
      <dsp:txXfrm>
        <a:off x="38981" y="2878301"/>
        <a:ext cx="6428342" cy="720562"/>
      </dsp:txXfrm>
    </dsp:sp>
    <dsp:sp modelId="{47AA9ECB-24D9-6B4C-8253-63008B1408C5}">
      <dsp:nvSpPr>
        <dsp:cNvPr id="0" name=""/>
        <dsp:cNvSpPr/>
      </dsp:nvSpPr>
      <dsp:spPr>
        <a:xfrm>
          <a:off x="0" y="3738645"/>
          <a:ext cx="6506304" cy="798524"/>
        </a:xfrm>
        <a:prstGeom prst="roundRect">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de-DE" sz="3500" kern="1200" baseline="0"/>
            <a:t>10.000 - 25.000 $ original story</a:t>
          </a:r>
          <a:endParaRPr lang="en-US" sz="3500" kern="1200"/>
        </a:p>
      </dsp:txBody>
      <dsp:txXfrm>
        <a:off x="38981" y="3777626"/>
        <a:ext cx="6428342" cy="7205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14CEAA-E75E-F44C-A2D7-76E20EF904AF}" type="datetimeFigureOut">
              <a:rPr lang="de-DE" smtClean="0"/>
              <a:t>11.11.20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D9D092-EAF4-3E49-BE79-A38F83406B9C}" type="slidenum">
              <a:rPr lang="de-DE" smtClean="0"/>
              <a:t>‹Nr.›</a:t>
            </a:fld>
            <a:endParaRPr lang="de-DE"/>
          </a:p>
        </p:txBody>
      </p:sp>
    </p:spTree>
    <p:extLst>
      <p:ext uri="{BB962C8B-B14F-4D97-AF65-F5344CB8AC3E}">
        <p14:creationId xmlns:p14="http://schemas.microsoft.com/office/powerpoint/2010/main" val="223111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1">
            <a:extLst>
              <a:ext uri="{FF2B5EF4-FFF2-40B4-BE49-F238E27FC236}">
                <a16:creationId xmlns:a16="http://schemas.microsoft.com/office/drawing/2014/main" id="{20ACFF34-F19F-AF49-A8C6-E30D5806105F}"/>
              </a:ext>
            </a:extLst>
          </p:cNvPr>
          <p:cNvSpPr>
            <a:spLocks noGrp="1" noRot="1" noChangeAspect="1" noChangeArrowheads="1"/>
          </p:cNvSpPr>
          <p:nvPr>
            <p:ph type="sldImg"/>
          </p:nvPr>
        </p:nvSpPr>
        <p:spPr/>
      </p:sp>
      <p:sp>
        <p:nvSpPr>
          <p:cNvPr id="162819" name="Rectangle 2">
            <a:extLst>
              <a:ext uri="{FF2B5EF4-FFF2-40B4-BE49-F238E27FC236}">
                <a16:creationId xmlns:a16="http://schemas.microsoft.com/office/drawing/2014/main" id="{4B5A2E03-DD80-5E47-8AA4-45D15E53E2AF}"/>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100000"/>
              </a:lnSpc>
            </a:pPr>
            <a:r>
              <a:rPr lang="de-DE" altLang="de-DE" sz="1200">
                <a:latin typeface="Times" pitchFamily="2" charset="0"/>
                <a:ea typeface="Times" pitchFamily="2" charset="0"/>
                <a:cs typeface="Times" pitchFamily="2" charset="0"/>
                <a:sym typeface="Times" pitchFamily="2" charset="0"/>
              </a:rPr>
              <a:t>UT: an accident to a skater in the distance amuses them, at the edge of the lake they adjust their skates, this is their first time, she can‘t be blamed for unlesbar</a:t>
            </a:r>
            <a:endParaRPr lang="de-DE" altLang="de-DE"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353966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1">
            <a:extLst>
              <a:ext uri="{FF2B5EF4-FFF2-40B4-BE49-F238E27FC236}">
                <a16:creationId xmlns:a16="http://schemas.microsoft.com/office/drawing/2014/main" id="{E8ED5346-F1D2-EF42-A751-18BB1CD3B9D5}"/>
              </a:ext>
            </a:extLst>
          </p:cNvPr>
          <p:cNvSpPr>
            <a:spLocks noGrp="1" noRot="1" noChangeAspect="1" noChangeArrowheads="1"/>
          </p:cNvSpPr>
          <p:nvPr>
            <p:ph type="sldImg"/>
          </p:nvPr>
        </p:nvSpPr>
        <p:spPr/>
      </p:sp>
      <p:sp>
        <p:nvSpPr>
          <p:cNvPr id="199683" name="Rectangle 2">
            <a:extLst>
              <a:ext uri="{FF2B5EF4-FFF2-40B4-BE49-F238E27FC236}">
                <a16:creationId xmlns:a16="http://schemas.microsoft.com/office/drawing/2014/main" id="{F2748947-C981-C646-9817-C3E31113A32A}"/>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100000"/>
              </a:lnSpc>
            </a:pPr>
            <a:r>
              <a:rPr lang="de-DE" altLang="de-DE" sz="1200">
                <a:latin typeface="Times" pitchFamily="2" charset="0"/>
                <a:ea typeface="Times" pitchFamily="2" charset="0"/>
                <a:cs typeface="Times" pitchFamily="2" charset="0"/>
                <a:sym typeface="Times" pitchFamily="2" charset="0"/>
              </a:rPr>
              <a:t>1914, Roy McCardell, Bannister Merwin, Richard Harding Davis, Harold MacGrath, Epes Winthrop Sargent, Emmet Campbell Hall, J. Berg Esenwein, Marc Edmund Jones</a:t>
            </a:r>
            <a:endParaRPr lang="de-DE" altLang="de-DE"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718267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1">
            <a:extLst>
              <a:ext uri="{FF2B5EF4-FFF2-40B4-BE49-F238E27FC236}">
                <a16:creationId xmlns:a16="http://schemas.microsoft.com/office/drawing/2014/main" id="{5E69E39B-9F46-9644-A6AF-EF0D839C0B26}"/>
              </a:ext>
            </a:extLst>
          </p:cNvPr>
          <p:cNvSpPr>
            <a:spLocks noGrp="1" noRot="1" noChangeAspect="1" noChangeArrowheads="1"/>
          </p:cNvSpPr>
          <p:nvPr>
            <p:ph type="sldImg"/>
          </p:nvPr>
        </p:nvSpPr>
        <p:spPr/>
      </p:sp>
      <p:sp>
        <p:nvSpPr>
          <p:cNvPr id="203779" name="Rectangle 2">
            <a:extLst>
              <a:ext uri="{FF2B5EF4-FFF2-40B4-BE49-F238E27FC236}">
                <a16:creationId xmlns:a16="http://schemas.microsoft.com/office/drawing/2014/main" id="{2FF7CB23-A9C1-0B43-B5C6-90992BA9E6D4}"/>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100000"/>
              </a:lnSpc>
            </a:pPr>
            <a:r>
              <a:rPr lang="de-DE" altLang="de-DE" sz="1200">
                <a:latin typeface="Times" pitchFamily="2" charset="0"/>
                <a:ea typeface="Times" pitchFamily="2" charset="0"/>
                <a:cs typeface="Times" pitchFamily="2" charset="0"/>
                <a:sym typeface="Times" pitchFamily="2" charset="0"/>
              </a:rPr>
              <a:t>Motion Picture Magazine January 1915</a:t>
            </a:r>
            <a:endParaRPr lang="de-DE" altLang="de-DE"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671834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1">
            <a:extLst>
              <a:ext uri="{FF2B5EF4-FFF2-40B4-BE49-F238E27FC236}">
                <a16:creationId xmlns:a16="http://schemas.microsoft.com/office/drawing/2014/main" id="{1A188111-BBAC-4047-8354-5DE348F127BB}"/>
              </a:ext>
            </a:extLst>
          </p:cNvPr>
          <p:cNvSpPr>
            <a:spLocks noGrp="1" noRot="1" noChangeAspect="1" noChangeArrowheads="1"/>
          </p:cNvSpPr>
          <p:nvPr>
            <p:ph type="sldImg"/>
          </p:nvPr>
        </p:nvSpPr>
        <p:spPr/>
      </p:sp>
      <p:sp>
        <p:nvSpPr>
          <p:cNvPr id="232451" name="Rectangle 2">
            <a:extLst>
              <a:ext uri="{FF2B5EF4-FFF2-40B4-BE49-F238E27FC236}">
                <a16:creationId xmlns:a16="http://schemas.microsoft.com/office/drawing/2014/main" id="{445FC209-0FF6-B94B-8707-74136E80A309}"/>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100000"/>
              </a:lnSpc>
            </a:pPr>
            <a:r>
              <a:rPr lang="de-DE" altLang="de-DE" sz="1200">
                <a:latin typeface="Times" pitchFamily="2" charset="0"/>
                <a:ea typeface="Times" pitchFamily="2" charset="0"/>
                <a:cs typeface="Times" pitchFamily="2" charset="0"/>
                <a:sym typeface="Times" pitchFamily="2" charset="0"/>
              </a:rPr>
              <a:t>Illustrated title cards, Ince studio 1922</a:t>
            </a:r>
            <a:endParaRPr lang="de-DE" altLang="de-DE"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05348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
            <a:extLst>
              <a:ext uri="{FF2B5EF4-FFF2-40B4-BE49-F238E27FC236}">
                <a16:creationId xmlns:a16="http://schemas.microsoft.com/office/drawing/2014/main" id="{EDF9A55B-3A60-1B4A-BC0E-6448510156AD}"/>
              </a:ext>
            </a:extLst>
          </p:cNvPr>
          <p:cNvSpPr>
            <a:spLocks noGrp="1" noRot="1" noChangeAspect="1" noChangeArrowheads="1"/>
          </p:cNvSpPr>
          <p:nvPr>
            <p:ph type="sldImg"/>
          </p:nvPr>
        </p:nvSpPr>
        <p:spPr/>
      </p:sp>
      <p:sp>
        <p:nvSpPr>
          <p:cNvPr id="165891" name="Rectangle 2">
            <a:extLst>
              <a:ext uri="{FF2B5EF4-FFF2-40B4-BE49-F238E27FC236}">
                <a16:creationId xmlns:a16="http://schemas.microsoft.com/office/drawing/2014/main" id="{CC2E7177-7B5D-2F47-84DF-DA1D34846000}"/>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100000"/>
              </a:lnSpc>
            </a:pPr>
            <a:r>
              <a:rPr lang="de-DE" altLang="de-DE" sz="1200">
                <a:latin typeface="Times" pitchFamily="2" charset="0"/>
                <a:ea typeface="Times" pitchFamily="2" charset="0"/>
                <a:cs typeface="Times" pitchFamily="2" charset="0"/>
                <a:sym typeface="Times" pitchFamily="2" charset="0"/>
              </a:rPr>
              <a:t>Salome Dance before Herod</a:t>
            </a:r>
            <a:endParaRPr lang="de-DE" altLang="de-DE"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068992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
            <a:extLst>
              <a:ext uri="{FF2B5EF4-FFF2-40B4-BE49-F238E27FC236}">
                <a16:creationId xmlns:a16="http://schemas.microsoft.com/office/drawing/2014/main" id="{33CD4FD3-050F-1B4F-A2CD-B753ED7DC9B8}"/>
              </a:ext>
            </a:extLst>
          </p:cNvPr>
          <p:cNvSpPr>
            <a:spLocks noGrp="1" noRot="1" noChangeAspect="1" noChangeArrowheads="1"/>
          </p:cNvSpPr>
          <p:nvPr>
            <p:ph type="sldImg"/>
          </p:nvPr>
        </p:nvSpPr>
        <p:spPr/>
      </p:sp>
      <p:sp>
        <p:nvSpPr>
          <p:cNvPr id="167939" name="Rectangle 2">
            <a:extLst>
              <a:ext uri="{FF2B5EF4-FFF2-40B4-BE49-F238E27FC236}">
                <a16:creationId xmlns:a16="http://schemas.microsoft.com/office/drawing/2014/main" id="{4B8AB163-8962-8E40-AA99-2C3A2689D87D}"/>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100000"/>
              </a:lnSpc>
            </a:pPr>
            <a:r>
              <a:rPr lang="de-DE" altLang="de-DE" sz="1200">
                <a:latin typeface="Times" pitchFamily="2" charset="0"/>
                <a:ea typeface="Times" pitchFamily="2" charset="0"/>
                <a:cs typeface="Times" pitchFamily="2" charset="0"/>
                <a:sym typeface="Times" pitchFamily="2" charset="0"/>
              </a:rPr>
              <a:t>The Messiah‘s Entry into Jerusalem</a:t>
            </a:r>
            <a:endParaRPr lang="de-DE" altLang="de-DE"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387799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
            <a:extLst>
              <a:ext uri="{FF2B5EF4-FFF2-40B4-BE49-F238E27FC236}">
                <a16:creationId xmlns:a16="http://schemas.microsoft.com/office/drawing/2014/main" id="{3AEB5CE2-57C9-324B-A112-DC535604DD37}"/>
              </a:ext>
            </a:extLst>
          </p:cNvPr>
          <p:cNvSpPr>
            <a:spLocks noGrp="1" noRot="1" noChangeAspect="1" noChangeArrowheads="1"/>
          </p:cNvSpPr>
          <p:nvPr>
            <p:ph type="sldImg"/>
          </p:nvPr>
        </p:nvSpPr>
        <p:spPr/>
      </p:sp>
      <p:sp>
        <p:nvSpPr>
          <p:cNvPr id="169987" name="Rectangle 2">
            <a:extLst>
              <a:ext uri="{FF2B5EF4-FFF2-40B4-BE49-F238E27FC236}">
                <a16:creationId xmlns:a16="http://schemas.microsoft.com/office/drawing/2014/main" id="{F42190D6-953B-A642-8809-30A277AB4327}"/>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100000"/>
              </a:lnSpc>
            </a:pPr>
            <a:r>
              <a:rPr lang="de-DE" altLang="de-DE" sz="1200">
                <a:latin typeface="Times" pitchFamily="2" charset="0"/>
                <a:ea typeface="Times" pitchFamily="2" charset="0"/>
                <a:cs typeface="Times" pitchFamily="2" charset="0"/>
                <a:sym typeface="Times" pitchFamily="2" charset="0"/>
              </a:rPr>
              <a:t>Carrying the Cross</a:t>
            </a:r>
            <a:endParaRPr lang="de-DE" altLang="de-DE"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554227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
            <a:extLst>
              <a:ext uri="{FF2B5EF4-FFF2-40B4-BE49-F238E27FC236}">
                <a16:creationId xmlns:a16="http://schemas.microsoft.com/office/drawing/2014/main" id="{1CEC0724-9BB1-514D-857A-194FB6073C4E}"/>
              </a:ext>
            </a:extLst>
          </p:cNvPr>
          <p:cNvSpPr>
            <a:spLocks noGrp="1" noRot="1" noChangeAspect="1" noChangeArrowheads="1"/>
          </p:cNvSpPr>
          <p:nvPr>
            <p:ph type="sldImg"/>
          </p:nvPr>
        </p:nvSpPr>
        <p:spPr/>
      </p:sp>
      <p:sp>
        <p:nvSpPr>
          <p:cNvPr id="172035" name="Rectangle 2">
            <a:extLst>
              <a:ext uri="{FF2B5EF4-FFF2-40B4-BE49-F238E27FC236}">
                <a16:creationId xmlns:a16="http://schemas.microsoft.com/office/drawing/2014/main" id="{09E96096-F801-E04F-941F-C15B15162E59}"/>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100000"/>
              </a:lnSpc>
            </a:pPr>
            <a:r>
              <a:rPr lang="de-DE" altLang="de-DE" sz="1200">
                <a:latin typeface="Times" pitchFamily="2" charset="0"/>
                <a:ea typeface="Times" pitchFamily="2" charset="0"/>
                <a:cs typeface="Times" pitchFamily="2" charset="0"/>
                <a:sym typeface="Times" pitchFamily="2" charset="0"/>
              </a:rPr>
              <a:t>The Crucifixion</a:t>
            </a:r>
            <a:endParaRPr lang="de-DE" altLang="de-DE"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574310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
            <a:extLst>
              <a:ext uri="{FF2B5EF4-FFF2-40B4-BE49-F238E27FC236}">
                <a16:creationId xmlns:a16="http://schemas.microsoft.com/office/drawing/2014/main" id="{CEE11BC4-BD77-4A4B-8098-27A45DC0FDB5}"/>
              </a:ext>
            </a:extLst>
          </p:cNvPr>
          <p:cNvSpPr>
            <a:spLocks noGrp="1" noRot="1" noChangeAspect="1" noChangeArrowheads="1"/>
          </p:cNvSpPr>
          <p:nvPr>
            <p:ph type="sldImg"/>
          </p:nvPr>
        </p:nvSpPr>
        <p:spPr/>
      </p:sp>
      <p:sp>
        <p:nvSpPr>
          <p:cNvPr id="174083" name="Rectangle 2">
            <a:extLst>
              <a:ext uri="{FF2B5EF4-FFF2-40B4-BE49-F238E27FC236}">
                <a16:creationId xmlns:a16="http://schemas.microsoft.com/office/drawing/2014/main" id="{ED883B85-CE39-6946-962C-F5B4354A86A3}"/>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100000"/>
              </a:lnSpc>
            </a:pPr>
            <a:r>
              <a:rPr lang="de-DE" altLang="de-DE" sz="1200">
                <a:latin typeface="Times" pitchFamily="2" charset="0"/>
                <a:ea typeface="Times" pitchFamily="2" charset="0"/>
                <a:cs typeface="Times" pitchFamily="2" charset="0"/>
                <a:sym typeface="Times" pitchFamily="2" charset="0"/>
              </a:rPr>
              <a:t>Lecture on „Enoch Arden“: Scene 1: Here on the beach, a hundred years ago, three children of three houses, Annie Lee, the prettiest damsel in the port, and Scene 2 Philip Rayl, the millers only son, and Scene 3 Enoch Arden, a rough sailor‘s lad, made orphan by a winter shipwreck, had build their castles of dissolving sand, but Scene 4 when the dawn of rosy childhood past and the new warmth of life‘s ascending sun was felt by either. Scene 5t either fixed his heart on that one girl and Enoch spoke his love. </a:t>
            </a:r>
            <a:endParaRPr lang="de-DE" altLang="de-DE"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305315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
            <a:extLst>
              <a:ext uri="{FF2B5EF4-FFF2-40B4-BE49-F238E27FC236}">
                <a16:creationId xmlns:a16="http://schemas.microsoft.com/office/drawing/2014/main" id="{CE5024CD-F4A7-7942-97F5-34076205B8B3}"/>
              </a:ext>
            </a:extLst>
          </p:cNvPr>
          <p:cNvSpPr>
            <a:spLocks noGrp="1" noRot="1" noChangeAspect="1" noChangeArrowheads="1"/>
          </p:cNvSpPr>
          <p:nvPr>
            <p:ph type="sldImg"/>
          </p:nvPr>
        </p:nvSpPr>
        <p:spPr/>
      </p:sp>
      <p:sp>
        <p:nvSpPr>
          <p:cNvPr id="183299" name="Rectangle 2">
            <a:extLst>
              <a:ext uri="{FF2B5EF4-FFF2-40B4-BE49-F238E27FC236}">
                <a16:creationId xmlns:a16="http://schemas.microsoft.com/office/drawing/2014/main" id="{050EC85B-C8B8-3441-ABE2-B336B42ADAC1}"/>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100000"/>
              </a:lnSpc>
            </a:pPr>
            <a:r>
              <a:rPr lang="de-DE" altLang="de-DE" sz="1200">
                <a:latin typeface="Times" pitchFamily="2" charset="0"/>
                <a:ea typeface="Times" pitchFamily="2" charset="0"/>
                <a:cs typeface="Times" pitchFamily="2" charset="0"/>
                <a:sym typeface="Times" pitchFamily="2" charset="0"/>
              </a:rPr>
              <a:t>Scenario department 9 (rechts oben)</a:t>
            </a:r>
            <a:endParaRPr lang="de-DE" altLang="de-DE"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750412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1">
            <a:extLst>
              <a:ext uri="{FF2B5EF4-FFF2-40B4-BE49-F238E27FC236}">
                <a16:creationId xmlns:a16="http://schemas.microsoft.com/office/drawing/2014/main" id="{3F6FB815-FDBA-444A-A1EE-69752C8AF44C}"/>
              </a:ext>
            </a:extLst>
          </p:cNvPr>
          <p:cNvSpPr>
            <a:spLocks noGrp="1" noRot="1" noChangeAspect="1" noChangeArrowheads="1"/>
          </p:cNvSpPr>
          <p:nvPr>
            <p:ph type="sldImg"/>
          </p:nvPr>
        </p:nvSpPr>
        <p:spPr/>
      </p:sp>
      <p:sp>
        <p:nvSpPr>
          <p:cNvPr id="186371" name="Rectangle 2">
            <a:extLst>
              <a:ext uri="{FF2B5EF4-FFF2-40B4-BE49-F238E27FC236}">
                <a16:creationId xmlns:a16="http://schemas.microsoft.com/office/drawing/2014/main" id="{266C8E3B-C188-E146-8102-201BAF5B57F6}"/>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100000"/>
              </a:lnSpc>
            </a:pPr>
            <a:r>
              <a:rPr lang="de-DE" altLang="de-DE" sz="1200">
                <a:latin typeface="Times" pitchFamily="2" charset="0"/>
                <a:ea typeface="Times" pitchFamily="2" charset="0"/>
                <a:cs typeface="Times" pitchFamily="2" charset="0"/>
                <a:sym typeface="Times" pitchFamily="2" charset="0"/>
              </a:rPr>
              <a:t>One of the earliest scripts available in the Aitken Brothers papers is for The Raiders, shot in 1913, under the direction of Jan Hunt for Thomas Ince</a:t>
            </a:r>
            <a:endParaRPr lang="de-DE" altLang="de-DE"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068561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
            <a:extLst>
              <a:ext uri="{FF2B5EF4-FFF2-40B4-BE49-F238E27FC236}">
                <a16:creationId xmlns:a16="http://schemas.microsoft.com/office/drawing/2014/main" id="{64927132-14A1-3242-8B4F-763151BF9366}"/>
              </a:ext>
            </a:extLst>
          </p:cNvPr>
          <p:cNvSpPr>
            <a:spLocks noGrp="1" noRot="1" noChangeAspect="1" noChangeArrowheads="1"/>
          </p:cNvSpPr>
          <p:nvPr>
            <p:ph type="sldImg"/>
          </p:nvPr>
        </p:nvSpPr>
        <p:spPr/>
      </p:sp>
      <p:sp>
        <p:nvSpPr>
          <p:cNvPr id="190467" name="Rectangle 2">
            <a:extLst>
              <a:ext uri="{FF2B5EF4-FFF2-40B4-BE49-F238E27FC236}">
                <a16:creationId xmlns:a16="http://schemas.microsoft.com/office/drawing/2014/main" id="{AEF79ACA-3FF6-A945-8B7F-289E61DC32F6}"/>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100000"/>
              </a:lnSpc>
            </a:pPr>
            <a:r>
              <a:rPr lang="de-DE" altLang="de-DE" sz="1200">
                <a:latin typeface="Times" pitchFamily="2" charset="0"/>
                <a:ea typeface="Times" pitchFamily="2" charset="0"/>
                <a:cs typeface="Times" pitchFamily="2" charset="0"/>
                <a:sym typeface="Times" pitchFamily="2" charset="0"/>
              </a:rPr>
              <a:t>1896, Little Willie and the Chorus Girls, Showing how a Youthful Clerk, with Three per Week and Sporty Ideas, is Reveived and finally Sent Home, a Wiser Man</a:t>
            </a:r>
            <a:endParaRPr lang="de-DE" altLang="de-DE" sz="1200">
              <a:latin typeface="Calibri" panose="020F0502020204030204" pitchFamily="34" charset="0"/>
              <a:cs typeface="Calibri" panose="020F0502020204030204" pitchFamily="34" charset="0"/>
              <a:sym typeface="Calibri" panose="020F0502020204030204" pitchFamily="34" charset="0"/>
            </a:endParaRPr>
          </a:p>
          <a:p>
            <a:pPr eaLnBrk="1">
              <a:lnSpc>
                <a:spcPct val="100000"/>
              </a:lnSpc>
            </a:pPr>
            <a:r>
              <a:rPr lang="de-DE" altLang="de-DE" sz="1200">
                <a:latin typeface="Times" pitchFamily="2" charset="0"/>
                <a:ea typeface="Times" pitchFamily="2" charset="0"/>
                <a:cs typeface="Times" pitchFamily="2" charset="0"/>
                <a:sym typeface="Times" pitchFamily="2" charset="0"/>
              </a:rPr>
              <a:t>UT: unlesbar, He is having a good time; Inviting him to supper, Upon refusing, his good time ends</a:t>
            </a:r>
            <a:endParaRPr lang="de-DE" altLang="de-DE"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054113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de-DE"/>
              <a:t>Mastertitelformat bearbeiten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11/11/20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‹Nr.›</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11/11/20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de-DE"/>
              <a:t>Mastertitelformat bearbeiten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11/11/20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de-DE"/>
              <a:t>Mastertitelformat bearbeiten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11/11/20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de-DE"/>
              <a:t>Mastertitelformat bearbeiten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11/11/20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11/11/20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‹Nr.›</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381AF6-A7F4-9A47-9249-EEEA042D7285}"/>
              </a:ext>
            </a:extLst>
          </p:cNvPr>
          <p:cNvSpPr>
            <a:spLocks noGrp="1"/>
          </p:cNvSpPr>
          <p:nvPr>
            <p:ph type="ctrTitle"/>
          </p:nvPr>
        </p:nvSpPr>
        <p:spPr/>
        <p:txBody>
          <a:bodyPr/>
          <a:lstStyle/>
          <a:p>
            <a:r>
              <a:rPr lang="de-DE" dirty="0"/>
              <a:t>T 3: Silent Cinema</a:t>
            </a:r>
          </a:p>
        </p:txBody>
      </p:sp>
      <p:sp>
        <p:nvSpPr>
          <p:cNvPr id="3" name="Untertitel 2">
            <a:extLst>
              <a:ext uri="{FF2B5EF4-FFF2-40B4-BE49-F238E27FC236}">
                <a16:creationId xmlns:a16="http://schemas.microsoft.com/office/drawing/2014/main" id="{AE1684CA-03A0-B44A-B70C-0CF8A43B2948}"/>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3659740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6B3FA198-8A64-4B72-9601-3E4D1D385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6675" name="Picture 2" descr="&#10;uncletom3.jpg                                                  00031149&#10;schreibplatte                  BBA74857:">
            <a:extLst>
              <a:ext uri="{FF2B5EF4-FFF2-40B4-BE49-F238E27FC236}">
                <a16:creationId xmlns:a16="http://schemas.microsoft.com/office/drawing/2014/main" id="{4E2130C3-9F2B-E44E-9305-D09139F87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581131" y="643466"/>
            <a:ext cx="7029737" cy="55710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56674" name="Rectangle 1">
            <a:extLst>
              <a:ext uri="{FF2B5EF4-FFF2-40B4-BE49-F238E27FC236}">
                <a16:creationId xmlns:a16="http://schemas.microsoft.com/office/drawing/2014/main" id="{2B26F542-2C5A-5541-9A5F-00B7DE04D947}"/>
              </a:ext>
            </a:extLst>
          </p:cNvPr>
          <p:cNvSpPr>
            <a:spLocks/>
          </p:cNvSpPr>
          <p:nvPr/>
        </p:nvSpPr>
        <p:spPr bwMode="auto">
          <a:xfrm>
            <a:off x="2581131" y="5657427"/>
            <a:ext cx="7029737" cy="557106"/>
          </a:xfrm>
          <a:prstGeom prst="rect">
            <a:avLst/>
          </a:prstGeom>
          <a:solidFill>
            <a:srgbClr val="000000">
              <a:alpha val="50000"/>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wrap="square" lIns="45720" tIns="45720" rIns="45720" bIns="45720" anchor="ctr">
            <a:no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algn="ctr" eaLnBrk="1">
              <a:spcAft>
                <a:spcPts val="600"/>
              </a:spcAft>
            </a:pPr>
            <a:r>
              <a:rPr lang="de-DE" altLang="de-DE" sz="1300">
                <a:solidFill>
                  <a:srgbClr val="FFFFFF"/>
                </a:solidFill>
                <a:latin typeface="+mn-lt"/>
                <a:ea typeface="+mn-ea"/>
                <a:cs typeface="+mn-cs"/>
                <a:sym typeface="Times" pitchFamily="2" charset="0"/>
              </a:rPr>
              <a:t>PD Mag. Dr. Claus Tieber</a:t>
            </a:r>
            <a:endParaRPr lang="de-DE" altLang="de-DE" sz="1300">
              <a:solidFill>
                <a:srgbClr val="FFFFFF"/>
              </a:solidFill>
              <a:latin typeface="+mn-lt"/>
              <a:ea typeface="+mn-ea"/>
              <a:cs typeface="+mn-cs"/>
              <a:sym typeface="Calibri" panose="020F0502020204030204" pitchFamily="34" charset="0"/>
            </a:endParaRPr>
          </a:p>
        </p:txBody>
      </p:sp>
    </p:spTree>
    <p:extLst>
      <p:ext uri="{BB962C8B-B14F-4D97-AF65-F5344CB8AC3E}">
        <p14:creationId xmlns:p14="http://schemas.microsoft.com/office/powerpoint/2010/main" val="240949558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699" name="Rectangle 2">
            <a:extLst>
              <a:ext uri="{FF2B5EF4-FFF2-40B4-BE49-F238E27FC236}">
                <a16:creationId xmlns:a16="http://schemas.microsoft.com/office/drawing/2014/main" id="{D0466378-6C02-7C49-B635-2395E31AAFA9}"/>
              </a:ext>
            </a:extLst>
          </p:cNvPr>
          <p:cNvSpPr>
            <a:spLocks noGrp="1" noChangeArrowheads="1"/>
          </p:cNvSpPr>
          <p:nvPr>
            <p:ph type="title"/>
          </p:nvPr>
        </p:nvSpPr>
        <p:spPr>
          <a:xfrm>
            <a:off x="967902" y="1194180"/>
            <a:ext cx="3523938" cy="5020353"/>
          </a:xfrm>
        </p:spPr>
        <p:txBody>
          <a:bodyPr>
            <a:normAutofit/>
          </a:bodyPr>
          <a:lstStyle/>
          <a:p>
            <a:pPr eaLnBrk="1"/>
            <a:r>
              <a:rPr lang="de-DE" altLang="de-DE" dirty="0" err="1"/>
              <a:t>Screenplay</a:t>
            </a:r>
            <a:r>
              <a:rPr lang="de-DE" altLang="de-DE" dirty="0"/>
              <a:t> Formats</a:t>
            </a:r>
          </a:p>
        </p:txBody>
      </p:sp>
      <p:sp>
        <p:nvSpPr>
          <p:cNvPr id="75" name="Rectangle 74">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00" name="Rectangle 3">
            <a:extLst>
              <a:ext uri="{FF2B5EF4-FFF2-40B4-BE49-F238E27FC236}">
                <a16:creationId xmlns:a16="http://schemas.microsoft.com/office/drawing/2014/main" id="{986B9D6B-D5DB-CF43-B5A4-C8A40FB5B425}"/>
              </a:ext>
            </a:extLst>
          </p:cNvPr>
          <p:cNvSpPr>
            <a:spLocks noGrp="1" noChangeArrowheads="1"/>
          </p:cNvSpPr>
          <p:nvPr>
            <p:ph idx="1"/>
          </p:nvPr>
        </p:nvSpPr>
        <p:spPr>
          <a:xfrm>
            <a:off x="5056541" y="1194179"/>
            <a:ext cx="6114847" cy="5020353"/>
          </a:xfrm>
        </p:spPr>
        <p:txBody>
          <a:bodyPr>
            <a:normAutofit/>
          </a:bodyPr>
          <a:lstStyle/>
          <a:p>
            <a:pPr eaLnBrk="1"/>
            <a:r>
              <a:rPr lang="de-DE" altLang="de-DE" sz="2800" dirty="0" err="1"/>
              <a:t>before</a:t>
            </a:r>
            <a:r>
              <a:rPr lang="de-DE" altLang="de-DE" sz="2800" dirty="0"/>
              <a:t> 1886: oral</a:t>
            </a:r>
          </a:p>
          <a:p>
            <a:pPr eaLnBrk="1"/>
            <a:r>
              <a:rPr lang="de-DE" altLang="de-DE" sz="2800" dirty="0"/>
              <a:t>1896 – 1904: </a:t>
            </a:r>
            <a:r>
              <a:rPr lang="de-DE" altLang="de-DE" sz="2800" dirty="0" err="1"/>
              <a:t>other</a:t>
            </a:r>
            <a:r>
              <a:rPr lang="de-DE" altLang="de-DE" sz="2800" dirty="0"/>
              <a:t> </a:t>
            </a:r>
            <a:r>
              <a:rPr lang="de-DE" altLang="de-DE" sz="2800" dirty="0" err="1"/>
              <a:t>media</a:t>
            </a:r>
            <a:r>
              <a:rPr lang="de-DE" altLang="de-DE" sz="2800" dirty="0"/>
              <a:t> (</a:t>
            </a:r>
            <a:r>
              <a:rPr lang="de-DE" altLang="de-DE" sz="2800" dirty="0" err="1"/>
              <a:t>newspapers</a:t>
            </a:r>
            <a:r>
              <a:rPr lang="de-DE" altLang="de-DE" sz="2800" dirty="0"/>
              <a:t>, </a:t>
            </a:r>
            <a:r>
              <a:rPr lang="de-DE" altLang="de-DE" sz="2800" dirty="0" err="1"/>
              <a:t>photo</a:t>
            </a:r>
            <a:r>
              <a:rPr lang="de-DE" altLang="de-DE" sz="2800" dirty="0"/>
              <a:t> </a:t>
            </a:r>
            <a:r>
              <a:rPr lang="de-DE" altLang="de-DE" sz="2800" dirty="0" err="1"/>
              <a:t>stories</a:t>
            </a:r>
            <a:r>
              <a:rPr lang="de-DE" altLang="de-DE" sz="2800" dirty="0"/>
              <a:t>, etc.)</a:t>
            </a:r>
          </a:p>
          <a:p>
            <a:pPr eaLnBrk="1"/>
            <a:r>
              <a:rPr lang="de-DE" altLang="de-DE" sz="2800" dirty="0"/>
              <a:t>1904 – 1912: Theater, Scenario</a:t>
            </a:r>
          </a:p>
          <a:p>
            <a:pPr eaLnBrk="1"/>
            <a:r>
              <a:rPr lang="de-DE" altLang="de-DE" sz="2800" dirty="0"/>
              <a:t>Seit 1912: </a:t>
            </a:r>
            <a:r>
              <a:rPr lang="de-DE" altLang="de-DE" sz="2800" dirty="0" err="1"/>
              <a:t>Continuity</a:t>
            </a:r>
            <a:r>
              <a:rPr lang="de-DE" altLang="de-DE" sz="2800" dirty="0"/>
              <a:t> Script</a:t>
            </a:r>
          </a:p>
        </p:txBody>
      </p:sp>
      <p:sp>
        <p:nvSpPr>
          <p:cNvPr id="157698" name="Rectangle 1">
            <a:extLst>
              <a:ext uri="{FF2B5EF4-FFF2-40B4-BE49-F238E27FC236}">
                <a16:creationId xmlns:a16="http://schemas.microsoft.com/office/drawing/2014/main" id="{C3B723C9-C388-5C48-A027-4A17002537B2}"/>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9521668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723" name="Rectangle 2">
            <a:extLst>
              <a:ext uri="{FF2B5EF4-FFF2-40B4-BE49-F238E27FC236}">
                <a16:creationId xmlns:a16="http://schemas.microsoft.com/office/drawing/2014/main" id="{363DC571-917A-CC4C-9B02-03A9B01D8D85}"/>
              </a:ext>
            </a:extLst>
          </p:cNvPr>
          <p:cNvSpPr>
            <a:spLocks noGrp="1" noChangeArrowheads="1"/>
          </p:cNvSpPr>
          <p:nvPr>
            <p:ph type="title"/>
          </p:nvPr>
        </p:nvSpPr>
        <p:spPr>
          <a:xfrm>
            <a:off x="640080" y="639704"/>
            <a:ext cx="3299579" cy="5577840"/>
          </a:xfrm>
        </p:spPr>
        <p:txBody>
          <a:bodyPr anchor="ctr">
            <a:normAutofit/>
          </a:bodyPr>
          <a:lstStyle/>
          <a:p>
            <a:pPr algn="ctr" eaLnBrk="1"/>
            <a:r>
              <a:rPr lang="de-DE" altLang="de-DE" dirty="0"/>
              <a:t>Terms</a:t>
            </a:r>
            <a:endParaRPr lang="de-DE" altLang="de-DE"/>
          </a:p>
        </p:txBody>
      </p:sp>
      <p:sp>
        <p:nvSpPr>
          <p:cNvPr id="158722" name="Rectangle 1">
            <a:extLst>
              <a:ext uri="{FF2B5EF4-FFF2-40B4-BE49-F238E27FC236}">
                <a16:creationId xmlns:a16="http://schemas.microsoft.com/office/drawing/2014/main" id="{BAD15DA7-4613-8148-A444-DCEC58D9A041}"/>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158726" name="Rectangle 3">
            <a:extLst>
              <a:ext uri="{FF2B5EF4-FFF2-40B4-BE49-F238E27FC236}">
                <a16:creationId xmlns:a16="http://schemas.microsoft.com/office/drawing/2014/main" id="{2B50915F-6D21-45EA-BBA5-8B754DD3EB35}"/>
              </a:ext>
            </a:extLst>
          </p:cNvPr>
          <p:cNvGraphicFramePr>
            <a:graphicFrameLocks noGrp="1"/>
          </p:cNvGraphicFramePr>
          <p:nvPr>
            <p:ph idx="1"/>
            <p:extLst>
              <p:ext uri="{D42A27DB-BD31-4B8C-83A1-F6EECF244321}">
                <p14:modId xmlns:p14="http://schemas.microsoft.com/office/powerpoint/2010/main" val="1957866610"/>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252685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4"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5"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7" name="Rectangle 76">
            <a:extLst>
              <a:ext uri="{FF2B5EF4-FFF2-40B4-BE49-F238E27FC236}">
                <a16:creationId xmlns:a16="http://schemas.microsoft.com/office/drawing/2014/main" id="{CC30DECA-E52C-4D56-96B9-718590A2E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7A046A95-1E4D-4EAE-9146-822CF94F0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80" name="Freeform 6">
              <a:extLst>
                <a:ext uri="{FF2B5EF4-FFF2-40B4-BE49-F238E27FC236}">
                  <a16:creationId xmlns:a16="http://schemas.microsoft.com/office/drawing/2014/main" id="{E94C9933-93E1-43FF-8BC2-8F0B7794D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81" name="Freeform 6">
              <a:extLst>
                <a:ext uri="{FF2B5EF4-FFF2-40B4-BE49-F238E27FC236}">
                  <a16:creationId xmlns:a16="http://schemas.microsoft.com/office/drawing/2014/main" id="{B3AA8CBD-7A2E-4084-A09F-484D16658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59747" name="Rectangle 2">
            <a:extLst>
              <a:ext uri="{FF2B5EF4-FFF2-40B4-BE49-F238E27FC236}">
                <a16:creationId xmlns:a16="http://schemas.microsoft.com/office/drawing/2014/main" id="{CA0A7B7B-EC20-F445-A3DF-BA8AD3E516DD}"/>
              </a:ext>
            </a:extLst>
          </p:cNvPr>
          <p:cNvSpPr>
            <a:spLocks noGrp="1" noChangeArrowheads="1"/>
          </p:cNvSpPr>
          <p:nvPr>
            <p:ph type="title"/>
          </p:nvPr>
        </p:nvSpPr>
        <p:spPr>
          <a:xfrm>
            <a:off x="1562669" y="1480930"/>
            <a:ext cx="8447964" cy="3254321"/>
          </a:xfrm>
        </p:spPr>
        <p:txBody>
          <a:bodyPr vert="horz" lIns="91440" tIns="45720" rIns="91440" bIns="45720" rtlCol="0" anchor="b">
            <a:normAutofit/>
          </a:bodyPr>
          <a:lstStyle/>
          <a:p>
            <a:r>
              <a:rPr lang="en-US" altLang="de-DE" sz="6600" cap="all"/>
              <a:t>Rip Van Winkle</a:t>
            </a:r>
          </a:p>
        </p:txBody>
      </p:sp>
      <p:sp>
        <p:nvSpPr>
          <p:cNvPr id="159748" name="Rectangle 3">
            <a:extLst>
              <a:ext uri="{FF2B5EF4-FFF2-40B4-BE49-F238E27FC236}">
                <a16:creationId xmlns:a16="http://schemas.microsoft.com/office/drawing/2014/main" id="{75936853-C2AA-7649-A115-0ECD94546930}"/>
              </a:ext>
            </a:extLst>
          </p:cNvPr>
          <p:cNvSpPr>
            <a:spLocks noGrp="1" noChangeArrowheads="1"/>
          </p:cNvSpPr>
          <p:nvPr>
            <p:ph idx="1"/>
          </p:nvPr>
        </p:nvSpPr>
        <p:spPr>
          <a:xfrm>
            <a:off x="1562668" y="4804850"/>
            <a:ext cx="5957248" cy="1086237"/>
          </a:xfrm>
        </p:spPr>
        <p:txBody>
          <a:bodyPr vert="horz" lIns="91440" tIns="45720" rIns="91440" bIns="45720" rtlCol="0">
            <a:normAutofit/>
          </a:bodyPr>
          <a:lstStyle/>
          <a:p>
            <a:pPr marL="0" indent="0">
              <a:lnSpc>
                <a:spcPct val="112000"/>
              </a:lnSpc>
              <a:spcBef>
                <a:spcPts val="0"/>
              </a:spcBef>
              <a:spcAft>
                <a:spcPts val="600"/>
              </a:spcAft>
              <a:buNone/>
            </a:pPr>
            <a:r>
              <a:rPr lang="en-US" altLang="de-DE" sz="2300"/>
              <a:t>Thomas Jefferson 1896</a:t>
            </a:r>
          </a:p>
        </p:txBody>
      </p:sp>
      <p:sp>
        <p:nvSpPr>
          <p:cNvPr id="159746" name="Rectangle 1">
            <a:extLst>
              <a:ext uri="{FF2B5EF4-FFF2-40B4-BE49-F238E27FC236}">
                <a16:creationId xmlns:a16="http://schemas.microsoft.com/office/drawing/2014/main" id="{1CB7E441-C661-A842-803A-05067A4E68A4}"/>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pic>
        <p:nvPicPr>
          <p:cNvPr id="12" name="Inhaltsplatzhalter 3" descr="rip.png">
            <a:extLst>
              <a:ext uri="{FF2B5EF4-FFF2-40B4-BE49-F238E27FC236}">
                <a16:creationId xmlns:a16="http://schemas.microsoft.com/office/drawing/2014/main" id="{10527AA6-837A-8A44-B1C8-E18D011A301F}"/>
              </a:ext>
            </a:extLst>
          </p:cNvPr>
          <p:cNvPicPr>
            <a:picLocks noChangeAspect="1"/>
          </p:cNvPicPr>
          <p:nvPr/>
        </p:nvPicPr>
        <p:blipFill>
          <a:blip r:embed="rId2">
            <a:biLevel thresh="25000"/>
            <a:extLst>
              <a:ext uri="{28A0092B-C50C-407E-A947-70E740481C1C}">
                <a14:useLocalDpi xmlns:a14="http://schemas.microsoft.com/office/drawing/2010/main" val="0"/>
              </a:ext>
            </a:extLst>
          </a:blip>
          <a:srcRect l="-103497" r="-103497"/>
          <a:stretch>
            <a:fillRect/>
          </a:stretch>
        </p:blipFill>
        <p:spPr>
          <a:xfrm>
            <a:off x="5786651" y="1357520"/>
            <a:ext cx="7358063" cy="4019550"/>
          </a:xfrm>
          <a:prstGeom prst="rect">
            <a:avLst/>
          </a:prstGeom>
        </p:spPr>
      </p:pic>
    </p:spTree>
    <p:extLst>
      <p:ext uri="{BB962C8B-B14F-4D97-AF65-F5344CB8AC3E}">
        <p14:creationId xmlns:p14="http://schemas.microsoft.com/office/powerpoint/2010/main" val="373938679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1797" name="Picture 4" descr="photostories2.tif                                              00100965&#10;schreibplatte                  BBA74857:">
            <a:extLst>
              <a:ext uri="{FF2B5EF4-FFF2-40B4-BE49-F238E27FC236}">
                <a16:creationId xmlns:a16="http://schemas.microsoft.com/office/drawing/2014/main" id="{218DF18F-76F4-9D41-A61A-C94F6A84C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709333" y="643466"/>
            <a:ext cx="8773333" cy="55710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61794" name="Rectangle 1">
            <a:extLst>
              <a:ext uri="{FF2B5EF4-FFF2-40B4-BE49-F238E27FC236}">
                <a16:creationId xmlns:a16="http://schemas.microsoft.com/office/drawing/2014/main" id="{7D294E4C-1240-6549-8C69-E0E1C7D5D07C}"/>
              </a:ext>
            </a:extLst>
          </p:cNvPr>
          <p:cNvSpPr>
            <a:spLocks/>
          </p:cNvSpPr>
          <p:nvPr/>
        </p:nvSpPr>
        <p:spPr bwMode="auto">
          <a:xfrm>
            <a:off x="1709333" y="5657427"/>
            <a:ext cx="8773333" cy="557106"/>
          </a:xfrm>
          <a:prstGeom prst="rect">
            <a:avLst/>
          </a:prstGeom>
          <a:solidFill>
            <a:srgbClr val="000000">
              <a:alpha val="50000"/>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wrap="square" lIns="45720" tIns="45720" rIns="45720" bIns="45720" anchor="ctr">
            <a:no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algn="ctr" eaLnBrk="1">
              <a:spcAft>
                <a:spcPts val="600"/>
              </a:spcAft>
            </a:pPr>
            <a:endParaRPr lang="de-DE" altLang="de-DE" sz="1300" dirty="0">
              <a:solidFill>
                <a:srgbClr val="FFFFFF"/>
              </a:solidFill>
              <a:latin typeface="+mn-lt"/>
              <a:ea typeface="+mn-ea"/>
              <a:cs typeface="+mn-cs"/>
              <a:sym typeface="Calibri" panose="020F0502020204030204" pitchFamily="34" charset="0"/>
            </a:endParaRPr>
          </a:p>
        </p:txBody>
      </p:sp>
    </p:spTree>
    <p:extLst>
      <p:ext uri="{BB962C8B-B14F-4D97-AF65-F5344CB8AC3E}">
        <p14:creationId xmlns:p14="http://schemas.microsoft.com/office/powerpoint/2010/main" val="256567686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6B3FA198-8A64-4B72-9601-3E4D1D385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43" name="Picture 2" descr="passionplayplakat.tif                                          00100965&#10;schreibplatte                  BBA74857:">
            <a:extLst>
              <a:ext uri="{FF2B5EF4-FFF2-40B4-BE49-F238E27FC236}">
                <a16:creationId xmlns:a16="http://schemas.microsoft.com/office/drawing/2014/main" id="{253CC500-8749-8D44-984B-7FA92AEB8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3467" y="1220723"/>
            <a:ext cx="10905066" cy="44165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63842" name="Rectangle 1">
            <a:extLst>
              <a:ext uri="{FF2B5EF4-FFF2-40B4-BE49-F238E27FC236}">
                <a16:creationId xmlns:a16="http://schemas.microsoft.com/office/drawing/2014/main" id="{C5A53128-3901-6440-B5C9-A59485F890A6}"/>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67317176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4"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5"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7" name="Rectangle 76">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64867" name="Rectangle 2">
            <a:extLst>
              <a:ext uri="{FF2B5EF4-FFF2-40B4-BE49-F238E27FC236}">
                <a16:creationId xmlns:a16="http://schemas.microsoft.com/office/drawing/2014/main" id="{70E31148-1C16-F74A-AA39-6B074A9D68C0}"/>
              </a:ext>
            </a:extLst>
          </p:cNvPr>
          <p:cNvSpPr>
            <a:spLocks noGrp="1" noChangeArrowheads="1"/>
          </p:cNvSpPr>
          <p:nvPr>
            <p:ph type="title"/>
          </p:nvPr>
        </p:nvSpPr>
        <p:spPr>
          <a:xfrm>
            <a:off x="8154186" y="634028"/>
            <a:ext cx="3355942" cy="3732835"/>
          </a:xfrm>
        </p:spPr>
        <p:txBody>
          <a:bodyPr vert="horz" lIns="91440" tIns="45720" rIns="91440" bIns="45720" rtlCol="0" anchor="b">
            <a:normAutofit/>
          </a:bodyPr>
          <a:lstStyle/>
          <a:p>
            <a:pPr algn="ctr"/>
            <a:r>
              <a:rPr lang="en-US" altLang="de-DE" sz="3300" cap="all">
                <a:sym typeface="Calibri" panose="020F0502020204030204" pitchFamily="34" charset="0"/>
              </a:rPr>
              <a:t>The Passion Play of Oberammergau</a:t>
            </a:r>
          </a:p>
        </p:txBody>
      </p:sp>
      <p:sp>
        <p:nvSpPr>
          <p:cNvPr id="79"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81"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164868" name="Picture 3" descr="passionplay.tif                                                00100965&#10;schreibplatte                  BBA74857:">
            <a:extLst>
              <a:ext uri="{FF2B5EF4-FFF2-40B4-BE49-F238E27FC236}">
                <a16:creationId xmlns:a16="http://schemas.microsoft.com/office/drawing/2014/main" id="{48E21004-AE09-164C-9BDA-D5276A720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379023" y="1460953"/>
            <a:ext cx="5659222" cy="41352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305192038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4"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5"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66915" name="Rectangle 2">
            <a:extLst>
              <a:ext uri="{FF2B5EF4-FFF2-40B4-BE49-F238E27FC236}">
                <a16:creationId xmlns:a16="http://schemas.microsoft.com/office/drawing/2014/main" id="{7B57EDDD-8D1A-144B-BE83-3358A37FC696}"/>
              </a:ext>
            </a:extLst>
          </p:cNvPr>
          <p:cNvSpPr>
            <a:spLocks noGrp="1" noChangeArrowheads="1"/>
          </p:cNvSpPr>
          <p:nvPr>
            <p:ph type="title"/>
          </p:nvPr>
        </p:nvSpPr>
        <p:spPr>
          <a:xfrm>
            <a:off x="1581150" y="1649691"/>
            <a:ext cx="2698619" cy="2236989"/>
          </a:xfrm>
        </p:spPr>
        <p:txBody>
          <a:bodyPr vert="horz" lIns="91440" tIns="45720" rIns="91440" bIns="45720" rtlCol="0" anchor="b">
            <a:normAutofit/>
          </a:bodyPr>
          <a:lstStyle/>
          <a:p>
            <a:pPr algn="ctr"/>
            <a:r>
              <a:rPr lang="en-US" altLang="de-DE" sz="2400" cap="all">
                <a:sym typeface="Calibri" panose="020F0502020204030204" pitchFamily="34" charset="0"/>
              </a:rPr>
              <a:t>The Passion Play of Oberammergau</a:t>
            </a:r>
          </a:p>
        </p:txBody>
      </p:sp>
      <p:pic>
        <p:nvPicPr>
          <p:cNvPr id="166916" name="Picture 3" descr="passionplay2.tif                                               00100965&#10;schreibplatte                  BBA74857:">
            <a:extLst>
              <a:ext uri="{FF2B5EF4-FFF2-40B4-BE49-F238E27FC236}">
                <a16:creationId xmlns:a16="http://schemas.microsoft.com/office/drawing/2014/main" id="{68434A74-BFA6-2C4C-A015-FAA749179EBB}"/>
              </a:ext>
            </a:extLst>
          </p:cNvPr>
          <p:cNvPicPr>
            <a:picLocks noChangeAspect="1"/>
          </p:cNvPicPr>
          <p:nvPr/>
        </p:nvPicPr>
        <p:blipFill rotWithShape="1">
          <a:blip r:embed="rId3">
            <a:extLst>
              <a:ext uri="{28A0092B-C50C-407E-A947-70E740481C1C}">
                <a14:useLocalDpi xmlns:a14="http://schemas.microsoft.com/office/drawing/2010/main" val="0"/>
              </a:ext>
            </a:extLst>
          </a:blip>
          <a:srcRect l="10356" r="8456" b="-7"/>
          <a:stretch/>
        </p:blipFill>
        <p:spPr bwMode="auto">
          <a:xfrm>
            <a:off x="4639056" y="10"/>
            <a:ext cx="7552944" cy="6857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66914" name="Rectangle 1">
            <a:extLst>
              <a:ext uri="{FF2B5EF4-FFF2-40B4-BE49-F238E27FC236}">
                <a16:creationId xmlns:a16="http://schemas.microsoft.com/office/drawing/2014/main" id="{2199C58B-31DA-A047-ACF9-96E637B08360}"/>
              </a:ext>
            </a:extLst>
          </p:cNvPr>
          <p:cNvSpPr>
            <a:spLocks/>
          </p:cNvSpPr>
          <p:nvPr/>
        </p:nvSpPr>
        <p:spPr bwMode="auto">
          <a:xfrm>
            <a:off x="4639056" y="6172201"/>
            <a:ext cx="7552944" cy="685799"/>
          </a:xfrm>
          <a:prstGeom prst="rect">
            <a:avLst/>
          </a:prstGeom>
          <a:solidFill>
            <a:srgbClr val="000000">
              <a:alpha val="50000"/>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wrap="square" lIns="45720" tIns="45720" rIns="45720" bIns="45720" anchor="ctr">
            <a:no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algn="ctr" eaLnBrk="1">
              <a:spcAft>
                <a:spcPts val="600"/>
              </a:spcAft>
            </a:pPr>
            <a:r>
              <a:rPr lang="de-DE" altLang="de-DE" sz="1300">
                <a:solidFill>
                  <a:srgbClr val="FFFFFF"/>
                </a:solidFill>
                <a:latin typeface="+mn-lt"/>
                <a:ea typeface="+mn-ea"/>
                <a:cs typeface="+mn-cs"/>
                <a:sym typeface="Times" pitchFamily="2" charset="0"/>
              </a:rPr>
              <a:t>PD Mag. Dr. Claus Tieber</a:t>
            </a:r>
            <a:endParaRPr lang="de-DE" altLang="de-DE" sz="1300">
              <a:solidFill>
                <a:srgbClr val="FFFFFF"/>
              </a:solidFill>
              <a:latin typeface="+mn-lt"/>
              <a:ea typeface="+mn-ea"/>
              <a:cs typeface="+mn-cs"/>
              <a:sym typeface="Calibri" panose="020F0502020204030204" pitchFamily="34" charset="0"/>
            </a:endParaRPr>
          </a:p>
        </p:txBody>
      </p:sp>
    </p:spTree>
    <p:extLst>
      <p:ext uri="{BB962C8B-B14F-4D97-AF65-F5344CB8AC3E}">
        <p14:creationId xmlns:p14="http://schemas.microsoft.com/office/powerpoint/2010/main" val="203800581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4"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5"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68963" name="Rectangle 2">
            <a:extLst>
              <a:ext uri="{FF2B5EF4-FFF2-40B4-BE49-F238E27FC236}">
                <a16:creationId xmlns:a16="http://schemas.microsoft.com/office/drawing/2014/main" id="{CC89ED53-885F-804A-8E71-1C128948361D}"/>
              </a:ext>
            </a:extLst>
          </p:cNvPr>
          <p:cNvSpPr>
            <a:spLocks noGrp="1" noChangeArrowheads="1"/>
          </p:cNvSpPr>
          <p:nvPr>
            <p:ph type="title"/>
          </p:nvPr>
        </p:nvSpPr>
        <p:spPr>
          <a:xfrm>
            <a:off x="1617260" y="1576316"/>
            <a:ext cx="3991689" cy="2310364"/>
          </a:xfrm>
        </p:spPr>
        <p:txBody>
          <a:bodyPr vert="horz" lIns="91440" tIns="45720" rIns="91440" bIns="45720" rtlCol="0" anchor="b">
            <a:normAutofit/>
          </a:bodyPr>
          <a:lstStyle/>
          <a:p>
            <a:pPr algn="ctr"/>
            <a:r>
              <a:rPr lang="en-US" altLang="de-DE" sz="3800" cap="all">
                <a:sym typeface="Calibri" panose="020F0502020204030204" pitchFamily="34" charset="0"/>
              </a:rPr>
              <a:t>The Passion Play of Oberammergau</a:t>
            </a:r>
          </a:p>
        </p:txBody>
      </p:sp>
      <p:pic>
        <p:nvPicPr>
          <p:cNvPr id="168964" name="Picture 3" descr="passionplay3.tif                                               00100965&#10;schreibplatte                  BBA74857:">
            <a:extLst>
              <a:ext uri="{FF2B5EF4-FFF2-40B4-BE49-F238E27FC236}">
                <a16:creationId xmlns:a16="http://schemas.microsoft.com/office/drawing/2014/main" id="{8B933B6C-51EE-D34E-B13B-0E8178E1046F}"/>
              </a:ext>
            </a:extLst>
          </p:cNvPr>
          <p:cNvPicPr>
            <a:picLocks noChangeAspect="1"/>
          </p:cNvPicPr>
          <p:nvPr/>
        </p:nvPicPr>
        <p:blipFill rotWithShape="1">
          <a:blip r:embed="rId3">
            <a:extLst>
              <a:ext uri="{28A0092B-C50C-407E-A947-70E740481C1C}">
                <a14:useLocalDpi xmlns:a14="http://schemas.microsoft.com/office/drawing/2010/main" val="0"/>
              </a:ext>
            </a:extLst>
          </a:blip>
          <a:srcRect l="32351" r="5373" b="-6"/>
          <a:stretch/>
        </p:blipFill>
        <p:spPr bwMode="auto">
          <a:xfrm>
            <a:off x="6096000" y="10"/>
            <a:ext cx="6092823" cy="6857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2962822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
            <a:extLst>
              <a:ext uri="{FF2B5EF4-FFF2-40B4-BE49-F238E27FC236}">
                <a16:creationId xmlns:a16="http://schemas.microsoft.com/office/drawing/2014/main" id="{5B78B26E-BB00-1546-8083-21FE31931F57}"/>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
        <p:nvSpPr>
          <p:cNvPr id="171011" name="Rectangle 2">
            <a:extLst>
              <a:ext uri="{FF2B5EF4-FFF2-40B4-BE49-F238E27FC236}">
                <a16:creationId xmlns:a16="http://schemas.microsoft.com/office/drawing/2014/main" id="{69F65F41-5686-5542-B642-59EB43990899}"/>
              </a:ext>
            </a:extLst>
          </p:cNvPr>
          <p:cNvSpPr>
            <a:spLocks noGrp="1" noChangeArrowheads="1"/>
          </p:cNvSpPr>
          <p:nvPr>
            <p:ph type="title"/>
          </p:nvPr>
        </p:nvSpPr>
        <p:spPr>
          <a:xfrm>
            <a:off x="1980531" y="274588"/>
            <a:ext cx="8229823" cy="1143000"/>
          </a:xfrm>
        </p:spPr>
        <p:txBody>
          <a:bodyPr/>
          <a:lstStyle/>
          <a:p>
            <a:pPr defTabSz="321457"/>
            <a:r>
              <a:rPr lang="de-DE" altLang="de-DE" sz="4359">
                <a:solidFill>
                  <a:srgbClr val="000000"/>
                </a:solidFill>
                <a:latin typeface="Calibri" panose="020F0502020204030204" pitchFamily="34" charset="0"/>
                <a:cs typeface="Calibri" panose="020F0502020204030204" pitchFamily="34" charset="0"/>
                <a:sym typeface="Calibri" panose="020F0502020204030204" pitchFamily="34" charset="0"/>
              </a:rPr>
              <a:t>The Passion Play of Oberammergau</a:t>
            </a:r>
          </a:p>
        </p:txBody>
      </p:sp>
      <p:pic>
        <p:nvPicPr>
          <p:cNvPr id="171012" name="Picture 3" descr="passionplay4.tif                                               00100965&#10;schreibplatte                  BBA74857:">
            <a:extLst>
              <a:ext uri="{FF2B5EF4-FFF2-40B4-BE49-F238E27FC236}">
                <a16:creationId xmlns:a16="http://schemas.microsoft.com/office/drawing/2014/main" id="{22257FB0-C2CB-994E-868A-14DE6B595D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1634" y="1599531"/>
            <a:ext cx="6287616" cy="452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130819650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483" name="Rectangle 2">
            <a:extLst>
              <a:ext uri="{FF2B5EF4-FFF2-40B4-BE49-F238E27FC236}">
                <a16:creationId xmlns:a16="http://schemas.microsoft.com/office/drawing/2014/main" id="{F4EA86B9-8663-354C-A8EB-5982A0001847}"/>
              </a:ext>
            </a:extLst>
          </p:cNvPr>
          <p:cNvSpPr>
            <a:spLocks noGrp="1" noChangeArrowheads="1"/>
          </p:cNvSpPr>
          <p:nvPr>
            <p:ph type="title"/>
          </p:nvPr>
        </p:nvSpPr>
        <p:spPr>
          <a:xfrm>
            <a:off x="640080" y="639704"/>
            <a:ext cx="3299579" cy="5577840"/>
          </a:xfrm>
        </p:spPr>
        <p:txBody>
          <a:bodyPr anchor="ctr">
            <a:normAutofit/>
          </a:bodyPr>
          <a:lstStyle/>
          <a:p>
            <a:pPr algn="ctr" eaLnBrk="1"/>
            <a:r>
              <a:rPr lang="de-DE" altLang="de-DE" dirty="0" err="1"/>
              <a:t>Phases</a:t>
            </a:r>
            <a:r>
              <a:rPr lang="de-DE" altLang="de-DE" dirty="0"/>
              <a:t> </a:t>
            </a:r>
            <a:r>
              <a:rPr lang="de-DE" altLang="de-DE" dirty="0" err="1"/>
              <a:t>of</a:t>
            </a:r>
            <a:r>
              <a:rPr lang="de-DE" altLang="de-DE" dirty="0"/>
              <a:t> Silent Cinema</a:t>
            </a:r>
          </a:p>
        </p:txBody>
      </p:sp>
      <p:sp>
        <p:nvSpPr>
          <p:cNvPr id="148482" name="Rectangle 1">
            <a:extLst>
              <a:ext uri="{FF2B5EF4-FFF2-40B4-BE49-F238E27FC236}">
                <a16:creationId xmlns:a16="http://schemas.microsoft.com/office/drawing/2014/main" id="{29A124C6-E67F-3042-A691-767922BE9F76}"/>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148486" name="Rectangle 3">
            <a:extLst>
              <a:ext uri="{FF2B5EF4-FFF2-40B4-BE49-F238E27FC236}">
                <a16:creationId xmlns:a16="http://schemas.microsoft.com/office/drawing/2014/main" id="{387C34C5-A182-4F6A-9FCA-0B24AB89D399}"/>
              </a:ext>
            </a:extLst>
          </p:cNvPr>
          <p:cNvGraphicFramePr>
            <a:graphicFrameLocks noGrp="1"/>
          </p:cNvGraphicFramePr>
          <p:nvPr>
            <p:ph idx="1"/>
            <p:extLst>
              <p:ext uri="{D42A27DB-BD31-4B8C-83A1-F6EECF244321}">
                <p14:modId xmlns:p14="http://schemas.microsoft.com/office/powerpoint/2010/main" val="4146511048"/>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635784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4"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5"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73059" name="Rectangle 2">
            <a:extLst>
              <a:ext uri="{FF2B5EF4-FFF2-40B4-BE49-F238E27FC236}">
                <a16:creationId xmlns:a16="http://schemas.microsoft.com/office/drawing/2014/main" id="{62BA814F-8343-554D-810C-9860DB01119F}"/>
              </a:ext>
            </a:extLst>
          </p:cNvPr>
          <p:cNvSpPr>
            <a:spLocks noGrp="1" noChangeArrowheads="1"/>
          </p:cNvSpPr>
          <p:nvPr>
            <p:ph type="title"/>
          </p:nvPr>
        </p:nvSpPr>
        <p:spPr>
          <a:xfrm>
            <a:off x="1478522" y="1480930"/>
            <a:ext cx="5301138" cy="3254321"/>
          </a:xfrm>
        </p:spPr>
        <p:txBody>
          <a:bodyPr vert="horz" lIns="91440" tIns="45720" rIns="91440" bIns="45720" rtlCol="0" anchor="b">
            <a:normAutofit/>
          </a:bodyPr>
          <a:lstStyle/>
          <a:p>
            <a:r>
              <a:rPr lang="en-US" altLang="de-DE" sz="4100" cap="all">
                <a:sym typeface="Calibri" panose="020F0502020204030204" pitchFamily="34" charset="0"/>
              </a:rPr>
              <a:t>Narrator/Lecturer</a:t>
            </a:r>
          </a:p>
        </p:txBody>
      </p:sp>
      <p:pic>
        <p:nvPicPr>
          <p:cNvPr id="173060" name="Picture 3" descr="narrator.tif                                                   00100965&#10;schreibplatte                  BBA74857:">
            <a:extLst>
              <a:ext uri="{FF2B5EF4-FFF2-40B4-BE49-F238E27FC236}">
                <a16:creationId xmlns:a16="http://schemas.microsoft.com/office/drawing/2014/main" id="{95874FB8-9FA2-F347-BA37-80CFDB487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361126" y="695324"/>
            <a:ext cx="3304712" cy="47024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73058" name="Rectangle 1">
            <a:extLst>
              <a:ext uri="{FF2B5EF4-FFF2-40B4-BE49-F238E27FC236}">
                <a16:creationId xmlns:a16="http://schemas.microsoft.com/office/drawing/2014/main" id="{00527BD6-581A-C04A-8B06-CDEC332A910B}"/>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6417341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107" name="Rectangle 2">
            <a:extLst>
              <a:ext uri="{FF2B5EF4-FFF2-40B4-BE49-F238E27FC236}">
                <a16:creationId xmlns:a16="http://schemas.microsoft.com/office/drawing/2014/main" id="{91F38784-71E2-0641-B974-55164891236D}"/>
              </a:ext>
            </a:extLst>
          </p:cNvPr>
          <p:cNvSpPr>
            <a:spLocks noGrp="1" noChangeArrowheads="1"/>
          </p:cNvSpPr>
          <p:nvPr>
            <p:ph type="title"/>
          </p:nvPr>
        </p:nvSpPr>
        <p:spPr>
          <a:xfrm>
            <a:off x="967902" y="1194180"/>
            <a:ext cx="3523938" cy="5020353"/>
          </a:xfrm>
        </p:spPr>
        <p:txBody>
          <a:bodyPr>
            <a:normAutofit/>
          </a:bodyPr>
          <a:lstStyle/>
          <a:p>
            <a:pPr eaLnBrk="1"/>
            <a:r>
              <a:rPr lang="de-DE" altLang="de-DE" i="1" dirty="0"/>
              <a:t>Ben Hur </a:t>
            </a:r>
            <a:r>
              <a:rPr lang="de-DE" altLang="de-DE" dirty="0"/>
              <a:t>(1907)</a:t>
            </a:r>
          </a:p>
        </p:txBody>
      </p:sp>
      <p:sp>
        <p:nvSpPr>
          <p:cNvPr id="75" name="Rectangle 74">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08" name="Rectangle 3">
            <a:extLst>
              <a:ext uri="{FF2B5EF4-FFF2-40B4-BE49-F238E27FC236}">
                <a16:creationId xmlns:a16="http://schemas.microsoft.com/office/drawing/2014/main" id="{E471BD84-9A76-C348-9E72-9318375F8912}"/>
              </a:ext>
            </a:extLst>
          </p:cNvPr>
          <p:cNvSpPr>
            <a:spLocks noGrp="1" noChangeArrowheads="1"/>
          </p:cNvSpPr>
          <p:nvPr>
            <p:ph idx="1"/>
          </p:nvPr>
        </p:nvSpPr>
        <p:spPr>
          <a:xfrm>
            <a:off x="5056541" y="1194179"/>
            <a:ext cx="6114847" cy="5020353"/>
          </a:xfrm>
        </p:spPr>
        <p:txBody>
          <a:bodyPr>
            <a:normAutofit/>
          </a:bodyPr>
          <a:lstStyle/>
          <a:p>
            <a:pPr eaLnBrk="1">
              <a:buFont typeface="Arial" panose="020B0604020202020204" pitchFamily="34" charset="0"/>
              <a:buChar char="•"/>
            </a:pPr>
            <a:r>
              <a:rPr lang="de-DE" altLang="de-DE" sz="3200" dirty="0" err="1"/>
              <a:t>Kalem</a:t>
            </a:r>
            <a:r>
              <a:rPr lang="de-DE" altLang="de-DE" sz="3200" dirty="0"/>
              <a:t> Company</a:t>
            </a:r>
          </a:p>
          <a:p>
            <a:pPr eaLnBrk="1">
              <a:buFont typeface="Arial" panose="020B0604020202020204" pitchFamily="34" charset="0"/>
              <a:buChar char="•"/>
            </a:pPr>
            <a:r>
              <a:rPr lang="de-DE" altLang="de-DE" sz="3200" dirty="0"/>
              <a:t>Gene </a:t>
            </a:r>
            <a:r>
              <a:rPr lang="de-DE" altLang="de-DE" sz="3200" dirty="0" err="1"/>
              <a:t>Gauntier</a:t>
            </a:r>
            <a:endParaRPr lang="de-DE" altLang="de-DE" sz="3200" dirty="0"/>
          </a:p>
          <a:p>
            <a:pPr eaLnBrk="1">
              <a:buFont typeface="Arial" panose="020B0604020202020204" pitchFamily="34" charset="0"/>
              <a:buChar char="•"/>
            </a:pPr>
            <a:endParaRPr lang="de-DE" altLang="de-DE" sz="3200" dirty="0"/>
          </a:p>
          <a:p>
            <a:pPr eaLnBrk="1">
              <a:buFont typeface="Arial" panose="020B0604020202020204" pitchFamily="34" charset="0"/>
              <a:buChar char="•"/>
            </a:pPr>
            <a:r>
              <a:rPr lang="de-DE" altLang="de-DE" sz="3200" dirty="0"/>
              <a:t>Lew Wallace</a:t>
            </a:r>
          </a:p>
        </p:txBody>
      </p:sp>
      <p:sp>
        <p:nvSpPr>
          <p:cNvPr id="175106" name="Rectangle 1">
            <a:extLst>
              <a:ext uri="{FF2B5EF4-FFF2-40B4-BE49-F238E27FC236}">
                <a16:creationId xmlns:a16="http://schemas.microsoft.com/office/drawing/2014/main" id="{6D475F3A-6A7B-B94C-85AE-4ABE303BA84E}"/>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70996332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5"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6"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8" name="Rectangle 77">
            <a:extLst>
              <a:ext uri="{FF2B5EF4-FFF2-40B4-BE49-F238E27FC236}">
                <a16:creationId xmlns:a16="http://schemas.microsoft.com/office/drawing/2014/main" id="{2D170B9C-85A5-4673-981C-DDDBAC51F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6133" name="Picture 4" descr="gauntier.tif                                                   00100965&#10;schreibplatte                  BBA74857:">
            <a:extLst>
              <a:ext uri="{FF2B5EF4-FFF2-40B4-BE49-F238E27FC236}">
                <a16:creationId xmlns:a16="http://schemas.microsoft.com/office/drawing/2014/main" id="{4C720A15-23FD-2148-82F5-89933AFB249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 b="8696"/>
          <a:stretch/>
        </p:blipFill>
        <p:spPr bwMode="auto">
          <a:xfrm>
            <a:off x="20" y="10"/>
            <a:ext cx="496623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0" name="Freeform 6">
            <a:extLst>
              <a:ext uri="{FF2B5EF4-FFF2-40B4-BE49-F238E27FC236}">
                <a16:creationId xmlns:a16="http://schemas.microsoft.com/office/drawing/2014/main" id="{1C82216A-4221-434A-B11C-7E13B4A1F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76131" name="Rectangle 2">
            <a:extLst>
              <a:ext uri="{FF2B5EF4-FFF2-40B4-BE49-F238E27FC236}">
                <a16:creationId xmlns:a16="http://schemas.microsoft.com/office/drawing/2014/main" id="{9FBD8B01-347F-0A4F-8AAA-BAFEECA0C57F}"/>
              </a:ext>
            </a:extLst>
          </p:cNvPr>
          <p:cNvSpPr>
            <a:spLocks noGrp="1" noChangeArrowheads="1"/>
          </p:cNvSpPr>
          <p:nvPr>
            <p:ph type="title"/>
          </p:nvPr>
        </p:nvSpPr>
        <p:spPr>
          <a:xfrm>
            <a:off x="6138004" y="1480930"/>
            <a:ext cx="5607908" cy="3254321"/>
          </a:xfrm>
        </p:spPr>
        <p:txBody>
          <a:bodyPr vert="horz" lIns="91440" tIns="45720" rIns="91440" bIns="45720" rtlCol="0" anchor="b">
            <a:normAutofit/>
          </a:bodyPr>
          <a:lstStyle/>
          <a:p>
            <a:r>
              <a:rPr lang="en-US" altLang="de-DE" sz="7000" cap="all"/>
              <a:t>Gene Gauntier</a:t>
            </a:r>
          </a:p>
        </p:txBody>
      </p:sp>
      <p:sp>
        <p:nvSpPr>
          <p:cNvPr id="176130" name="Rectangle 1">
            <a:extLst>
              <a:ext uri="{FF2B5EF4-FFF2-40B4-BE49-F238E27FC236}">
                <a16:creationId xmlns:a16="http://schemas.microsoft.com/office/drawing/2014/main" id="{F8825B56-17EE-364A-988A-BBEE25A86D98}"/>
              </a:ext>
            </a:extLst>
          </p:cNvPr>
          <p:cNvSpPr>
            <a:spLocks/>
          </p:cNvSpPr>
          <p:nvPr/>
        </p:nvSpPr>
        <p:spPr bwMode="auto">
          <a:xfrm>
            <a:off x="5110823" y="6368430"/>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dirty="0">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dirty="0">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64404595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155" name="Rectangle 2">
            <a:extLst>
              <a:ext uri="{FF2B5EF4-FFF2-40B4-BE49-F238E27FC236}">
                <a16:creationId xmlns:a16="http://schemas.microsoft.com/office/drawing/2014/main" id="{2F4EA09D-CD7B-CE44-9DE2-03CFEF817432}"/>
              </a:ext>
            </a:extLst>
          </p:cNvPr>
          <p:cNvSpPr>
            <a:spLocks noGrp="1" noChangeArrowheads="1"/>
          </p:cNvSpPr>
          <p:nvPr>
            <p:ph type="title"/>
          </p:nvPr>
        </p:nvSpPr>
        <p:spPr>
          <a:xfrm>
            <a:off x="640080" y="639704"/>
            <a:ext cx="3299579" cy="5577840"/>
          </a:xfrm>
        </p:spPr>
        <p:txBody>
          <a:bodyPr anchor="ctr">
            <a:normAutofit/>
          </a:bodyPr>
          <a:lstStyle/>
          <a:p>
            <a:pPr algn="ctr" eaLnBrk="1"/>
            <a:r>
              <a:rPr lang="de-DE" altLang="de-DE">
                <a:latin typeface="Arial" panose="020B0604020202020204" pitchFamily="34" charset="0"/>
                <a:cs typeface="Arial" panose="020B0604020202020204" pitchFamily="34" charset="0"/>
                <a:sym typeface="Arial" panose="020B0604020202020204" pitchFamily="34" charset="0"/>
              </a:rPr>
              <a:t>Central Producer System </a:t>
            </a:r>
            <a:endParaRPr lang="de-DE" altLang="de-DE"/>
          </a:p>
        </p:txBody>
      </p:sp>
      <p:sp>
        <p:nvSpPr>
          <p:cNvPr id="177154" name="Rectangle 1">
            <a:extLst>
              <a:ext uri="{FF2B5EF4-FFF2-40B4-BE49-F238E27FC236}">
                <a16:creationId xmlns:a16="http://schemas.microsoft.com/office/drawing/2014/main" id="{599E61E0-4514-4A4D-9400-62E11819752B}"/>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177158" name="Rectangle 3">
            <a:extLst>
              <a:ext uri="{FF2B5EF4-FFF2-40B4-BE49-F238E27FC236}">
                <a16:creationId xmlns:a16="http://schemas.microsoft.com/office/drawing/2014/main" id="{D97293C3-5B34-4FF6-9445-3A707DBDD1A3}"/>
              </a:ext>
            </a:extLst>
          </p:cNvPr>
          <p:cNvGraphicFramePr>
            <a:graphicFrameLocks noGrp="1"/>
          </p:cNvGraphicFramePr>
          <p:nvPr>
            <p:ph idx="1"/>
            <p:extLst>
              <p:ext uri="{D42A27DB-BD31-4B8C-83A1-F6EECF244321}">
                <p14:modId xmlns:p14="http://schemas.microsoft.com/office/powerpoint/2010/main" val="62044419"/>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588643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179" name="Rectangle 2">
            <a:extLst>
              <a:ext uri="{FF2B5EF4-FFF2-40B4-BE49-F238E27FC236}">
                <a16:creationId xmlns:a16="http://schemas.microsoft.com/office/drawing/2014/main" id="{63342B0B-70A4-2E45-9C8D-AEEDFEA45A02}"/>
              </a:ext>
            </a:extLst>
          </p:cNvPr>
          <p:cNvSpPr>
            <a:spLocks noGrp="1" noChangeArrowheads="1"/>
          </p:cNvSpPr>
          <p:nvPr>
            <p:ph type="title"/>
          </p:nvPr>
        </p:nvSpPr>
        <p:spPr>
          <a:xfrm>
            <a:off x="967902" y="1194180"/>
            <a:ext cx="3523938" cy="5020353"/>
          </a:xfrm>
        </p:spPr>
        <p:txBody>
          <a:bodyPr>
            <a:normAutofit/>
          </a:bodyPr>
          <a:lstStyle/>
          <a:p>
            <a:pPr eaLnBrk="1"/>
            <a:r>
              <a:rPr lang="de-DE" altLang="de-DE"/>
              <a:t>Scenario Script</a:t>
            </a:r>
          </a:p>
        </p:txBody>
      </p:sp>
      <p:sp>
        <p:nvSpPr>
          <p:cNvPr id="75" name="Rectangle 74">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80" name="Rectangle 3">
            <a:extLst>
              <a:ext uri="{FF2B5EF4-FFF2-40B4-BE49-F238E27FC236}">
                <a16:creationId xmlns:a16="http://schemas.microsoft.com/office/drawing/2014/main" id="{81D1F0EF-0960-9C47-A8F4-9EC70DEE752F}"/>
              </a:ext>
            </a:extLst>
          </p:cNvPr>
          <p:cNvSpPr>
            <a:spLocks noGrp="1" noChangeArrowheads="1"/>
          </p:cNvSpPr>
          <p:nvPr>
            <p:ph idx="1"/>
          </p:nvPr>
        </p:nvSpPr>
        <p:spPr>
          <a:xfrm>
            <a:off x="5056541" y="1194179"/>
            <a:ext cx="6114847" cy="5020353"/>
          </a:xfrm>
        </p:spPr>
        <p:txBody>
          <a:bodyPr>
            <a:normAutofit/>
          </a:bodyPr>
          <a:lstStyle/>
          <a:p>
            <a:pPr marL="0" indent="0">
              <a:buNone/>
            </a:pPr>
            <a:r>
              <a:rPr lang="en-GB" altLang="de-DE" sz="3200" dirty="0">
                <a:latin typeface="Arial" panose="020B0604020202020204" pitchFamily="34" charset="0"/>
                <a:cs typeface="Arial" panose="020B0604020202020204" pitchFamily="34" charset="0"/>
                <a:sym typeface="Arial" panose="020B0604020202020204" pitchFamily="34" charset="0"/>
              </a:rPr>
              <a:t>the plot of action that is no more than a synopsis of the scenes is being replaced by the full script.</a:t>
            </a:r>
          </a:p>
          <a:p>
            <a:pPr marL="0" indent="0">
              <a:buNone/>
            </a:pPr>
            <a:r>
              <a:rPr lang="en-GB" altLang="de-DE" sz="2800" dirty="0" err="1">
                <a:latin typeface="Arial" panose="020B0604020202020204" pitchFamily="34" charset="0"/>
                <a:cs typeface="Arial" panose="020B0604020202020204" pitchFamily="34" charset="0"/>
                <a:sym typeface="Arial" panose="020B0604020202020204" pitchFamily="34" charset="0"/>
              </a:rPr>
              <a:t>Eapes</a:t>
            </a:r>
            <a:r>
              <a:rPr lang="en-GB" altLang="de-DE" sz="2800" dirty="0">
                <a:latin typeface="Arial" panose="020B0604020202020204" pitchFamily="34" charset="0"/>
                <a:cs typeface="Arial" panose="020B0604020202020204" pitchFamily="34" charset="0"/>
                <a:sym typeface="Arial" panose="020B0604020202020204" pitchFamily="34" charset="0"/>
              </a:rPr>
              <a:t> Winthrop Sargent</a:t>
            </a:r>
            <a:endParaRPr lang="en-GB" altLang="de-DE" sz="2800" dirty="0"/>
          </a:p>
        </p:txBody>
      </p:sp>
      <p:sp>
        <p:nvSpPr>
          <p:cNvPr id="178178" name="Rectangle 1">
            <a:extLst>
              <a:ext uri="{FF2B5EF4-FFF2-40B4-BE49-F238E27FC236}">
                <a16:creationId xmlns:a16="http://schemas.microsoft.com/office/drawing/2014/main" id="{9DBC8233-4D73-9B43-BC04-82FFB0609804}"/>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62909031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79207" name="Group 73">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5"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6"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79203" name="Rectangle 2">
            <a:extLst>
              <a:ext uri="{FF2B5EF4-FFF2-40B4-BE49-F238E27FC236}">
                <a16:creationId xmlns:a16="http://schemas.microsoft.com/office/drawing/2014/main" id="{3259C1BB-1DD0-A446-AA89-DA2C20761051}"/>
              </a:ext>
            </a:extLst>
          </p:cNvPr>
          <p:cNvSpPr>
            <a:spLocks noGrp="1" noChangeArrowheads="1"/>
          </p:cNvSpPr>
          <p:nvPr>
            <p:ph type="title"/>
          </p:nvPr>
        </p:nvSpPr>
        <p:spPr>
          <a:xfrm>
            <a:off x="1617260" y="1576316"/>
            <a:ext cx="3991689" cy="2310364"/>
          </a:xfrm>
        </p:spPr>
        <p:txBody>
          <a:bodyPr vert="horz" lIns="91440" tIns="45720" rIns="91440" bIns="45720" rtlCol="0" anchor="b">
            <a:normAutofit/>
          </a:bodyPr>
          <a:lstStyle/>
          <a:p>
            <a:pPr algn="ctr"/>
            <a:r>
              <a:rPr lang="en-US" altLang="de-DE" sz="5400" cap="all"/>
              <a:t>D. W. Griffith</a:t>
            </a:r>
          </a:p>
        </p:txBody>
      </p:sp>
      <p:pic>
        <p:nvPicPr>
          <p:cNvPr id="179205" name="Picture 4" descr="griffith.tif                                                   00100965&#10;schreibplatte                  BBA74857:">
            <a:extLst>
              <a:ext uri="{FF2B5EF4-FFF2-40B4-BE49-F238E27FC236}">
                <a16:creationId xmlns:a16="http://schemas.microsoft.com/office/drawing/2014/main" id="{8070CFA4-FADF-1C4F-8684-205BCE5484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71"/>
          <a:stretch/>
        </p:blipFill>
        <p:spPr bwMode="auto">
          <a:xfrm>
            <a:off x="6096000" y="10"/>
            <a:ext cx="6092823" cy="6857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79202" name="Rectangle 1">
            <a:extLst>
              <a:ext uri="{FF2B5EF4-FFF2-40B4-BE49-F238E27FC236}">
                <a16:creationId xmlns:a16="http://schemas.microsoft.com/office/drawing/2014/main" id="{D32C2309-E209-CA4B-A61A-15B21F615545}"/>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19837393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5"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6"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8" name="Rectangle 77">
            <a:extLst>
              <a:ext uri="{FF2B5EF4-FFF2-40B4-BE49-F238E27FC236}">
                <a16:creationId xmlns:a16="http://schemas.microsoft.com/office/drawing/2014/main" id="{46433AC8-8A78-46AB-B013-07DC9D7525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80227" name="Rectangle 2">
            <a:extLst>
              <a:ext uri="{FF2B5EF4-FFF2-40B4-BE49-F238E27FC236}">
                <a16:creationId xmlns:a16="http://schemas.microsoft.com/office/drawing/2014/main" id="{D05F65DF-7500-BF4A-8210-F3537FDF1AD4}"/>
              </a:ext>
            </a:extLst>
          </p:cNvPr>
          <p:cNvSpPr>
            <a:spLocks noGrp="1" noChangeArrowheads="1"/>
          </p:cNvSpPr>
          <p:nvPr>
            <p:ph type="title"/>
          </p:nvPr>
        </p:nvSpPr>
        <p:spPr>
          <a:xfrm>
            <a:off x="5307291" y="634028"/>
            <a:ext cx="6221689" cy="3732835"/>
          </a:xfrm>
        </p:spPr>
        <p:txBody>
          <a:bodyPr vert="horz" lIns="91440" tIns="45720" rIns="91440" bIns="45720" rtlCol="0" anchor="b">
            <a:normAutofit/>
          </a:bodyPr>
          <a:lstStyle/>
          <a:p>
            <a:pPr algn="ctr"/>
            <a:r>
              <a:rPr lang="en-US" altLang="de-DE" sz="7200" cap="all"/>
              <a:t>Mack Sennett</a:t>
            </a:r>
          </a:p>
        </p:txBody>
      </p:sp>
      <p:sp>
        <p:nvSpPr>
          <p:cNvPr id="80" name="Freeform 6">
            <a:extLst>
              <a:ext uri="{FF2B5EF4-FFF2-40B4-BE49-F238E27FC236}">
                <a16:creationId xmlns:a16="http://schemas.microsoft.com/office/drawing/2014/main" id="{37E10E69-B2A5-4F8D-A7C0-F958BB7B4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42142"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82" name="Freeform 6">
            <a:extLst>
              <a:ext uri="{FF2B5EF4-FFF2-40B4-BE49-F238E27FC236}">
                <a16:creationId xmlns:a16="http://schemas.microsoft.com/office/drawing/2014/main" id="{2E4B17F2-7877-4CC5-B6F6-F4147FE7B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180229" name="Picture 4" descr="macksennett.tif                                                00100965&#10;schreibplatte                  BBA74857:">
            <a:extLst>
              <a:ext uri="{FF2B5EF4-FFF2-40B4-BE49-F238E27FC236}">
                <a16:creationId xmlns:a16="http://schemas.microsoft.com/office/drawing/2014/main" id="{E5CE4570-51EF-0F45-8B0F-D18803DEAC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702675" y="1333221"/>
            <a:ext cx="2057314" cy="43915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80226" name="Rectangle 1">
            <a:extLst>
              <a:ext uri="{FF2B5EF4-FFF2-40B4-BE49-F238E27FC236}">
                <a16:creationId xmlns:a16="http://schemas.microsoft.com/office/drawing/2014/main" id="{F1D1A094-FE13-6548-9F74-8DFF7F041653}"/>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99672286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251" name="Rectangle 2">
            <a:extLst>
              <a:ext uri="{FF2B5EF4-FFF2-40B4-BE49-F238E27FC236}">
                <a16:creationId xmlns:a16="http://schemas.microsoft.com/office/drawing/2014/main" id="{AC08765B-4D7D-6946-9E90-C5612A554BD8}"/>
              </a:ext>
            </a:extLst>
          </p:cNvPr>
          <p:cNvSpPr>
            <a:spLocks noGrp="1" noChangeArrowheads="1"/>
          </p:cNvSpPr>
          <p:nvPr>
            <p:ph type="title"/>
          </p:nvPr>
        </p:nvSpPr>
        <p:spPr>
          <a:xfrm>
            <a:off x="967902" y="1194180"/>
            <a:ext cx="3523938" cy="5020353"/>
          </a:xfrm>
        </p:spPr>
        <p:txBody>
          <a:bodyPr>
            <a:normAutofit/>
          </a:bodyPr>
          <a:lstStyle/>
          <a:p>
            <a:pPr eaLnBrk="1"/>
            <a:r>
              <a:rPr lang="de-DE" altLang="de-DE"/>
              <a:t>Frank Capra</a:t>
            </a:r>
          </a:p>
        </p:txBody>
      </p:sp>
      <p:sp>
        <p:nvSpPr>
          <p:cNvPr id="75" name="Rectangle 74">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52" name="Rectangle 3">
            <a:extLst>
              <a:ext uri="{FF2B5EF4-FFF2-40B4-BE49-F238E27FC236}">
                <a16:creationId xmlns:a16="http://schemas.microsoft.com/office/drawing/2014/main" id="{8E0A25B9-E725-5A4C-9FAB-6E611B551056}"/>
              </a:ext>
            </a:extLst>
          </p:cNvPr>
          <p:cNvSpPr>
            <a:spLocks noGrp="1" noChangeArrowheads="1"/>
          </p:cNvSpPr>
          <p:nvPr>
            <p:ph idx="1"/>
          </p:nvPr>
        </p:nvSpPr>
        <p:spPr>
          <a:xfrm>
            <a:off x="4062549" y="1194179"/>
            <a:ext cx="7108839" cy="5020353"/>
          </a:xfrm>
        </p:spPr>
        <p:txBody>
          <a:bodyPr>
            <a:normAutofit/>
          </a:bodyPr>
          <a:lstStyle/>
          <a:p>
            <a:pPr marL="0" indent="0">
              <a:spcBef>
                <a:spcPts val="422"/>
              </a:spcBef>
              <a:buNone/>
            </a:pPr>
            <a:r>
              <a:rPr lang="en-GB" altLang="de-DE" sz="2800" dirty="0">
                <a:latin typeface="Arial" panose="020B0604020202020204" pitchFamily="34" charset="0"/>
                <a:cs typeface="Arial" panose="020B0604020202020204" pitchFamily="34" charset="0"/>
                <a:sym typeface="Arial" panose="020B0604020202020204" pitchFamily="34" charset="0"/>
              </a:rPr>
              <a:t>Here’s the way we slave: Two men work up a story line, then all the others pitch in on gags. Sennett holds story conferences up here or down in his office. Sometimes he takes us to the projection room to see the rushes. You can scribble out your own ideas, but no scripts for the directors. You tell them the story and they shoot from memory. Got it?</a:t>
            </a:r>
            <a:endParaRPr lang="en-GB" altLang="de-DE" sz="2800" dirty="0"/>
          </a:p>
        </p:txBody>
      </p:sp>
      <p:sp>
        <p:nvSpPr>
          <p:cNvPr id="181250" name="Rectangle 1">
            <a:extLst>
              <a:ext uri="{FF2B5EF4-FFF2-40B4-BE49-F238E27FC236}">
                <a16:creationId xmlns:a16="http://schemas.microsoft.com/office/drawing/2014/main" id="{49479EEB-7C4E-864C-A9D3-D18A2B6C494D}"/>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15587253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8"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9"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82275" name="Rectangle 2">
            <a:extLst>
              <a:ext uri="{FF2B5EF4-FFF2-40B4-BE49-F238E27FC236}">
                <a16:creationId xmlns:a16="http://schemas.microsoft.com/office/drawing/2014/main" id="{B36EFBCC-9F21-2D48-AFEF-E69E634D1F45}"/>
              </a:ext>
            </a:extLst>
          </p:cNvPr>
          <p:cNvSpPr>
            <a:spLocks noGrp="1" noChangeArrowheads="1"/>
          </p:cNvSpPr>
          <p:nvPr>
            <p:ph type="title"/>
          </p:nvPr>
        </p:nvSpPr>
        <p:spPr>
          <a:xfrm>
            <a:off x="1617260" y="1576316"/>
            <a:ext cx="3991689" cy="2310364"/>
          </a:xfrm>
        </p:spPr>
        <p:txBody>
          <a:bodyPr vert="horz" lIns="91440" tIns="45720" rIns="91440" bIns="45720" rtlCol="0" anchor="b">
            <a:normAutofit/>
          </a:bodyPr>
          <a:lstStyle/>
          <a:p>
            <a:pPr algn="ctr"/>
            <a:r>
              <a:rPr lang="en-US" altLang="de-DE" sz="5400" cap="all">
                <a:sym typeface="Calibri" panose="020F0502020204030204" pitchFamily="34" charset="0"/>
              </a:rPr>
              <a:t>The Lasky studio 1918</a:t>
            </a:r>
          </a:p>
        </p:txBody>
      </p:sp>
      <p:pic>
        <p:nvPicPr>
          <p:cNvPr id="182276" name="Picture 3" descr="laskystudio.tif                                                00100965&#10;schreibplatte                  BBA74857:">
            <a:extLst>
              <a:ext uri="{FF2B5EF4-FFF2-40B4-BE49-F238E27FC236}">
                <a16:creationId xmlns:a16="http://schemas.microsoft.com/office/drawing/2014/main" id="{229F8AE0-B2DE-F648-8653-5354FDFB759B}"/>
              </a:ext>
            </a:extLst>
          </p:cNvPr>
          <p:cNvPicPr>
            <a:picLocks noChangeAspect="1"/>
          </p:cNvPicPr>
          <p:nvPr/>
        </p:nvPicPr>
        <p:blipFill rotWithShape="1">
          <a:blip r:embed="rId3">
            <a:extLst>
              <a:ext uri="{28A0092B-C50C-407E-A947-70E740481C1C}">
                <a14:useLocalDpi xmlns:a14="http://schemas.microsoft.com/office/drawing/2010/main" val="0"/>
              </a:ext>
            </a:extLst>
          </a:blip>
          <a:srcRect l="2161" r="17799" b="6"/>
          <a:stretch/>
        </p:blipFill>
        <p:spPr bwMode="auto">
          <a:xfrm>
            <a:off x="6096000" y="10"/>
            <a:ext cx="6092823" cy="6857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211385484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5"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6"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84323" name="Rectangle 2">
            <a:extLst>
              <a:ext uri="{FF2B5EF4-FFF2-40B4-BE49-F238E27FC236}">
                <a16:creationId xmlns:a16="http://schemas.microsoft.com/office/drawing/2014/main" id="{A0E1D89E-ADBA-5343-8DA7-D952228E3508}"/>
              </a:ext>
            </a:extLst>
          </p:cNvPr>
          <p:cNvSpPr>
            <a:spLocks noGrp="1" noChangeArrowheads="1"/>
          </p:cNvSpPr>
          <p:nvPr>
            <p:ph type="title"/>
          </p:nvPr>
        </p:nvSpPr>
        <p:spPr>
          <a:xfrm>
            <a:off x="1617260" y="1576316"/>
            <a:ext cx="3991689" cy="2310364"/>
          </a:xfrm>
        </p:spPr>
        <p:txBody>
          <a:bodyPr vert="horz" lIns="91440" tIns="45720" rIns="91440" bIns="45720" rtlCol="0" anchor="b">
            <a:normAutofit/>
          </a:bodyPr>
          <a:lstStyle/>
          <a:p>
            <a:pPr algn="ctr"/>
            <a:r>
              <a:rPr lang="en-US" altLang="de-DE" sz="5400" cap="all"/>
              <a:t>Thomas H. Ince</a:t>
            </a:r>
          </a:p>
        </p:txBody>
      </p:sp>
      <p:pic>
        <p:nvPicPr>
          <p:cNvPr id="184325" name="Picture 4" descr="thomasince.tif                                                 00100965&#10;schreibplatte                  BBA74857:">
            <a:extLst>
              <a:ext uri="{FF2B5EF4-FFF2-40B4-BE49-F238E27FC236}">
                <a16:creationId xmlns:a16="http://schemas.microsoft.com/office/drawing/2014/main" id="{05EF49FB-014E-A449-86C4-933FE80F973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15861"/>
          <a:stretch/>
        </p:blipFill>
        <p:spPr bwMode="auto">
          <a:xfrm>
            <a:off x="6096000" y="10"/>
            <a:ext cx="6092823" cy="6857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84322" name="Rectangle 1">
            <a:extLst>
              <a:ext uri="{FF2B5EF4-FFF2-40B4-BE49-F238E27FC236}">
                <a16:creationId xmlns:a16="http://schemas.microsoft.com/office/drawing/2014/main" id="{F2288DD8-FABA-7A45-8335-F25C65010F4C}"/>
              </a:ext>
            </a:extLst>
          </p:cNvPr>
          <p:cNvSpPr>
            <a:spLocks/>
          </p:cNvSpPr>
          <p:nvPr/>
        </p:nvSpPr>
        <p:spPr bwMode="auto">
          <a:xfrm>
            <a:off x="2712381"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dirty="0">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dirty="0">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4517474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07" name="Rectangle 2">
            <a:extLst>
              <a:ext uri="{FF2B5EF4-FFF2-40B4-BE49-F238E27FC236}">
                <a16:creationId xmlns:a16="http://schemas.microsoft.com/office/drawing/2014/main" id="{D137CAFA-3127-8F48-9DD7-547F01E071B7}"/>
              </a:ext>
            </a:extLst>
          </p:cNvPr>
          <p:cNvSpPr>
            <a:spLocks noGrp="1" noChangeArrowheads="1"/>
          </p:cNvSpPr>
          <p:nvPr>
            <p:ph type="title"/>
          </p:nvPr>
        </p:nvSpPr>
        <p:spPr>
          <a:xfrm>
            <a:off x="967902" y="1194180"/>
            <a:ext cx="3523938" cy="5020353"/>
          </a:xfrm>
        </p:spPr>
        <p:txBody>
          <a:bodyPr>
            <a:normAutofit/>
          </a:bodyPr>
          <a:lstStyle/>
          <a:p>
            <a:pPr eaLnBrk="1"/>
            <a:r>
              <a:rPr lang="de-DE" altLang="de-DE" dirty="0"/>
              <a:t>Modes </a:t>
            </a:r>
            <a:r>
              <a:rPr lang="de-DE" altLang="de-DE" dirty="0" err="1"/>
              <a:t>of</a:t>
            </a:r>
            <a:r>
              <a:rPr lang="de-DE" altLang="de-DE" dirty="0"/>
              <a:t> </a:t>
            </a:r>
            <a:r>
              <a:rPr lang="de-DE" altLang="de-DE" dirty="0" err="1"/>
              <a:t>Production</a:t>
            </a:r>
            <a:endParaRPr lang="de-DE" altLang="de-DE" dirty="0"/>
          </a:p>
        </p:txBody>
      </p:sp>
      <p:sp>
        <p:nvSpPr>
          <p:cNvPr id="139" name="Rectangle 138">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508" name="Rectangle 3">
            <a:extLst>
              <a:ext uri="{FF2B5EF4-FFF2-40B4-BE49-F238E27FC236}">
                <a16:creationId xmlns:a16="http://schemas.microsoft.com/office/drawing/2014/main" id="{22314C70-FAAD-F448-B519-561AAAACF5A3}"/>
              </a:ext>
            </a:extLst>
          </p:cNvPr>
          <p:cNvSpPr>
            <a:spLocks noGrp="1" noChangeArrowheads="1"/>
          </p:cNvSpPr>
          <p:nvPr>
            <p:ph idx="1"/>
          </p:nvPr>
        </p:nvSpPr>
        <p:spPr>
          <a:xfrm>
            <a:off x="5056541" y="1194179"/>
            <a:ext cx="6114847" cy="5020353"/>
          </a:xfrm>
        </p:spPr>
        <p:txBody>
          <a:bodyPr>
            <a:normAutofit/>
          </a:bodyPr>
          <a:lstStyle/>
          <a:p>
            <a:pPr eaLnBrk="1">
              <a:buFont typeface="Arial" panose="020B0604020202020204" pitchFamily="34" charset="0"/>
              <a:buChar char="•"/>
            </a:pPr>
            <a:r>
              <a:rPr lang="de-DE" altLang="de-DE" sz="3200" dirty="0">
                <a:latin typeface="Arial" panose="020B0604020202020204" pitchFamily="34" charset="0"/>
                <a:cs typeface="Arial" panose="020B0604020202020204" pitchFamily="34" charset="0"/>
                <a:sym typeface="Arial" panose="020B0604020202020204" pitchFamily="34" charset="0"/>
              </a:rPr>
              <a:t>1896 – 1907 „</a:t>
            </a:r>
            <a:r>
              <a:rPr lang="de-DE" altLang="de-DE" sz="3200" dirty="0" err="1">
                <a:latin typeface="Arial" panose="020B0604020202020204" pitchFamily="34" charset="0"/>
                <a:cs typeface="Arial" panose="020B0604020202020204" pitchFamily="34" charset="0"/>
                <a:sym typeface="Arial" panose="020B0604020202020204" pitchFamily="34" charset="0"/>
              </a:rPr>
              <a:t>Cameraman</a:t>
            </a:r>
            <a:r>
              <a:rPr lang="de-DE" altLang="de-DE" sz="3200" dirty="0">
                <a:latin typeface="Arial" panose="020B0604020202020204" pitchFamily="34" charset="0"/>
                <a:cs typeface="Arial" panose="020B0604020202020204" pitchFamily="34" charset="0"/>
                <a:sym typeface="Arial" panose="020B0604020202020204" pitchFamily="34" charset="0"/>
              </a:rPr>
              <a:t>“ System</a:t>
            </a:r>
          </a:p>
          <a:p>
            <a:pPr eaLnBrk="1">
              <a:buFont typeface="Arial" panose="020B0604020202020204" pitchFamily="34" charset="0"/>
              <a:buChar char="•"/>
            </a:pPr>
            <a:r>
              <a:rPr lang="de-DE" altLang="de-DE" sz="3200" dirty="0">
                <a:latin typeface="Arial" panose="020B0604020202020204" pitchFamily="34" charset="0"/>
                <a:cs typeface="Arial" panose="020B0604020202020204" pitchFamily="34" charset="0"/>
                <a:sym typeface="Arial" panose="020B0604020202020204" pitchFamily="34" charset="0"/>
              </a:rPr>
              <a:t>1907 – 1909 </a:t>
            </a:r>
            <a:r>
              <a:rPr lang="de-DE" altLang="de-DE" sz="3200" dirty="0" err="1">
                <a:latin typeface="Arial" panose="020B0604020202020204" pitchFamily="34" charset="0"/>
                <a:cs typeface="Arial" panose="020B0604020202020204" pitchFamily="34" charset="0"/>
                <a:sym typeface="Arial" panose="020B0604020202020204" pitchFamily="34" charset="0"/>
              </a:rPr>
              <a:t>Director</a:t>
            </a:r>
            <a:r>
              <a:rPr lang="de-DE" altLang="de-DE" sz="3200" dirty="0">
                <a:latin typeface="Arial" panose="020B0604020202020204" pitchFamily="34" charset="0"/>
                <a:cs typeface="Arial" panose="020B0604020202020204" pitchFamily="34" charset="0"/>
                <a:sym typeface="Arial" panose="020B0604020202020204" pitchFamily="34" charset="0"/>
              </a:rPr>
              <a:t> System </a:t>
            </a:r>
          </a:p>
          <a:p>
            <a:pPr eaLnBrk="1">
              <a:buFont typeface="Arial" panose="020B0604020202020204" pitchFamily="34" charset="0"/>
              <a:buChar char="•"/>
            </a:pPr>
            <a:r>
              <a:rPr lang="de-DE" altLang="de-DE" sz="3200" dirty="0">
                <a:latin typeface="Arial" panose="020B0604020202020204" pitchFamily="34" charset="0"/>
                <a:cs typeface="Arial" panose="020B0604020202020204" pitchFamily="34" charset="0"/>
                <a:sym typeface="Arial" panose="020B0604020202020204" pitchFamily="34" charset="0"/>
              </a:rPr>
              <a:t>1909 – 1914 </a:t>
            </a:r>
            <a:r>
              <a:rPr lang="de-DE" altLang="de-DE" sz="3200" dirty="0" err="1">
                <a:latin typeface="Arial" panose="020B0604020202020204" pitchFamily="34" charset="0"/>
                <a:cs typeface="Arial" panose="020B0604020202020204" pitchFamily="34" charset="0"/>
                <a:sym typeface="Arial" panose="020B0604020202020204" pitchFamily="34" charset="0"/>
              </a:rPr>
              <a:t>Director</a:t>
            </a:r>
            <a:r>
              <a:rPr lang="de-DE" altLang="de-DE" sz="3200" dirty="0">
                <a:latin typeface="Arial" panose="020B0604020202020204" pitchFamily="34" charset="0"/>
                <a:cs typeface="Arial" panose="020B0604020202020204" pitchFamily="34" charset="0"/>
                <a:sym typeface="Arial" panose="020B0604020202020204" pitchFamily="34" charset="0"/>
              </a:rPr>
              <a:t> Unit System </a:t>
            </a:r>
          </a:p>
          <a:p>
            <a:pPr eaLnBrk="1">
              <a:buFont typeface="Arial" panose="020B0604020202020204" pitchFamily="34" charset="0"/>
              <a:buChar char="•"/>
            </a:pPr>
            <a:r>
              <a:rPr lang="de-DE" altLang="de-DE" sz="3200" dirty="0">
                <a:latin typeface="Arial" panose="020B0604020202020204" pitchFamily="34" charset="0"/>
                <a:cs typeface="Arial" panose="020B0604020202020204" pitchFamily="34" charset="0"/>
                <a:sym typeface="Arial" panose="020B0604020202020204" pitchFamily="34" charset="0"/>
              </a:rPr>
              <a:t>1914 – 1931 Central Producer System </a:t>
            </a:r>
            <a:endParaRPr lang="de-DE" altLang="de-DE" sz="3200" dirty="0"/>
          </a:p>
        </p:txBody>
      </p:sp>
      <p:sp>
        <p:nvSpPr>
          <p:cNvPr id="149506" name="Rectangle 1">
            <a:extLst>
              <a:ext uri="{FF2B5EF4-FFF2-40B4-BE49-F238E27FC236}">
                <a16:creationId xmlns:a16="http://schemas.microsoft.com/office/drawing/2014/main" id="{270F6776-3EDB-7147-846D-E1037CA7FE23}"/>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8526636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85350" name="Group 72">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4"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5"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85347" name="Rectangle 2">
            <a:extLst>
              <a:ext uri="{FF2B5EF4-FFF2-40B4-BE49-F238E27FC236}">
                <a16:creationId xmlns:a16="http://schemas.microsoft.com/office/drawing/2014/main" id="{29717DBE-E948-DE4D-9FCB-0BE97D302548}"/>
              </a:ext>
            </a:extLst>
          </p:cNvPr>
          <p:cNvSpPr>
            <a:spLocks noGrp="1" noChangeArrowheads="1"/>
          </p:cNvSpPr>
          <p:nvPr>
            <p:ph type="title"/>
          </p:nvPr>
        </p:nvSpPr>
        <p:spPr>
          <a:xfrm>
            <a:off x="1581150" y="1649691"/>
            <a:ext cx="2698619" cy="2236989"/>
          </a:xfrm>
        </p:spPr>
        <p:txBody>
          <a:bodyPr vert="horz" lIns="91440" tIns="45720" rIns="91440" bIns="45720" rtlCol="0" anchor="b">
            <a:normAutofit/>
          </a:bodyPr>
          <a:lstStyle/>
          <a:p>
            <a:pPr algn="ctr"/>
            <a:r>
              <a:rPr lang="en-US" altLang="de-DE" sz="3700" cap="all">
                <a:sym typeface="Calibri" panose="020F0502020204030204" pitchFamily="34" charset="0"/>
              </a:rPr>
              <a:t>Continuity Script</a:t>
            </a:r>
          </a:p>
        </p:txBody>
      </p:sp>
      <p:pic>
        <p:nvPicPr>
          <p:cNvPr id="185348" name="Picture 3" descr="continuityscript.tif                                           00100965&#10;schreibplatte                  BBA74857:">
            <a:extLst>
              <a:ext uri="{FF2B5EF4-FFF2-40B4-BE49-F238E27FC236}">
                <a16:creationId xmlns:a16="http://schemas.microsoft.com/office/drawing/2014/main" id="{598C6868-E1A2-E042-8F04-E49E4BBB60F5}"/>
              </a:ext>
            </a:extLst>
          </p:cNvPr>
          <p:cNvPicPr>
            <a:picLocks noChangeAspect="1"/>
          </p:cNvPicPr>
          <p:nvPr/>
        </p:nvPicPr>
        <p:blipFill rotWithShape="1">
          <a:blip r:embed="rId3">
            <a:extLst>
              <a:ext uri="{28A0092B-C50C-407E-A947-70E740481C1C}">
                <a14:useLocalDpi xmlns:a14="http://schemas.microsoft.com/office/drawing/2010/main" val="0"/>
              </a:ext>
            </a:extLst>
          </a:blip>
          <a:srcRect t="2683" r="-2" b="29216"/>
          <a:stretch/>
        </p:blipFill>
        <p:spPr bwMode="auto">
          <a:xfrm>
            <a:off x="4639056" y="10"/>
            <a:ext cx="7552944" cy="6857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10441678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395" name="Rectangle 2">
            <a:extLst>
              <a:ext uri="{FF2B5EF4-FFF2-40B4-BE49-F238E27FC236}">
                <a16:creationId xmlns:a16="http://schemas.microsoft.com/office/drawing/2014/main" id="{3E7044B3-BFAB-534E-BBD6-1C8D66A1C6F8}"/>
              </a:ext>
            </a:extLst>
          </p:cNvPr>
          <p:cNvSpPr>
            <a:spLocks noGrp="1" noChangeArrowheads="1"/>
          </p:cNvSpPr>
          <p:nvPr>
            <p:ph type="title"/>
          </p:nvPr>
        </p:nvSpPr>
        <p:spPr>
          <a:xfrm>
            <a:off x="967902" y="1194180"/>
            <a:ext cx="3523938" cy="5020353"/>
          </a:xfrm>
        </p:spPr>
        <p:txBody>
          <a:bodyPr>
            <a:normAutofit/>
          </a:bodyPr>
          <a:lstStyle/>
          <a:p>
            <a:pPr eaLnBrk="1"/>
            <a:r>
              <a:rPr lang="de-DE" altLang="de-DE" dirty="0" err="1"/>
              <a:t>Ince‘s</a:t>
            </a:r>
            <a:r>
              <a:rPr lang="de-DE" altLang="de-DE" dirty="0"/>
              <a:t> </a:t>
            </a:r>
            <a:r>
              <a:rPr lang="de-DE" altLang="de-DE" dirty="0" err="1"/>
              <a:t>Authors</a:t>
            </a:r>
            <a:endParaRPr lang="de-DE" altLang="de-DE" dirty="0"/>
          </a:p>
        </p:txBody>
      </p:sp>
      <p:sp>
        <p:nvSpPr>
          <p:cNvPr id="75" name="Rectangle 74">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96" name="Rectangle 3">
            <a:extLst>
              <a:ext uri="{FF2B5EF4-FFF2-40B4-BE49-F238E27FC236}">
                <a16:creationId xmlns:a16="http://schemas.microsoft.com/office/drawing/2014/main" id="{968811F4-2CDA-2A4F-9E16-06388AB760EC}"/>
              </a:ext>
            </a:extLst>
          </p:cNvPr>
          <p:cNvSpPr>
            <a:spLocks noGrp="1" noChangeArrowheads="1"/>
          </p:cNvSpPr>
          <p:nvPr>
            <p:ph idx="1"/>
          </p:nvPr>
        </p:nvSpPr>
        <p:spPr>
          <a:xfrm>
            <a:off x="5056541" y="1194179"/>
            <a:ext cx="6114847" cy="5020353"/>
          </a:xfrm>
        </p:spPr>
        <p:txBody>
          <a:bodyPr>
            <a:normAutofit/>
          </a:bodyPr>
          <a:lstStyle/>
          <a:p>
            <a:pPr marL="719931" indent="-719931">
              <a:spcBef>
                <a:spcPts val="633"/>
              </a:spcBef>
            </a:pPr>
            <a:r>
              <a:rPr lang="de-DE" altLang="de-DE" sz="3200" dirty="0"/>
              <a:t>C. Gardner Sullivan</a:t>
            </a:r>
          </a:p>
          <a:p>
            <a:pPr marL="719931" indent="-719931">
              <a:spcBef>
                <a:spcPts val="633"/>
              </a:spcBef>
            </a:pPr>
            <a:r>
              <a:rPr lang="de-DE" altLang="de-DE" sz="3200" dirty="0"/>
              <a:t>Monte </a:t>
            </a:r>
            <a:r>
              <a:rPr lang="de-DE" altLang="de-DE" sz="3200" dirty="0" err="1"/>
              <a:t>Katterjohn</a:t>
            </a:r>
            <a:endParaRPr lang="de-DE" altLang="de-DE" sz="3200" dirty="0"/>
          </a:p>
          <a:p>
            <a:pPr marL="719931" indent="-719931">
              <a:spcBef>
                <a:spcPts val="633"/>
              </a:spcBef>
            </a:pPr>
            <a:r>
              <a:rPr lang="de-DE" altLang="de-DE" sz="3200" dirty="0"/>
              <a:t>J.G. Hawkes</a:t>
            </a:r>
          </a:p>
        </p:txBody>
      </p:sp>
      <p:sp>
        <p:nvSpPr>
          <p:cNvPr id="187394" name="Rectangle 1">
            <a:extLst>
              <a:ext uri="{FF2B5EF4-FFF2-40B4-BE49-F238E27FC236}">
                <a16:creationId xmlns:a16="http://schemas.microsoft.com/office/drawing/2014/main" id="{8BA0D9B2-0FE0-7240-A985-584DD7DA9B13}"/>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67255928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5"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6"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88419" name="Rectangle 2">
            <a:extLst>
              <a:ext uri="{FF2B5EF4-FFF2-40B4-BE49-F238E27FC236}">
                <a16:creationId xmlns:a16="http://schemas.microsoft.com/office/drawing/2014/main" id="{4B67BBDB-6D97-174B-8716-A7CC25AA167A}"/>
              </a:ext>
            </a:extLst>
          </p:cNvPr>
          <p:cNvSpPr>
            <a:spLocks noGrp="1" noChangeArrowheads="1"/>
          </p:cNvSpPr>
          <p:nvPr>
            <p:ph type="title"/>
          </p:nvPr>
        </p:nvSpPr>
        <p:spPr>
          <a:xfrm>
            <a:off x="1617260" y="1576316"/>
            <a:ext cx="3991689" cy="2310364"/>
          </a:xfrm>
        </p:spPr>
        <p:txBody>
          <a:bodyPr vert="horz" lIns="91440" tIns="45720" rIns="91440" bIns="45720" rtlCol="0" anchor="b">
            <a:normAutofit/>
          </a:bodyPr>
          <a:lstStyle/>
          <a:p>
            <a:pPr algn="ctr"/>
            <a:r>
              <a:rPr lang="en-US" altLang="de-DE" sz="5400" cap="all"/>
              <a:t>Roy McCardell</a:t>
            </a:r>
          </a:p>
        </p:txBody>
      </p:sp>
      <p:pic>
        <p:nvPicPr>
          <p:cNvPr id="188421" name="Picture 4" descr="&#10;mccardell.tif                                                  00100965&#10;schreibplatte                  BBA74857:">
            <a:extLst>
              <a:ext uri="{FF2B5EF4-FFF2-40B4-BE49-F238E27FC236}">
                <a16:creationId xmlns:a16="http://schemas.microsoft.com/office/drawing/2014/main" id="{E4BB3A30-C324-1040-8298-44523EF949B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28524"/>
          <a:stretch/>
        </p:blipFill>
        <p:spPr bwMode="auto">
          <a:xfrm>
            <a:off x="6096000" y="10"/>
            <a:ext cx="6092823" cy="6857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375694401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5"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6"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89443" name="Rectangle 2">
            <a:extLst>
              <a:ext uri="{FF2B5EF4-FFF2-40B4-BE49-F238E27FC236}">
                <a16:creationId xmlns:a16="http://schemas.microsoft.com/office/drawing/2014/main" id="{E289D520-AA27-0F46-B956-1D644B32C97D}"/>
              </a:ext>
            </a:extLst>
          </p:cNvPr>
          <p:cNvSpPr>
            <a:spLocks noGrp="1" noChangeArrowheads="1"/>
          </p:cNvSpPr>
          <p:nvPr>
            <p:ph type="title"/>
          </p:nvPr>
        </p:nvSpPr>
        <p:spPr>
          <a:xfrm>
            <a:off x="1617260" y="1576316"/>
            <a:ext cx="3991689" cy="2310364"/>
          </a:xfrm>
        </p:spPr>
        <p:txBody>
          <a:bodyPr vert="horz" lIns="91440" tIns="45720" rIns="91440" bIns="45720" rtlCol="0" anchor="b">
            <a:normAutofit/>
          </a:bodyPr>
          <a:lstStyle/>
          <a:p>
            <a:pPr algn="ctr"/>
            <a:r>
              <a:rPr lang="en-US" altLang="de-DE" sz="4600" cap="all"/>
              <a:t>McCardell‘s Photo-Stories</a:t>
            </a:r>
          </a:p>
        </p:txBody>
      </p:sp>
      <p:pic>
        <p:nvPicPr>
          <p:cNvPr id="189445" name="Picture 4" descr="photostories.tif                                               00100965&#10;schreibplatte                  BBA74857:">
            <a:extLst>
              <a:ext uri="{FF2B5EF4-FFF2-40B4-BE49-F238E27FC236}">
                <a16:creationId xmlns:a16="http://schemas.microsoft.com/office/drawing/2014/main" id="{C137F844-2897-6F48-9C2A-AF8BE91BF99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30"/>
          <a:stretch/>
        </p:blipFill>
        <p:spPr bwMode="auto">
          <a:xfrm>
            <a:off x="6096000" y="10"/>
            <a:ext cx="6092823" cy="6857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82261550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5"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6"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8" name="Rectangle 77">
            <a:extLst>
              <a:ext uri="{FF2B5EF4-FFF2-40B4-BE49-F238E27FC236}">
                <a16:creationId xmlns:a16="http://schemas.microsoft.com/office/drawing/2014/main" id="{2D170B9C-85A5-4673-981C-DDDBAC51F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1493" name="Picture 4" descr=" woods.tif                                                      00100965&#10;schreibplatte                  BBA74857:">
            <a:extLst>
              <a:ext uri="{FF2B5EF4-FFF2-40B4-BE49-F238E27FC236}">
                <a16:creationId xmlns:a16="http://schemas.microsoft.com/office/drawing/2014/main" id="{5741DB5B-5E69-3546-BBF4-76FB8CF3AF5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1134"/>
          <a:stretch/>
        </p:blipFill>
        <p:spPr bwMode="auto">
          <a:xfrm>
            <a:off x="20" y="10"/>
            <a:ext cx="496623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0" name="Freeform 6">
            <a:extLst>
              <a:ext uri="{FF2B5EF4-FFF2-40B4-BE49-F238E27FC236}">
                <a16:creationId xmlns:a16="http://schemas.microsoft.com/office/drawing/2014/main" id="{1C82216A-4221-434A-B11C-7E13B4A1F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91491" name="Rectangle 2">
            <a:extLst>
              <a:ext uri="{FF2B5EF4-FFF2-40B4-BE49-F238E27FC236}">
                <a16:creationId xmlns:a16="http://schemas.microsoft.com/office/drawing/2014/main" id="{EBDA786A-9804-8F4F-B705-E380DF6E38EA}"/>
              </a:ext>
            </a:extLst>
          </p:cNvPr>
          <p:cNvSpPr>
            <a:spLocks noGrp="1" noChangeArrowheads="1"/>
          </p:cNvSpPr>
          <p:nvPr>
            <p:ph type="title"/>
          </p:nvPr>
        </p:nvSpPr>
        <p:spPr>
          <a:xfrm>
            <a:off x="6138004" y="1480930"/>
            <a:ext cx="5607908" cy="3254321"/>
          </a:xfrm>
        </p:spPr>
        <p:txBody>
          <a:bodyPr vert="horz" lIns="91440" tIns="45720" rIns="91440" bIns="45720" rtlCol="0" anchor="b">
            <a:normAutofit/>
          </a:bodyPr>
          <a:lstStyle/>
          <a:p>
            <a:r>
              <a:rPr lang="en-US" altLang="de-DE" sz="7000" cap="all"/>
              <a:t>Frank E. Woods</a:t>
            </a:r>
          </a:p>
        </p:txBody>
      </p:sp>
      <p:sp>
        <p:nvSpPr>
          <p:cNvPr id="191490" name="Rectangle 1">
            <a:extLst>
              <a:ext uri="{FF2B5EF4-FFF2-40B4-BE49-F238E27FC236}">
                <a16:creationId xmlns:a16="http://schemas.microsoft.com/office/drawing/2014/main" id="{2D87ADA6-A1B4-A548-A856-F4895725728B}"/>
              </a:ext>
            </a:extLst>
          </p:cNvPr>
          <p:cNvSpPr>
            <a:spLocks/>
          </p:cNvSpPr>
          <p:nvPr/>
        </p:nvSpPr>
        <p:spPr bwMode="auto">
          <a:xfrm>
            <a:off x="5159828" y="6400801"/>
            <a:ext cx="2383897" cy="27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dirty="0">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dirty="0">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00822953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515" name="Rectangle 2">
            <a:extLst>
              <a:ext uri="{FF2B5EF4-FFF2-40B4-BE49-F238E27FC236}">
                <a16:creationId xmlns:a16="http://schemas.microsoft.com/office/drawing/2014/main" id="{9DC2227D-357C-504A-B975-FF1601B4A4C4}"/>
              </a:ext>
            </a:extLst>
          </p:cNvPr>
          <p:cNvSpPr>
            <a:spLocks noGrp="1" noChangeArrowheads="1"/>
          </p:cNvSpPr>
          <p:nvPr>
            <p:ph type="title"/>
          </p:nvPr>
        </p:nvSpPr>
        <p:spPr>
          <a:xfrm>
            <a:off x="967902" y="1194180"/>
            <a:ext cx="3523938" cy="5020353"/>
          </a:xfrm>
        </p:spPr>
        <p:txBody>
          <a:bodyPr>
            <a:normAutofit/>
          </a:bodyPr>
          <a:lstStyle/>
          <a:p>
            <a:pPr eaLnBrk="1"/>
            <a:r>
              <a:rPr lang="de-DE" altLang="de-DE"/>
              <a:t>Photoplay 1914</a:t>
            </a:r>
          </a:p>
        </p:txBody>
      </p:sp>
      <p:sp>
        <p:nvSpPr>
          <p:cNvPr id="75" name="Rectangle 74">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16" name="Rectangle 3">
            <a:extLst>
              <a:ext uri="{FF2B5EF4-FFF2-40B4-BE49-F238E27FC236}">
                <a16:creationId xmlns:a16="http://schemas.microsoft.com/office/drawing/2014/main" id="{C2DFD0E9-BD79-E94D-A8A8-7B043FABD761}"/>
              </a:ext>
            </a:extLst>
          </p:cNvPr>
          <p:cNvSpPr>
            <a:spLocks noGrp="1" noChangeArrowheads="1"/>
          </p:cNvSpPr>
          <p:nvPr>
            <p:ph idx="1"/>
          </p:nvPr>
        </p:nvSpPr>
        <p:spPr>
          <a:xfrm>
            <a:off x="5056541" y="1194179"/>
            <a:ext cx="6114847" cy="5020353"/>
          </a:xfrm>
        </p:spPr>
        <p:txBody>
          <a:bodyPr>
            <a:normAutofit/>
          </a:bodyPr>
          <a:lstStyle/>
          <a:p>
            <a:pPr marL="260068" indent="-260068" defTabSz="377266">
              <a:spcBef>
                <a:spcPts val="211"/>
              </a:spcBef>
              <a:buNone/>
            </a:pPr>
            <a:r>
              <a:rPr lang="en-GB" altLang="de-DE" sz="3200" dirty="0">
                <a:latin typeface="Arial" panose="020B0604020202020204" pitchFamily="34" charset="0"/>
                <a:cs typeface="Arial" panose="020B0604020202020204" pitchFamily="34" charset="0"/>
                <a:sym typeface="Arial" panose="020B0604020202020204" pitchFamily="34" charset="0"/>
              </a:rPr>
              <a:t>Biograph wanted</a:t>
            </a:r>
          </a:p>
          <a:p>
            <a:pPr marL="260068" indent="-260068" defTabSz="377266">
              <a:spcBef>
                <a:spcPts val="211"/>
              </a:spcBef>
              <a:buNone/>
            </a:pPr>
            <a:endParaRPr lang="en-GB" altLang="de-DE" sz="3200" dirty="0">
              <a:latin typeface="Arial" panose="020B0604020202020204" pitchFamily="34" charset="0"/>
              <a:cs typeface="Arial" panose="020B0604020202020204" pitchFamily="34" charset="0"/>
              <a:sym typeface="Arial" panose="020B0604020202020204" pitchFamily="34" charset="0"/>
            </a:endParaRPr>
          </a:p>
          <a:p>
            <a:pPr marL="260068" indent="-260068" defTabSz="377266">
              <a:spcBef>
                <a:spcPts val="211"/>
              </a:spcBef>
              <a:buNone/>
            </a:pPr>
            <a:r>
              <a:rPr lang="en-GB" altLang="de-DE" sz="3200" dirty="0">
                <a:latin typeface="Arial" panose="020B0604020202020204" pitchFamily="34" charset="0"/>
                <a:cs typeface="Arial" panose="020B0604020202020204" pitchFamily="34" charset="0"/>
                <a:sym typeface="Arial" panose="020B0604020202020204" pitchFamily="34" charset="0"/>
              </a:rPr>
              <a:t> „problem stories in which effective contrast is made between the rich and the poor.“</a:t>
            </a:r>
          </a:p>
        </p:txBody>
      </p:sp>
      <p:sp>
        <p:nvSpPr>
          <p:cNvPr id="192514" name="Rectangle 1">
            <a:extLst>
              <a:ext uri="{FF2B5EF4-FFF2-40B4-BE49-F238E27FC236}">
                <a16:creationId xmlns:a16="http://schemas.microsoft.com/office/drawing/2014/main" id="{86C262F2-86E8-9A49-8364-29126B328DB5}"/>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75638601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538" name="Titel 1">
            <a:extLst>
              <a:ext uri="{FF2B5EF4-FFF2-40B4-BE49-F238E27FC236}">
                <a16:creationId xmlns:a16="http://schemas.microsoft.com/office/drawing/2014/main" id="{CE83D47E-9D7C-014E-BAC1-23CAFD598E20}"/>
              </a:ext>
            </a:extLst>
          </p:cNvPr>
          <p:cNvSpPr>
            <a:spLocks noGrp="1"/>
          </p:cNvSpPr>
          <p:nvPr>
            <p:ph type="title"/>
          </p:nvPr>
        </p:nvSpPr>
        <p:spPr>
          <a:xfrm>
            <a:off x="3363864" y="685800"/>
            <a:ext cx="7705164" cy="1485900"/>
          </a:xfrm>
        </p:spPr>
        <p:txBody>
          <a:bodyPr>
            <a:normAutofit/>
          </a:bodyPr>
          <a:lstStyle/>
          <a:p>
            <a:r>
              <a:rPr lang="de-DE" altLang="de-DE" dirty="0">
                <a:latin typeface="Arial" panose="020B0604020202020204" pitchFamily="34" charset="0"/>
                <a:cs typeface="Arial" panose="020B0604020202020204" pitchFamily="34" charset="0"/>
                <a:sym typeface="Arial" panose="020B0604020202020204" pitchFamily="34" charset="0"/>
              </a:rPr>
              <a:t>The American Film Manufacturing Company </a:t>
            </a:r>
            <a:endParaRPr lang="de-DE" altLang="de-DE" dirty="0"/>
          </a:p>
        </p:txBody>
      </p:sp>
      <p:sp>
        <p:nvSpPr>
          <p:cNvPr id="73" name="Rectangle 72">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nhaltsplatzhalter 2">
            <a:extLst>
              <a:ext uri="{FF2B5EF4-FFF2-40B4-BE49-F238E27FC236}">
                <a16:creationId xmlns:a16="http://schemas.microsoft.com/office/drawing/2014/main" id="{9295C9C4-5D22-094B-8206-394CEF006EA8}"/>
              </a:ext>
            </a:extLst>
          </p:cNvPr>
          <p:cNvSpPr>
            <a:spLocks noGrp="1"/>
          </p:cNvSpPr>
          <p:nvPr>
            <p:ph idx="1"/>
          </p:nvPr>
        </p:nvSpPr>
        <p:spPr>
          <a:xfrm>
            <a:off x="3363864" y="2286000"/>
            <a:ext cx="7705164" cy="3581400"/>
          </a:xfrm>
        </p:spPr>
        <p:txBody>
          <a:bodyPr>
            <a:normAutofit/>
          </a:bodyPr>
          <a:lstStyle/>
          <a:p>
            <a:pPr marL="0" indent="0" defTabSz="377266">
              <a:spcBef>
                <a:spcPts val="211"/>
              </a:spcBef>
              <a:buNone/>
            </a:pPr>
            <a:r>
              <a:rPr lang="en-GB" altLang="de-DE" sz="2800" dirty="0">
                <a:latin typeface="Arial" panose="020B0604020202020204" pitchFamily="34" charset="0"/>
                <a:cs typeface="Arial" panose="020B0604020202020204" pitchFamily="34" charset="0"/>
                <a:sym typeface="Arial" panose="020B0604020202020204" pitchFamily="34" charset="0"/>
              </a:rPr>
              <a:t>…can now use Eastern and Western drama, melodrama, and comedy drama. All sorts of comedy subjects and an occasional costume play are purchased.</a:t>
            </a:r>
          </a:p>
          <a:p>
            <a:pPr marL="260068" indent="-260068" defTabSz="377266"/>
            <a:endParaRPr lang="en-GB" altLang="de-DE" sz="2800" dirty="0"/>
          </a:p>
        </p:txBody>
      </p:sp>
    </p:spTree>
    <p:extLst>
      <p:ext uri="{BB962C8B-B14F-4D97-AF65-F5344CB8AC3E}">
        <p14:creationId xmlns:p14="http://schemas.microsoft.com/office/powerpoint/2010/main" val="1693740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62" name="Titel 1">
            <a:extLst>
              <a:ext uri="{FF2B5EF4-FFF2-40B4-BE49-F238E27FC236}">
                <a16:creationId xmlns:a16="http://schemas.microsoft.com/office/drawing/2014/main" id="{40991717-E85F-FF42-A73E-614E947D6FDE}"/>
              </a:ext>
            </a:extLst>
          </p:cNvPr>
          <p:cNvSpPr>
            <a:spLocks noGrp="1"/>
          </p:cNvSpPr>
          <p:nvPr>
            <p:ph type="title"/>
          </p:nvPr>
        </p:nvSpPr>
        <p:spPr>
          <a:xfrm>
            <a:off x="3363864" y="685800"/>
            <a:ext cx="7705164" cy="1485900"/>
          </a:xfrm>
        </p:spPr>
        <p:txBody>
          <a:bodyPr>
            <a:normAutofit/>
          </a:bodyPr>
          <a:lstStyle/>
          <a:p>
            <a:r>
              <a:rPr lang="de-DE" altLang="de-DE">
                <a:latin typeface="Arial" panose="020B0604020202020204" pitchFamily="34" charset="0"/>
                <a:cs typeface="Arial" panose="020B0604020202020204" pitchFamily="34" charset="0"/>
                <a:sym typeface="Arial" panose="020B0604020202020204" pitchFamily="34" charset="0"/>
              </a:rPr>
              <a:t>The Bison Film Company </a:t>
            </a:r>
            <a:endParaRPr lang="de-DE" altLang="de-DE"/>
          </a:p>
        </p:txBody>
      </p:sp>
      <p:sp>
        <p:nvSpPr>
          <p:cNvPr id="74" name="Rectangle 73">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63" name="Inhaltsplatzhalter 2">
            <a:extLst>
              <a:ext uri="{FF2B5EF4-FFF2-40B4-BE49-F238E27FC236}">
                <a16:creationId xmlns:a16="http://schemas.microsoft.com/office/drawing/2014/main" id="{6D3B5954-6DCF-CD4F-8E72-15E6A1D8C2A6}"/>
              </a:ext>
            </a:extLst>
          </p:cNvPr>
          <p:cNvSpPr>
            <a:spLocks noGrp="1"/>
          </p:cNvSpPr>
          <p:nvPr>
            <p:ph idx="1"/>
          </p:nvPr>
        </p:nvSpPr>
        <p:spPr>
          <a:xfrm>
            <a:off x="3363864" y="2286000"/>
            <a:ext cx="7705164" cy="3581400"/>
          </a:xfrm>
        </p:spPr>
        <p:txBody>
          <a:bodyPr>
            <a:normAutofit/>
          </a:bodyPr>
          <a:lstStyle/>
          <a:p>
            <a:pPr marL="0" indent="0">
              <a:buNone/>
            </a:pPr>
            <a:r>
              <a:rPr lang="en-US" altLang="de-DE" sz="3200" dirty="0">
                <a:latin typeface="Arial" panose="020B0604020202020204" pitchFamily="34" charset="0"/>
                <a:cs typeface="Arial" panose="020B0604020202020204" pitchFamily="34" charset="0"/>
                <a:sym typeface="Arial" panose="020B0604020202020204" pitchFamily="34" charset="0"/>
              </a:rPr>
              <a:t>… recently, acquired the services of the Miller Brothers 101 Ranch Company of Indians and cowboys and is in the market for high class western and cowboy scenarios.</a:t>
            </a:r>
          </a:p>
          <a:p>
            <a:endParaRPr lang="en-US" altLang="de-DE" sz="3200" dirty="0"/>
          </a:p>
        </p:txBody>
      </p:sp>
    </p:spTree>
    <p:extLst>
      <p:ext uri="{BB962C8B-B14F-4D97-AF65-F5344CB8AC3E}">
        <p14:creationId xmlns:p14="http://schemas.microsoft.com/office/powerpoint/2010/main" val="84299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586" name="Titel 1">
            <a:extLst>
              <a:ext uri="{FF2B5EF4-FFF2-40B4-BE49-F238E27FC236}">
                <a16:creationId xmlns:a16="http://schemas.microsoft.com/office/drawing/2014/main" id="{848FD064-8AE0-5842-9F63-33D1C39D8724}"/>
              </a:ext>
            </a:extLst>
          </p:cNvPr>
          <p:cNvSpPr>
            <a:spLocks noGrp="1"/>
          </p:cNvSpPr>
          <p:nvPr>
            <p:ph type="title"/>
          </p:nvPr>
        </p:nvSpPr>
        <p:spPr>
          <a:xfrm>
            <a:off x="3363864" y="685800"/>
            <a:ext cx="7705164" cy="1485900"/>
          </a:xfrm>
        </p:spPr>
        <p:txBody>
          <a:bodyPr>
            <a:normAutofit/>
          </a:bodyPr>
          <a:lstStyle/>
          <a:p>
            <a:r>
              <a:rPr lang="de-DE" altLang="de-DE">
                <a:latin typeface="Arial" panose="020B0604020202020204" pitchFamily="34" charset="0"/>
                <a:cs typeface="Arial" panose="020B0604020202020204" pitchFamily="34" charset="0"/>
                <a:sym typeface="Arial" panose="020B0604020202020204" pitchFamily="34" charset="0"/>
              </a:rPr>
              <a:t>The Eclair Company </a:t>
            </a:r>
            <a:endParaRPr lang="de-DE" altLang="de-DE"/>
          </a:p>
        </p:txBody>
      </p:sp>
      <p:sp>
        <p:nvSpPr>
          <p:cNvPr id="73" name="Rectangle 72">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nhaltsplatzhalter 2">
            <a:extLst>
              <a:ext uri="{FF2B5EF4-FFF2-40B4-BE49-F238E27FC236}">
                <a16:creationId xmlns:a16="http://schemas.microsoft.com/office/drawing/2014/main" id="{EF319C2F-7231-0844-BB2D-7D977EFED170}"/>
              </a:ext>
            </a:extLst>
          </p:cNvPr>
          <p:cNvSpPr>
            <a:spLocks noGrp="1"/>
          </p:cNvSpPr>
          <p:nvPr>
            <p:ph idx="1"/>
          </p:nvPr>
        </p:nvSpPr>
        <p:spPr>
          <a:xfrm>
            <a:off x="3363864" y="2286000"/>
            <a:ext cx="7705164" cy="3581400"/>
          </a:xfrm>
        </p:spPr>
        <p:txBody>
          <a:bodyPr>
            <a:normAutofit/>
          </a:bodyPr>
          <a:lstStyle/>
          <a:p>
            <a:pPr marL="0" indent="0" defTabSz="377266">
              <a:spcBef>
                <a:spcPts val="211"/>
              </a:spcBef>
              <a:buNone/>
            </a:pPr>
            <a:r>
              <a:rPr lang="en-GB" altLang="de-DE" sz="3200" dirty="0">
                <a:latin typeface="Arial" panose="020B0604020202020204" pitchFamily="34" charset="0"/>
                <a:cs typeface="Arial" panose="020B0604020202020204" pitchFamily="34" charset="0"/>
                <a:sym typeface="Arial" panose="020B0604020202020204" pitchFamily="34" charset="0"/>
              </a:rPr>
              <a:t>… on the other hand did not want westerns, while Edison was more interested in ‚the particular plot than the classification.</a:t>
            </a:r>
          </a:p>
          <a:p>
            <a:pPr marL="260068" indent="-260068" defTabSz="377266"/>
            <a:endParaRPr lang="en-GB" altLang="de-DE" sz="3200" dirty="0"/>
          </a:p>
        </p:txBody>
      </p:sp>
    </p:spTree>
    <p:extLst>
      <p:ext uri="{BB962C8B-B14F-4D97-AF65-F5344CB8AC3E}">
        <p14:creationId xmlns:p14="http://schemas.microsoft.com/office/powerpoint/2010/main" val="3081108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el 1">
            <a:extLst>
              <a:ext uri="{FF2B5EF4-FFF2-40B4-BE49-F238E27FC236}">
                <a16:creationId xmlns:a16="http://schemas.microsoft.com/office/drawing/2014/main" id="{97A1F883-2B28-5A46-AD1B-266802DD8791}"/>
              </a:ext>
            </a:extLst>
          </p:cNvPr>
          <p:cNvSpPr>
            <a:spLocks noGrp="1"/>
          </p:cNvSpPr>
          <p:nvPr>
            <p:ph type="title"/>
          </p:nvPr>
        </p:nvSpPr>
        <p:spPr/>
        <p:txBody>
          <a:bodyPr/>
          <a:lstStyle/>
          <a:p>
            <a:r>
              <a:rPr lang="de-DE" altLang="de-DE">
                <a:latin typeface="Arial" panose="020B0604020202020204" pitchFamily="34" charset="0"/>
                <a:cs typeface="Arial" panose="020B0604020202020204" pitchFamily="34" charset="0"/>
                <a:sym typeface="Arial" panose="020B0604020202020204" pitchFamily="34" charset="0"/>
              </a:rPr>
              <a:t>Kalem </a:t>
            </a:r>
            <a:endParaRPr lang="de-DE" altLang="de-DE"/>
          </a:p>
        </p:txBody>
      </p:sp>
      <p:sp>
        <p:nvSpPr>
          <p:cNvPr id="3" name="Inhaltsplatzhalter 2">
            <a:extLst>
              <a:ext uri="{FF2B5EF4-FFF2-40B4-BE49-F238E27FC236}">
                <a16:creationId xmlns:a16="http://schemas.microsoft.com/office/drawing/2014/main" id="{4CEA6949-1CB4-2B4C-A573-9BD51791F81D}"/>
              </a:ext>
            </a:extLst>
          </p:cNvPr>
          <p:cNvSpPr>
            <a:spLocks noGrp="1"/>
          </p:cNvSpPr>
          <p:nvPr>
            <p:ph idx="1"/>
          </p:nvPr>
        </p:nvSpPr>
        <p:spPr>
          <a:xfrm>
            <a:off x="1465217" y="1546860"/>
            <a:ext cx="9601200" cy="4625340"/>
          </a:xfrm>
        </p:spPr>
        <p:txBody>
          <a:bodyPr>
            <a:noAutofit/>
          </a:bodyPr>
          <a:lstStyle/>
          <a:p>
            <a:pPr marL="260068" indent="-260068" defTabSz="377266">
              <a:lnSpc>
                <a:spcPct val="90000"/>
              </a:lnSpc>
              <a:spcBef>
                <a:spcPts val="211"/>
              </a:spcBef>
              <a:buNone/>
            </a:pPr>
            <a:r>
              <a:rPr lang="en-GB" altLang="de-DE" sz="3200" dirty="0">
                <a:latin typeface="Arial" panose="020B0604020202020204" pitchFamily="34" charset="0"/>
                <a:cs typeface="Arial" panose="020B0604020202020204" pitchFamily="34" charset="0"/>
                <a:sym typeface="Arial" panose="020B0604020202020204" pitchFamily="34" charset="0"/>
              </a:rPr>
              <a:t>	… at this point wanted material that could be done in Southern California, and suggested writers keep in mind the personalities of their top stars, Alice Joyce and Carlyle Blackwell. </a:t>
            </a:r>
            <a:r>
              <a:rPr lang="en-GB" altLang="de-DE" sz="3200" dirty="0" err="1">
                <a:latin typeface="Arial" panose="020B0604020202020204" pitchFamily="34" charset="0"/>
                <a:cs typeface="Arial" panose="020B0604020202020204" pitchFamily="34" charset="0"/>
                <a:sym typeface="Arial" panose="020B0604020202020204" pitchFamily="34" charset="0"/>
              </a:rPr>
              <a:t>Kalem</a:t>
            </a:r>
            <a:r>
              <a:rPr lang="en-GB" altLang="de-DE" sz="3200" dirty="0">
                <a:latin typeface="Arial" panose="020B0604020202020204" pitchFamily="34" charset="0"/>
                <a:cs typeface="Arial" panose="020B0604020202020204" pitchFamily="34" charset="0"/>
                <a:sym typeface="Arial" panose="020B0604020202020204" pitchFamily="34" charset="0"/>
              </a:rPr>
              <a:t> did allow as how ‚an occasional railroad subject might be considered.’ Kinemacolor Company of America, in an early attempt at making </a:t>
            </a:r>
            <a:r>
              <a:rPr lang="en-GB" altLang="de-DE" sz="3200" dirty="0" err="1">
                <a:latin typeface="Arial" panose="020B0604020202020204" pitchFamily="34" charset="0"/>
                <a:cs typeface="Arial" panose="020B0604020202020204" pitchFamily="34" charset="0"/>
                <a:sym typeface="Arial" panose="020B0604020202020204" pitchFamily="34" charset="0"/>
              </a:rPr>
              <a:t>color</a:t>
            </a:r>
            <a:r>
              <a:rPr lang="en-GB" altLang="de-DE" sz="3200" dirty="0">
                <a:latin typeface="Arial" panose="020B0604020202020204" pitchFamily="34" charset="0"/>
                <a:cs typeface="Arial" panose="020B0604020202020204" pitchFamily="34" charset="0"/>
                <a:sym typeface="Arial" panose="020B0604020202020204" pitchFamily="34" charset="0"/>
              </a:rPr>
              <a:t> films, wanted ‚open air scenes as far as possible,’ while Majestic wanted ‚rural comedies or dramas of life on the farm.’</a:t>
            </a:r>
          </a:p>
          <a:p>
            <a:pPr marL="260068" indent="-260068" defTabSz="377266"/>
            <a:endParaRPr lang="en-GB" altLang="de-DE" sz="3200" dirty="0"/>
          </a:p>
        </p:txBody>
      </p:sp>
    </p:spTree>
    <p:extLst>
      <p:ext uri="{BB962C8B-B14F-4D97-AF65-F5344CB8AC3E}">
        <p14:creationId xmlns:p14="http://schemas.microsoft.com/office/powerpoint/2010/main" val="299662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530" name="Rectangle 1">
            <a:extLst>
              <a:ext uri="{FF2B5EF4-FFF2-40B4-BE49-F238E27FC236}">
                <a16:creationId xmlns:a16="http://schemas.microsoft.com/office/drawing/2014/main" id="{001FE397-4802-7348-BCC0-4313770A9819}"/>
              </a:ext>
            </a:extLst>
          </p:cNvPr>
          <p:cNvSpPr>
            <a:spLocks noGrp="1" noChangeArrowheads="1"/>
          </p:cNvSpPr>
          <p:nvPr>
            <p:ph type="title"/>
          </p:nvPr>
        </p:nvSpPr>
        <p:spPr>
          <a:xfrm>
            <a:off x="967902" y="1194180"/>
            <a:ext cx="3523938" cy="5020353"/>
          </a:xfrm>
        </p:spPr>
        <p:txBody>
          <a:bodyPr>
            <a:normAutofit/>
          </a:bodyPr>
          <a:lstStyle/>
          <a:p>
            <a:pPr eaLnBrk="1"/>
            <a:r>
              <a:rPr lang="de-DE" altLang="de-DE" dirty="0"/>
              <a:t>Edwin S. Porter</a:t>
            </a:r>
          </a:p>
        </p:txBody>
      </p:sp>
      <p:sp>
        <p:nvSpPr>
          <p:cNvPr id="75" name="Rectangle 74">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0531" name="Rectangle 2">
            <a:extLst>
              <a:ext uri="{FF2B5EF4-FFF2-40B4-BE49-F238E27FC236}">
                <a16:creationId xmlns:a16="http://schemas.microsoft.com/office/drawing/2014/main" id="{5217AD46-AC7F-664D-B49D-928E676BC138}"/>
              </a:ext>
            </a:extLst>
          </p:cNvPr>
          <p:cNvSpPr>
            <a:spLocks noGrp="1" noChangeArrowheads="1"/>
          </p:cNvSpPr>
          <p:nvPr>
            <p:ph idx="1"/>
          </p:nvPr>
        </p:nvSpPr>
        <p:spPr>
          <a:xfrm>
            <a:off x="5056541" y="1194179"/>
            <a:ext cx="6114847" cy="5020353"/>
          </a:xfrm>
        </p:spPr>
        <p:txBody>
          <a:bodyPr>
            <a:normAutofit/>
          </a:bodyPr>
          <a:lstStyle/>
          <a:p>
            <a:pPr eaLnBrk="1"/>
            <a:r>
              <a:rPr lang="de-DE" altLang="de-DE" sz="3200" i="1" dirty="0"/>
              <a:t>Jack </a:t>
            </a:r>
            <a:r>
              <a:rPr lang="de-DE" altLang="de-DE" sz="3200" i="1" dirty="0" err="1"/>
              <a:t>and</a:t>
            </a:r>
            <a:r>
              <a:rPr lang="de-DE" altLang="de-DE" sz="3200" i="1" dirty="0"/>
              <a:t> </a:t>
            </a:r>
            <a:r>
              <a:rPr lang="de-DE" altLang="de-DE" sz="3200" i="1" dirty="0" err="1"/>
              <a:t>the</a:t>
            </a:r>
            <a:r>
              <a:rPr lang="de-DE" altLang="de-DE" sz="3200" i="1" dirty="0"/>
              <a:t> </a:t>
            </a:r>
            <a:r>
              <a:rPr lang="de-DE" altLang="de-DE" sz="3200" i="1" dirty="0" err="1"/>
              <a:t>Beanstalk</a:t>
            </a:r>
            <a:r>
              <a:rPr lang="de-DE" altLang="de-DE" sz="3200" dirty="0"/>
              <a:t> (June 1902)</a:t>
            </a:r>
          </a:p>
          <a:p>
            <a:pPr eaLnBrk="1"/>
            <a:r>
              <a:rPr lang="de-DE" altLang="de-DE" sz="3200" i="1" dirty="0"/>
              <a:t>Life </a:t>
            </a:r>
            <a:r>
              <a:rPr lang="de-DE" altLang="de-DE" sz="3200" i="1" dirty="0" err="1"/>
              <a:t>of</a:t>
            </a:r>
            <a:r>
              <a:rPr lang="de-DE" altLang="de-DE" sz="3200" i="1" dirty="0"/>
              <a:t> an American </a:t>
            </a:r>
            <a:r>
              <a:rPr lang="de-DE" altLang="de-DE" sz="3200" i="1" dirty="0" err="1"/>
              <a:t>Fireman</a:t>
            </a:r>
            <a:r>
              <a:rPr lang="de-DE" altLang="de-DE" sz="3200" i="1" dirty="0"/>
              <a:t> </a:t>
            </a:r>
            <a:r>
              <a:rPr lang="de-DE" altLang="de-DE" sz="3200" dirty="0"/>
              <a:t>(Nov. 1902 - Jan. 1903)</a:t>
            </a:r>
          </a:p>
        </p:txBody>
      </p:sp>
      <p:sp>
        <p:nvSpPr>
          <p:cNvPr id="150532" name="Rectangle 3">
            <a:extLst>
              <a:ext uri="{FF2B5EF4-FFF2-40B4-BE49-F238E27FC236}">
                <a16:creationId xmlns:a16="http://schemas.microsoft.com/office/drawing/2014/main" id="{7B9CE826-CB33-7D4D-883F-8986BF977573}"/>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87626864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634" name="Titel 1">
            <a:extLst>
              <a:ext uri="{FF2B5EF4-FFF2-40B4-BE49-F238E27FC236}">
                <a16:creationId xmlns:a16="http://schemas.microsoft.com/office/drawing/2014/main" id="{B936ADDE-1B4F-0840-AA44-595C7A6B8D09}"/>
              </a:ext>
            </a:extLst>
          </p:cNvPr>
          <p:cNvSpPr>
            <a:spLocks noGrp="1"/>
          </p:cNvSpPr>
          <p:nvPr>
            <p:ph type="title"/>
          </p:nvPr>
        </p:nvSpPr>
        <p:spPr>
          <a:xfrm>
            <a:off x="3363864" y="685800"/>
            <a:ext cx="7705164" cy="1485900"/>
          </a:xfrm>
        </p:spPr>
        <p:txBody>
          <a:bodyPr>
            <a:normAutofit/>
          </a:bodyPr>
          <a:lstStyle/>
          <a:p>
            <a:r>
              <a:rPr lang="de-DE" altLang="de-DE">
                <a:latin typeface="Arial" panose="020B0604020202020204" pitchFamily="34" charset="0"/>
                <a:cs typeface="Arial" panose="020B0604020202020204" pitchFamily="34" charset="0"/>
                <a:sym typeface="Arial" panose="020B0604020202020204" pitchFamily="34" charset="0"/>
              </a:rPr>
              <a:t>The Meliès Film Company </a:t>
            </a:r>
            <a:endParaRPr lang="de-DE" altLang="de-DE"/>
          </a:p>
        </p:txBody>
      </p:sp>
      <p:sp>
        <p:nvSpPr>
          <p:cNvPr id="74" name="Rectangle 73">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35" name="Inhaltsplatzhalter 2">
            <a:extLst>
              <a:ext uri="{FF2B5EF4-FFF2-40B4-BE49-F238E27FC236}">
                <a16:creationId xmlns:a16="http://schemas.microsoft.com/office/drawing/2014/main" id="{A81C57ED-25CE-164E-A63B-3930A861BE32}"/>
              </a:ext>
            </a:extLst>
          </p:cNvPr>
          <p:cNvSpPr>
            <a:spLocks noGrp="1"/>
          </p:cNvSpPr>
          <p:nvPr>
            <p:ph idx="1"/>
          </p:nvPr>
        </p:nvSpPr>
        <p:spPr>
          <a:xfrm>
            <a:off x="3363864" y="2285999"/>
            <a:ext cx="7705164" cy="3762103"/>
          </a:xfrm>
        </p:spPr>
        <p:txBody>
          <a:bodyPr>
            <a:noAutofit/>
          </a:bodyPr>
          <a:lstStyle/>
          <a:p>
            <a:pPr marL="0" indent="0">
              <a:buNone/>
            </a:pPr>
            <a:r>
              <a:rPr lang="en-US" altLang="de-DE" sz="3200" dirty="0">
                <a:latin typeface="Arial" panose="020B0604020202020204" pitchFamily="34" charset="0"/>
                <a:cs typeface="Arial" panose="020B0604020202020204" pitchFamily="34" charset="0"/>
                <a:sym typeface="Arial" panose="020B0604020202020204" pitchFamily="34" charset="0"/>
              </a:rPr>
              <a:t>… was also looking for stories with Southern California settings, and were even more specific about their requirements: ‚The stories must not require military scenes or anything of a spectacular order. There may be a number of riders used in the picture, incidentally, up to the number of fifteen.’</a:t>
            </a:r>
            <a:endParaRPr lang="en-US" altLang="de-DE" sz="3200" dirty="0"/>
          </a:p>
          <a:p>
            <a:endParaRPr lang="en-US" altLang="de-DE" sz="3200" dirty="0"/>
          </a:p>
        </p:txBody>
      </p:sp>
    </p:spTree>
    <p:extLst>
      <p:ext uri="{BB962C8B-B14F-4D97-AF65-F5344CB8AC3E}">
        <p14:creationId xmlns:p14="http://schemas.microsoft.com/office/powerpoint/2010/main" val="6479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5"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6"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8" name="Rectangle 77">
            <a:extLst>
              <a:ext uri="{FF2B5EF4-FFF2-40B4-BE49-F238E27FC236}">
                <a16:creationId xmlns:a16="http://schemas.microsoft.com/office/drawing/2014/main" id="{1E954AF0-B5CC-4A16-ACDA-675B5694F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8661" name="Picture 4" descr="photoplaywrights.tif                                           00100965&#10;schreibplatte                  BBA74857:">
            <a:extLst>
              <a:ext uri="{FF2B5EF4-FFF2-40B4-BE49-F238E27FC236}">
                <a16:creationId xmlns:a16="http://schemas.microsoft.com/office/drawing/2014/main" id="{A9AB9150-016F-874D-85FF-07CEBAB57E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634275" y="1154717"/>
            <a:ext cx="6900380" cy="4548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0" name="Freeform 6">
            <a:extLst>
              <a:ext uri="{FF2B5EF4-FFF2-40B4-BE49-F238E27FC236}">
                <a16:creationId xmlns:a16="http://schemas.microsoft.com/office/drawing/2014/main" id="{325322DD-3792-4947-A96A-1B6D9D786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98659" name="Rectangle 2">
            <a:extLst>
              <a:ext uri="{FF2B5EF4-FFF2-40B4-BE49-F238E27FC236}">
                <a16:creationId xmlns:a16="http://schemas.microsoft.com/office/drawing/2014/main" id="{DEDB092E-83EF-544A-9510-5EBF5D2AA552}"/>
              </a:ext>
            </a:extLst>
          </p:cNvPr>
          <p:cNvSpPr>
            <a:spLocks noGrp="1" noChangeArrowheads="1"/>
          </p:cNvSpPr>
          <p:nvPr>
            <p:ph type="title"/>
          </p:nvPr>
        </p:nvSpPr>
        <p:spPr>
          <a:xfrm>
            <a:off x="8569666" y="1314922"/>
            <a:ext cx="3176246" cy="3000139"/>
          </a:xfrm>
        </p:spPr>
        <p:txBody>
          <a:bodyPr vert="horz" lIns="91440" tIns="45720" rIns="91440" bIns="45720" rtlCol="0" anchor="b">
            <a:normAutofit/>
          </a:bodyPr>
          <a:lstStyle/>
          <a:p>
            <a:r>
              <a:rPr lang="en-US" altLang="de-DE" sz="3700" cap="all"/>
              <a:t>A Group of Photo-playwrights</a:t>
            </a:r>
          </a:p>
        </p:txBody>
      </p:sp>
      <p:sp>
        <p:nvSpPr>
          <p:cNvPr id="198658" name="Rectangle 1">
            <a:extLst>
              <a:ext uri="{FF2B5EF4-FFF2-40B4-BE49-F238E27FC236}">
                <a16:creationId xmlns:a16="http://schemas.microsoft.com/office/drawing/2014/main" id="{2C44CB62-A53F-7C4A-9F03-8B7E2BA855B2}"/>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461586516"/>
      </p:ext>
    </p:extLst>
  </p:cSld>
  <p:clrMapOvr>
    <a:overrideClrMapping bg1="dk1" tx1="lt1" bg2="dk2" tx2="lt2" accent1="accent1" accent2="accent2" accent3="accent3" accent4="accent4" accent5="accent5" accent6="accent6" hlink="hlink" folHlink="folHlink"/>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4"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5"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7" name="Rectangle 76">
            <a:extLst>
              <a:ext uri="{FF2B5EF4-FFF2-40B4-BE49-F238E27FC236}">
                <a16:creationId xmlns:a16="http://schemas.microsoft.com/office/drawing/2014/main" id="{1E954AF0-B5CC-4A16-ACDA-675B5694F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0708" name="Picture 3" descr="scenariofever3.tif                                             00100965&#10;schreibplatte                  BBA74857:">
            <a:extLst>
              <a:ext uri="{FF2B5EF4-FFF2-40B4-BE49-F238E27FC236}">
                <a16:creationId xmlns:a16="http://schemas.microsoft.com/office/drawing/2014/main" id="{E995CBF0-F51E-DB4B-B37D-C3ED514EF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611622" y="640080"/>
            <a:ext cx="4945685" cy="557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9" name="Freeform 6">
            <a:extLst>
              <a:ext uri="{FF2B5EF4-FFF2-40B4-BE49-F238E27FC236}">
                <a16:creationId xmlns:a16="http://schemas.microsoft.com/office/drawing/2014/main" id="{325322DD-3792-4947-A96A-1B6D9D786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00707" name="Rectangle 2">
            <a:extLst>
              <a:ext uri="{FF2B5EF4-FFF2-40B4-BE49-F238E27FC236}">
                <a16:creationId xmlns:a16="http://schemas.microsoft.com/office/drawing/2014/main" id="{F40FC8FA-1D56-5947-974C-D95D75F7ABBA}"/>
              </a:ext>
            </a:extLst>
          </p:cNvPr>
          <p:cNvSpPr>
            <a:spLocks noGrp="1" noChangeArrowheads="1"/>
          </p:cNvSpPr>
          <p:nvPr>
            <p:ph type="title"/>
          </p:nvPr>
        </p:nvSpPr>
        <p:spPr>
          <a:xfrm>
            <a:off x="8569666" y="1314922"/>
            <a:ext cx="3176246" cy="3000139"/>
          </a:xfrm>
        </p:spPr>
        <p:txBody>
          <a:bodyPr vert="horz" lIns="91440" tIns="45720" rIns="91440" bIns="45720" rtlCol="0" anchor="b">
            <a:normAutofit/>
          </a:bodyPr>
          <a:lstStyle/>
          <a:p>
            <a:r>
              <a:rPr lang="en-US" altLang="de-DE" sz="4800" cap="all">
                <a:sym typeface="Calibri" panose="020F0502020204030204" pitchFamily="34" charset="0"/>
              </a:rPr>
              <a:t>Scenario Fever</a:t>
            </a:r>
          </a:p>
        </p:txBody>
      </p:sp>
      <p:sp>
        <p:nvSpPr>
          <p:cNvPr id="200706" name="Rectangle 1">
            <a:extLst>
              <a:ext uri="{FF2B5EF4-FFF2-40B4-BE49-F238E27FC236}">
                <a16:creationId xmlns:a16="http://schemas.microsoft.com/office/drawing/2014/main" id="{B2317851-C760-DD40-9408-86C236044AF3}"/>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8004127"/>
      </p:ext>
    </p:extLst>
  </p:cSld>
  <p:clrMapOvr>
    <a:overrideClrMapping bg1="dk1" tx1="lt1" bg2="dk2" tx2="lt2" accent1="accent1" accent2="accent2" accent3="accent3" accent4="accent4" accent5="accent5" accent6="accent6" hlink="hlink" folHlink="folHlink"/>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4"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5"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7" name="Rectangle 76">
            <a:extLst>
              <a:ext uri="{FF2B5EF4-FFF2-40B4-BE49-F238E27FC236}">
                <a16:creationId xmlns:a16="http://schemas.microsoft.com/office/drawing/2014/main" id="{1E954AF0-B5CC-4A16-ACDA-675B5694F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732" name="Picture 3" descr="scenariofever.tif                                              00100965&#10;schreibplatte                  BBA74857:">
            <a:extLst>
              <a:ext uri="{FF2B5EF4-FFF2-40B4-BE49-F238E27FC236}">
                <a16:creationId xmlns:a16="http://schemas.microsoft.com/office/drawing/2014/main" id="{21807FF7-9C33-E04C-9384-A1B5151C8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34275" y="2078035"/>
            <a:ext cx="6900380" cy="27019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9" name="Freeform 6">
            <a:extLst>
              <a:ext uri="{FF2B5EF4-FFF2-40B4-BE49-F238E27FC236}">
                <a16:creationId xmlns:a16="http://schemas.microsoft.com/office/drawing/2014/main" id="{325322DD-3792-4947-A96A-1B6D9D786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01731" name="Rectangle 2">
            <a:extLst>
              <a:ext uri="{FF2B5EF4-FFF2-40B4-BE49-F238E27FC236}">
                <a16:creationId xmlns:a16="http://schemas.microsoft.com/office/drawing/2014/main" id="{66D6CE51-1E22-414E-8EFA-C9CE1F23D91A}"/>
              </a:ext>
            </a:extLst>
          </p:cNvPr>
          <p:cNvSpPr>
            <a:spLocks noGrp="1" noChangeArrowheads="1"/>
          </p:cNvSpPr>
          <p:nvPr>
            <p:ph type="title"/>
          </p:nvPr>
        </p:nvSpPr>
        <p:spPr>
          <a:xfrm>
            <a:off x="8569666" y="1314922"/>
            <a:ext cx="3176246" cy="3000139"/>
          </a:xfrm>
        </p:spPr>
        <p:txBody>
          <a:bodyPr vert="horz" lIns="91440" tIns="45720" rIns="91440" bIns="45720" rtlCol="0" anchor="b">
            <a:normAutofit/>
          </a:bodyPr>
          <a:lstStyle/>
          <a:p>
            <a:r>
              <a:rPr lang="en-US" altLang="de-DE" sz="4800" cap="all">
                <a:sym typeface="Calibri" panose="020F0502020204030204" pitchFamily="34" charset="0"/>
              </a:rPr>
              <a:t>Scenario Fever</a:t>
            </a:r>
          </a:p>
        </p:txBody>
      </p:sp>
      <p:sp>
        <p:nvSpPr>
          <p:cNvPr id="201730" name="Rectangle 1">
            <a:extLst>
              <a:ext uri="{FF2B5EF4-FFF2-40B4-BE49-F238E27FC236}">
                <a16:creationId xmlns:a16="http://schemas.microsoft.com/office/drawing/2014/main" id="{93DB06C3-C95E-2442-8FFA-C90E184C8E4F}"/>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947014397"/>
      </p:ext>
    </p:extLst>
  </p:cSld>
  <p:clrMapOvr>
    <a:overrideClrMapping bg1="dk1" tx1="lt1" bg2="dk2" tx2="lt2" accent1="accent1" accent2="accent2" accent3="accent3" accent4="accent4" accent5="accent5" accent6="accent6" hlink="hlink" folHlink="folHlink"/>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4"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5"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7" name="Rectangle 76">
            <a:extLst>
              <a:ext uri="{FF2B5EF4-FFF2-40B4-BE49-F238E27FC236}">
                <a16:creationId xmlns:a16="http://schemas.microsoft.com/office/drawing/2014/main" id="{1E954AF0-B5CC-4A16-ACDA-675B5694F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2756" name="Picture 3" descr="scenariofever2.tif                                             00100965&#10;schreibplatte                  BBA74857:">
            <a:extLst>
              <a:ext uri="{FF2B5EF4-FFF2-40B4-BE49-F238E27FC236}">
                <a16:creationId xmlns:a16="http://schemas.microsoft.com/office/drawing/2014/main" id="{A2E8A533-9B6F-DC4B-898E-EE4694595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34275" y="1963851"/>
            <a:ext cx="6900380" cy="29302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9" name="Freeform 6">
            <a:extLst>
              <a:ext uri="{FF2B5EF4-FFF2-40B4-BE49-F238E27FC236}">
                <a16:creationId xmlns:a16="http://schemas.microsoft.com/office/drawing/2014/main" id="{325322DD-3792-4947-A96A-1B6D9D786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02755" name="Rectangle 2">
            <a:extLst>
              <a:ext uri="{FF2B5EF4-FFF2-40B4-BE49-F238E27FC236}">
                <a16:creationId xmlns:a16="http://schemas.microsoft.com/office/drawing/2014/main" id="{D735A616-E49C-FA48-9236-7FE65504DBFE}"/>
              </a:ext>
            </a:extLst>
          </p:cNvPr>
          <p:cNvSpPr>
            <a:spLocks noGrp="1" noChangeArrowheads="1"/>
          </p:cNvSpPr>
          <p:nvPr>
            <p:ph type="title"/>
          </p:nvPr>
        </p:nvSpPr>
        <p:spPr>
          <a:xfrm>
            <a:off x="8569666" y="1314922"/>
            <a:ext cx="3176246" cy="3000139"/>
          </a:xfrm>
        </p:spPr>
        <p:txBody>
          <a:bodyPr vert="horz" lIns="91440" tIns="45720" rIns="91440" bIns="45720" rtlCol="0" anchor="b">
            <a:normAutofit/>
          </a:bodyPr>
          <a:lstStyle/>
          <a:p>
            <a:r>
              <a:rPr lang="en-US" altLang="de-DE" sz="4800" cap="all">
                <a:sym typeface="Calibri" panose="020F0502020204030204" pitchFamily="34" charset="0"/>
              </a:rPr>
              <a:t>Scenario Fever</a:t>
            </a:r>
          </a:p>
        </p:txBody>
      </p:sp>
    </p:spTree>
    <p:extLst>
      <p:ext uri="{BB962C8B-B14F-4D97-AF65-F5344CB8AC3E}">
        <p14:creationId xmlns:p14="http://schemas.microsoft.com/office/powerpoint/2010/main" val="2245927398"/>
      </p:ext>
    </p:extLst>
  </p:cSld>
  <p:clrMapOvr>
    <a:overrideClrMapping bg1="dk1" tx1="lt1" bg2="dk2" tx2="lt2" accent1="accent1" accent2="accent2" accent3="accent3" accent4="accent4" accent5="accent5" accent6="accent6" hlink="hlink" folHlink="folHlink"/>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03" name="Rectangle 2">
            <a:extLst>
              <a:ext uri="{FF2B5EF4-FFF2-40B4-BE49-F238E27FC236}">
                <a16:creationId xmlns:a16="http://schemas.microsoft.com/office/drawing/2014/main" id="{EA401797-C717-2846-99F3-F013457580B3}"/>
              </a:ext>
            </a:extLst>
          </p:cNvPr>
          <p:cNvSpPr>
            <a:spLocks noGrp="1" noChangeArrowheads="1"/>
          </p:cNvSpPr>
          <p:nvPr>
            <p:ph type="title"/>
          </p:nvPr>
        </p:nvSpPr>
        <p:spPr>
          <a:xfrm>
            <a:off x="640080" y="639704"/>
            <a:ext cx="3299579" cy="5577840"/>
          </a:xfrm>
        </p:spPr>
        <p:txBody>
          <a:bodyPr anchor="ctr">
            <a:normAutofit/>
          </a:bodyPr>
          <a:lstStyle/>
          <a:p>
            <a:pPr algn="ctr" eaLnBrk="1"/>
            <a:r>
              <a:rPr lang="de-DE" altLang="de-DE" dirty="0" err="1"/>
              <a:t>Professions</a:t>
            </a:r>
            <a:endParaRPr lang="de-DE" altLang="de-DE"/>
          </a:p>
        </p:txBody>
      </p:sp>
      <p:sp>
        <p:nvSpPr>
          <p:cNvPr id="204802" name="Rectangle 1">
            <a:extLst>
              <a:ext uri="{FF2B5EF4-FFF2-40B4-BE49-F238E27FC236}">
                <a16:creationId xmlns:a16="http://schemas.microsoft.com/office/drawing/2014/main" id="{9662B864-600A-364C-89D4-EA5A5F9F6D95}"/>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204806" name="Rectangle 3">
            <a:extLst>
              <a:ext uri="{FF2B5EF4-FFF2-40B4-BE49-F238E27FC236}">
                <a16:creationId xmlns:a16="http://schemas.microsoft.com/office/drawing/2014/main" id="{7C641063-28A3-4993-80DD-A1BFAAB2DD46}"/>
              </a:ext>
            </a:extLst>
          </p:cNvPr>
          <p:cNvGraphicFramePr>
            <a:graphicFrameLocks noGrp="1"/>
          </p:cNvGraphicFramePr>
          <p:nvPr>
            <p:ph idx="1"/>
            <p:extLst>
              <p:ext uri="{D42A27DB-BD31-4B8C-83A1-F6EECF244321}">
                <p14:modId xmlns:p14="http://schemas.microsoft.com/office/powerpoint/2010/main" val="2081864414"/>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188582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8" name="Group 137">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9"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05835"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2" name="Rectangle 141">
            <a:extLst>
              <a:ext uri="{FF2B5EF4-FFF2-40B4-BE49-F238E27FC236}">
                <a16:creationId xmlns:a16="http://schemas.microsoft.com/office/drawing/2014/main" id="{1E954AF0-B5CC-4A16-ACDA-675B5694F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29" name="Picture 4" descr="emersonloos.tif                                                00100965&#10;schreibplatte                  BBA74857:">
            <a:extLst>
              <a:ext uri="{FF2B5EF4-FFF2-40B4-BE49-F238E27FC236}">
                <a16:creationId xmlns:a16="http://schemas.microsoft.com/office/drawing/2014/main" id="{7383D701-2336-AC44-A2D8-9B0E3460720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2662" r="2" b="2"/>
          <a:stretch/>
        </p:blipFill>
        <p:spPr bwMode="auto">
          <a:xfrm>
            <a:off x="634275" y="1488262"/>
            <a:ext cx="6900380" cy="3881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44" name="Freeform 6">
            <a:extLst>
              <a:ext uri="{FF2B5EF4-FFF2-40B4-BE49-F238E27FC236}">
                <a16:creationId xmlns:a16="http://schemas.microsoft.com/office/drawing/2014/main" id="{325322DD-3792-4947-A96A-1B6D9D786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05827" name="Rectangle 2">
            <a:extLst>
              <a:ext uri="{FF2B5EF4-FFF2-40B4-BE49-F238E27FC236}">
                <a16:creationId xmlns:a16="http://schemas.microsoft.com/office/drawing/2014/main" id="{33D2B1E6-F22F-F645-B3DD-16DB6C572A76}"/>
              </a:ext>
            </a:extLst>
          </p:cNvPr>
          <p:cNvSpPr>
            <a:spLocks noGrp="1" noChangeArrowheads="1"/>
          </p:cNvSpPr>
          <p:nvPr>
            <p:ph type="title"/>
          </p:nvPr>
        </p:nvSpPr>
        <p:spPr>
          <a:xfrm>
            <a:off x="8569666" y="1314922"/>
            <a:ext cx="3176246" cy="3000139"/>
          </a:xfrm>
        </p:spPr>
        <p:txBody>
          <a:bodyPr vert="horz" lIns="91440" tIns="45720" rIns="91440" bIns="45720" rtlCol="0" anchor="b">
            <a:normAutofit/>
          </a:bodyPr>
          <a:lstStyle/>
          <a:p>
            <a:r>
              <a:rPr lang="en-US" altLang="de-DE" sz="4800" cap="all"/>
              <a:t>John Emerson and Anita Loos</a:t>
            </a:r>
          </a:p>
        </p:txBody>
      </p:sp>
    </p:spTree>
    <p:extLst>
      <p:ext uri="{BB962C8B-B14F-4D97-AF65-F5344CB8AC3E}">
        <p14:creationId xmlns:p14="http://schemas.microsoft.com/office/powerpoint/2010/main" val="2436174286"/>
      </p:ext>
    </p:extLst>
  </p:cSld>
  <p:clrMapOvr>
    <a:overrideClrMapping bg1="dk1" tx1="lt1" bg2="dk2" tx2="lt2" accent1="accent1" accent2="accent2" accent3="accent3" accent4="accent4" accent5="accent5" accent6="accent6" hlink="hlink" folHlink="folHlink"/>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5"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6"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06851" name="Rectangle 2">
            <a:extLst>
              <a:ext uri="{FF2B5EF4-FFF2-40B4-BE49-F238E27FC236}">
                <a16:creationId xmlns:a16="http://schemas.microsoft.com/office/drawing/2014/main" id="{8F73F474-2358-E543-840B-EF7A8261327C}"/>
              </a:ext>
            </a:extLst>
          </p:cNvPr>
          <p:cNvSpPr>
            <a:spLocks noGrp="1" noChangeArrowheads="1"/>
          </p:cNvSpPr>
          <p:nvPr>
            <p:ph type="title"/>
          </p:nvPr>
        </p:nvSpPr>
        <p:spPr>
          <a:xfrm>
            <a:off x="1581150" y="1649691"/>
            <a:ext cx="2698619" cy="2236989"/>
          </a:xfrm>
        </p:spPr>
        <p:txBody>
          <a:bodyPr vert="horz" lIns="91440" tIns="45720" rIns="91440" bIns="45720" rtlCol="0" anchor="b">
            <a:normAutofit/>
          </a:bodyPr>
          <a:lstStyle/>
          <a:p>
            <a:pPr algn="ctr"/>
            <a:r>
              <a:rPr lang="en-US" altLang="de-DE" cap="all"/>
              <a:t>Anita Loos</a:t>
            </a:r>
          </a:p>
        </p:txBody>
      </p:sp>
      <p:pic>
        <p:nvPicPr>
          <p:cNvPr id="206853" name="Picture 4" descr="loos.tif                                                       00100965&#10;schreibplatte                  BBA74857:">
            <a:extLst>
              <a:ext uri="{FF2B5EF4-FFF2-40B4-BE49-F238E27FC236}">
                <a16:creationId xmlns:a16="http://schemas.microsoft.com/office/drawing/2014/main" id="{58BAC924-AEB7-6745-B886-F5C0FA0A50F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357" b="21232"/>
          <a:stretch/>
        </p:blipFill>
        <p:spPr bwMode="auto">
          <a:xfrm>
            <a:off x="4639056" y="10"/>
            <a:ext cx="7552944" cy="6857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3988414511"/>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5"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6"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07875" name="Rectangle 2">
            <a:extLst>
              <a:ext uri="{FF2B5EF4-FFF2-40B4-BE49-F238E27FC236}">
                <a16:creationId xmlns:a16="http://schemas.microsoft.com/office/drawing/2014/main" id="{CCF37482-8CE9-6A41-ABD2-E7030FA4E7C6}"/>
              </a:ext>
            </a:extLst>
          </p:cNvPr>
          <p:cNvSpPr>
            <a:spLocks noGrp="1" noChangeArrowheads="1"/>
          </p:cNvSpPr>
          <p:nvPr>
            <p:ph type="title"/>
          </p:nvPr>
        </p:nvSpPr>
        <p:spPr>
          <a:xfrm>
            <a:off x="1617260" y="1576316"/>
            <a:ext cx="3991689" cy="2310364"/>
          </a:xfrm>
        </p:spPr>
        <p:txBody>
          <a:bodyPr vert="horz" lIns="91440" tIns="45720" rIns="91440" bIns="45720" rtlCol="0" anchor="b">
            <a:normAutofit/>
          </a:bodyPr>
          <a:lstStyle/>
          <a:p>
            <a:pPr algn="ctr"/>
            <a:r>
              <a:rPr lang="en-US" altLang="de-DE" sz="5400" cap="all"/>
              <a:t>June Mathis</a:t>
            </a:r>
          </a:p>
        </p:txBody>
      </p:sp>
      <p:pic>
        <p:nvPicPr>
          <p:cNvPr id="207877" name="Picture 4" descr="junemathis.tif                                                 00100965&#10;schreibplatte                  BBA74857:">
            <a:extLst>
              <a:ext uri="{FF2B5EF4-FFF2-40B4-BE49-F238E27FC236}">
                <a16:creationId xmlns:a16="http://schemas.microsoft.com/office/drawing/2014/main" id="{1F6AC5D6-1B24-5D4D-A644-BFA25172985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966" r="2965"/>
          <a:stretch/>
        </p:blipFill>
        <p:spPr bwMode="auto">
          <a:xfrm>
            <a:off x="6096000" y="10"/>
            <a:ext cx="6092823" cy="6857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2801415889"/>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5"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6"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08899" name="Rectangle 2">
            <a:extLst>
              <a:ext uri="{FF2B5EF4-FFF2-40B4-BE49-F238E27FC236}">
                <a16:creationId xmlns:a16="http://schemas.microsoft.com/office/drawing/2014/main" id="{06262E0B-B50F-D742-85B7-30EF4F4F297F}"/>
              </a:ext>
            </a:extLst>
          </p:cNvPr>
          <p:cNvSpPr>
            <a:spLocks noGrp="1" noChangeArrowheads="1"/>
          </p:cNvSpPr>
          <p:nvPr>
            <p:ph type="title"/>
          </p:nvPr>
        </p:nvSpPr>
        <p:spPr>
          <a:xfrm>
            <a:off x="1581150" y="1649691"/>
            <a:ext cx="2698619" cy="2236989"/>
          </a:xfrm>
        </p:spPr>
        <p:txBody>
          <a:bodyPr vert="horz" lIns="91440" tIns="45720" rIns="91440" bIns="45720" rtlCol="0" anchor="b">
            <a:normAutofit/>
          </a:bodyPr>
          <a:lstStyle/>
          <a:p>
            <a:pPr algn="ctr"/>
            <a:r>
              <a:rPr lang="en-US" altLang="de-DE" sz="4100" cap="all"/>
              <a:t>June Mathis - Valentino</a:t>
            </a:r>
          </a:p>
        </p:txBody>
      </p:sp>
      <p:pic>
        <p:nvPicPr>
          <p:cNvPr id="208901" name="Picture 4" descr="June_Mathis_and_Rudolph_Valentino.jpg">
            <a:extLst>
              <a:ext uri="{FF2B5EF4-FFF2-40B4-BE49-F238E27FC236}">
                <a16:creationId xmlns:a16="http://schemas.microsoft.com/office/drawing/2014/main" id="{AA28EEA5-0A05-B249-B12B-681597AF7BF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4852"/>
          <a:stretch/>
        </p:blipFill>
        <p:spPr bwMode="auto">
          <a:xfrm>
            <a:off x="4639056" y="10"/>
            <a:ext cx="7552944" cy="6857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08898" name="Rectangle 1">
            <a:extLst>
              <a:ext uri="{FF2B5EF4-FFF2-40B4-BE49-F238E27FC236}">
                <a16:creationId xmlns:a16="http://schemas.microsoft.com/office/drawing/2014/main" id="{DA7FE50B-2314-C143-A4AD-FBA0B779DA2D}"/>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4541110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p:nvSpPr>
          <p:cNvPr id="151555" name="Rectangle 2">
            <a:extLst>
              <a:ext uri="{FF2B5EF4-FFF2-40B4-BE49-F238E27FC236}">
                <a16:creationId xmlns:a16="http://schemas.microsoft.com/office/drawing/2014/main" id="{4AB1A7EB-FF0D-1C4B-8944-1C7F8DD844D2}"/>
              </a:ext>
            </a:extLst>
          </p:cNvPr>
          <p:cNvSpPr>
            <a:spLocks noGrp="1" noChangeArrowheads="1"/>
          </p:cNvSpPr>
          <p:nvPr>
            <p:ph type="title"/>
          </p:nvPr>
        </p:nvSpPr>
        <p:spPr>
          <a:xfrm>
            <a:off x="1371600" y="685800"/>
            <a:ext cx="9601200" cy="1485900"/>
          </a:xfrm>
        </p:spPr>
        <p:txBody>
          <a:bodyPr>
            <a:normAutofit/>
          </a:bodyPr>
          <a:lstStyle/>
          <a:p>
            <a:pPr eaLnBrk="1"/>
            <a:r>
              <a:rPr lang="de-DE" altLang="de-DE" dirty="0" err="1"/>
              <a:t>Length</a:t>
            </a:r>
            <a:endParaRPr lang="de-DE" altLang="de-DE" dirty="0"/>
          </a:p>
        </p:txBody>
      </p:sp>
      <p:sp>
        <p:nvSpPr>
          <p:cNvPr id="151554" name="Rectangle 1">
            <a:extLst>
              <a:ext uri="{FF2B5EF4-FFF2-40B4-BE49-F238E27FC236}">
                <a16:creationId xmlns:a16="http://schemas.microsoft.com/office/drawing/2014/main" id="{536988FE-F07A-DC40-ABAA-52AE908B3CC1}"/>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151558" name="Rectangle 3">
            <a:extLst>
              <a:ext uri="{FF2B5EF4-FFF2-40B4-BE49-F238E27FC236}">
                <a16:creationId xmlns:a16="http://schemas.microsoft.com/office/drawing/2014/main" id="{BAA056DC-A555-4E04-9643-A7D6F26106A8}"/>
              </a:ext>
            </a:extLst>
          </p:cNvPr>
          <p:cNvGraphicFramePr>
            <a:graphicFrameLocks noGrp="1"/>
          </p:cNvGraphicFramePr>
          <p:nvPr>
            <p:ph idx="1"/>
            <p:extLst>
              <p:ext uri="{D42A27DB-BD31-4B8C-83A1-F6EECF244321}">
                <p14:modId xmlns:p14="http://schemas.microsoft.com/office/powerpoint/2010/main" val="1898656632"/>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3962533"/>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5"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6"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09923" name="Rectangle 2">
            <a:extLst>
              <a:ext uri="{FF2B5EF4-FFF2-40B4-BE49-F238E27FC236}">
                <a16:creationId xmlns:a16="http://schemas.microsoft.com/office/drawing/2014/main" id="{450E60A5-7CDD-0F4A-95E4-5CB0AE34ED49}"/>
              </a:ext>
            </a:extLst>
          </p:cNvPr>
          <p:cNvSpPr>
            <a:spLocks noGrp="1" noChangeArrowheads="1"/>
          </p:cNvSpPr>
          <p:nvPr>
            <p:ph type="title"/>
          </p:nvPr>
        </p:nvSpPr>
        <p:spPr>
          <a:xfrm>
            <a:off x="1581150" y="1649691"/>
            <a:ext cx="2698619" cy="2236989"/>
          </a:xfrm>
        </p:spPr>
        <p:txBody>
          <a:bodyPr vert="horz" lIns="91440" tIns="45720" rIns="91440" bIns="45720" rtlCol="0" anchor="b">
            <a:normAutofit/>
          </a:bodyPr>
          <a:lstStyle/>
          <a:p>
            <a:pPr algn="ctr"/>
            <a:r>
              <a:rPr lang="en-US" altLang="de-DE" sz="3100" cap="all"/>
              <a:t>Jeanie Macpherson</a:t>
            </a:r>
          </a:p>
        </p:txBody>
      </p:sp>
      <p:pic>
        <p:nvPicPr>
          <p:cNvPr id="209925" name="Picture 4" descr="&#10;mcpherson.tif                                                  00100965&#10;schreibplatte                  BBA74857:">
            <a:extLst>
              <a:ext uri="{FF2B5EF4-FFF2-40B4-BE49-F238E27FC236}">
                <a16:creationId xmlns:a16="http://schemas.microsoft.com/office/drawing/2014/main" id="{96729AF3-F3CD-C74D-B0E0-9C76A80C10E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8485" r="14140" b="5"/>
          <a:stretch/>
        </p:blipFill>
        <p:spPr bwMode="auto">
          <a:xfrm>
            <a:off x="4639056" y="10"/>
            <a:ext cx="7552944" cy="6857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09922" name="Rectangle 1">
            <a:extLst>
              <a:ext uri="{FF2B5EF4-FFF2-40B4-BE49-F238E27FC236}">
                <a16:creationId xmlns:a16="http://schemas.microsoft.com/office/drawing/2014/main" id="{DEDA7E53-EBF6-3143-B8AE-7E6B4D96DBA6}"/>
              </a:ext>
            </a:extLst>
          </p:cNvPr>
          <p:cNvSpPr>
            <a:spLocks/>
          </p:cNvSpPr>
          <p:nvPr/>
        </p:nvSpPr>
        <p:spPr bwMode="auto">
          <a:xfrm>
            <a:off x="4639056" y="6172201"/>
            <a:ext cx="7552944" cy="685799"/>
          </a:xfrm>
          <a:prstGeom prst="rect">
            <a:avLst/>
          </a:prstGeom>
          <a:solidFill>
            <a:srgbClr val="000000">
              <a:alpha val="50000"/>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wrap="square" lIns="45720" tIns="45720" rIns="45720" bIns="45720" anchor="ctr">
            <a:no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algn="ctr" eaLnBrk="1">
              <a:spcAft>
                <a:spcPts val="600"/>
              </a:spcAft>
            </a:pPr>
            <a:r>
              <a:rPr lang="de-DE" altLang="de-DE" sz="1300">
                <a:solidFill>
                  <a:srgbClr val="FFFFFF"/>
                </a:solidFill>
                <a:latin typeface="+mn-lt"/>
                <a:ea typeface="+mn-ea"/>
                <a:cs typeface="+mn-cs"/>
                <a:sym typeface="Times" pitchFamily="2" charset="0"/>
              </a:rPr>
              <a:t>PD Mag. Dr. Claus Tieber</a:t>
            </a:r>
            <a:endParaRPr lang="de-DE" altLang="de-DE" sz="1300">
              <a:solidFill>
                <a:srgbClr val="FFFFFF"/>
              </a:solidFill>
              <a:latin typeface="+mn-lt"/>
              <a:ea typeface="+mn-ea"/>
              <a:cs typeface="+mn-cs"/>
              <a:sym typeface="Calibri" panose="020F0502020204030204" pitchFamily="34" charset="0"/>
            </a:endParaRPr>
          </a:p>
        </p:txBody>
      </p:sp>
    </p:spTree>
    <p:extLst>
      <p:ext uri="{BB962C8B-B14F-4D97-AF65-F5344CB8AC3E}">
        <p14:creationId xmlns:p14="http://schemas.microsoft.com/office/powerpoint/2010/main" val="3560135196"/>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5"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6"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8" name="Rectangle 77">
            <a:extLst>
              <a:ext uri="{FF2B5EF4-FFF2-40B4-BE49-F238E27FC236}">
                <a16:creationId xmlns:a16="http://schemas.microsoft.com/office/drawing/2014/main" id="{1E954AF0-B5CC-4A16-ACDA-675B5694F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0949" name="Picture 4" descr="frances-marion-and-mary-pickford.jpg">
            <a:extLst>
              <a:ext uri="{FF2B5EF4-FFF2-40B4-BE49-F238E27FC236}">
                <a16:creationId xmlns:a16="http://schemas.microsoft.com/office/drawing/2014/main" id="{9F978BF3-1FE2-A64B-ABCF-C7973EBCE4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34275" y="1082871"/>
            <a:ext cx="6900380" cy="46922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0" name="Freeform 6">
            <a:extLst>
              <a:ext uri="{FF2B5EF4-FFF2-40B4-BE49-F238E27FC236}">
                <a16:creationId xmlns:a16="http://schemas.microsoft.com/office/drawing/2014/main" id="{325322DD-3792-4947-A96A-1B6D9D786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10947" name="Rectangle 2">
            <a:extLst>
              <a:ext uri="{FF2B5EF4-FFF2-40B4-BE49-F238E27FC236}">
                <a16:creationId xmlns:a16="http://schemas.microsoft.com/office/drawing/2014/main" id="{4653F003-F8A6-8940-850C-49B8BBB62C6A}"/>
              </a:ext>
            </a:extLst>
          </p:cNvPr>
          <p:cNvSpPr>
            <a:spLocks noGrp="1" noChangeArrowheads="1"/>
          </p:cNvSpPr>
          <p:nvPr>
            <p:ph type="title"/>
          </p:nvPr>
        </p:nvSpPr>
        <p:spPr>
          <a:xfrm>
            <a:off x="8569666" y="1314922"/>
            <a:ext cx="3176246" cy="3000139"/>
          </a:xfrm>
        </p:spPr>
        <p:txBody>
          <a:bodyPr vert="horz" lIns="91440" tIns="45720" rIns="91440" bIns="45720" rtlCol="0" anchor="b">
            <a:normAutofit/>
          </a:bodyPr>
          <a:lstStyle/>
          <a:p>
            <a:r>
              <a:rPr lang="en-US" altLang="de-DE" sz="4800" cap="all"/>
              <a:t>Mary Pickford Frances Marion </a:t>
            </a:r>
          </a:p>
        </p:txBody>
      </p:sp>
      <p:sp>
        <p:nvSpPr>
          <p:cNvPr id="210946" name="Rectangle 1">
            <a:extLst>
              <a:ext uri="{FF2B5EF4-FFF2-40B4-BE49-F238E27FC236}">
                <a16:creationId xmlns:a16="http://schemas.microsoft.com/office/drawing/2014/main" id="{A46B2D68-BE1B-A94B-B47D-B7A88082D1C5}"/>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211044022"/>
      </p:ext>
    </p:extLst>
  </p:cSld>
  <p:clrMapOvr>
    <a:overrideClrMapping bg1="dk1" tx1="lt1" bg2="dk2" tx2="lt2" accent1="accent1" accent2="accent2" accent3="accent3" accent4="accent4" accent5="accent5" accent6="accent6" hlink="hlink" folHlink="folHlink"/>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71" name="Rectangle 2">
            <a:extLst>
              <a:ext uri="{FF2B5EF4-FFF2-40B4-BE49-F238E27FC236}">
                <a16:creationId xmlns:a16="http://schemas.microsoft.com/office/drawing/2014/main" id="{298517BB-0B48-7D43-8FFA-6AA069346437}"/>
              </a:ext>
            </a:extLst>
          </p:cNvPr>
          <p:cNvSpPr>
            <a:spLocks noGrp="1" noChangeArrowheads="1"/>
          </p:cNvSpPr>
          <p:nvPr>
            <p:ph type="title"/>
          </p:nvPr>
        </p:nvSpPr>
        <p:spPr>
          <a:xfrm>
            <a:off x="967902" y="1194180"/>
            <a:ext cx="3523938" cy="5020353"/>
          </a:xfrm>
        </p:spPr>
        <p:txBody>
          <a:bodyPr>
            <a:normAutofit/>
          </a:bodyPr>
          <a:lstStyle/>
          <a:p>
            <a:pPr eaLnBrk="1"/>
            <a:r>
              <a:rPr lang="de-DE" altLang="de-DE"/>
              <a:t>Frances Marion</a:t>
            </a:r>
          </a:p>
        </p:txBody>
      </p:sp>
      <p:sp>
        <p:nvSpPr>
          <p:cNvPr id="75" name="Rectangle 74">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1972" name="Rectangle 3">
            <a:extLst>
              <a:ext uri="{FF2B5EF4-FFF2-40B4-BE49-F238E27FC236}">
                <a16:creationId xmlns:a16="http://schemas.microsoft.com/office/drawing/2014/main" id="{BB2D5128-1374-B148-B467-A82C599AAD20}"/>
              </a:ext>
            </a:extLst>
          </p:cNvPr>
          <p:cNvSpPr>
            <a:spLocks noGrp="1" noChangeArrowheads="1"/>
          </p:cNvSpPr>
          <p:nvPr>
            <p:ph idx="1"/>
          </p:nvPr>
        </p:nvSpPr>
        <p:spPr>
          <a:xfrm>
            <a:off x="5056541" y="1194179"/>
            <a:ext cx="6114847" cy="5020353"/>
          </a:xfrm>
        </p:spPr>
        <p:txBody>
          <a:bodyPr>
            <a:normAutofit/>
          </a:bodyPr>
          <a:lstStyle/>
          <a:p>
            <a:pPr>
              <a:spcBef>
                <a:spcPts val="281"/>
              </a:spcBef>
              <a:buFont typeface="Arial" panose="020B0604020202020204" pitchFamily="34" charset="0"/>
              <a:buChar char="•"/>
            </a:pPr>
            <a:r>
              <a:rPr lang="de-DE" altLang="de-DE" i="1" dirty="0"/>
              <a:t>Poor Little Rich Girl </a:t>
            </a:r>
            <a:r>
              <a:rPr lang="de-DE" altLang="de-DE" dirty="0"/>
              <a:t>(1917)</a:t>
            </a:r>
          </a:p>
          <a:p>
            <a:pPr>
              <a:spcBef>
                <a:spcPts val="281"/>
              </a:spcBef>
              <a:buFont typeface="Arial" panose="020B0604020202020204" pitchFamily="34" charset="0"/>
              <a:buChar char="•"/>
            </a:pPr>
            <a:r>
              <a:rPr lang="de-DE" altLang="de-DE" i="1" dirty="0"/>
              <a:t>Stella Maris </a:t>
            </a:r>
            <a:r>
              <a:rPr lang="de-DE" altLang="de-DE" dirty="0"/>
              <a:t>(1918)</a:t>
            </a:r>
          </a:p>
          <a:p>
            <a:pPr>
              <a:spcBef>
                <a:spcPts val="281"/>
              </a:spcBef>
              <a:buFont typeface="Arial" panose="020B0604020202020204" pitchFamily="34" charset="0"/>
              <a:buChar char="•"/>
            </a:pPr>
            <a:r>
              <a:rPr lang="de-DE" altLang="de-DE" i="1" dirty="0" err="1"/>
              <a:t>Pollyanna</a:t>
            </a:r>
            <a:r>
              <a:rPr lang="de-DE" altLang="de-DE" dirty="0"/>
              <a:t> (1920)</a:t>
            </a:r>
          </a:p>
          <a:p>
            <a:pPr>
              <a:spcBef>
                <a:spcPts val="281"/>
              </a:spcBef>
              <a:buFont typeface="Arial" panose="020B0604020202020204" pitchFamily="34" charset="0"/>
              <a:buChar char="•"/>
            </a:pPr>
            <a:r>
              <a:rPr lang="de-DE" altLang="de-DE" i="1" dirty="0"/>
              <a:t>The Love Light </a:t>
            </a:r>
            <a:r>
              <a:rPr lang="de-DE" altLang="de-DE" dirty="0"/>
              <a:t>(1921)</a:t>
            </a:r>
          </a:p>
          <a:p>
            <a:pPr>
              <a:spcBef>
                <a:spcPts val="281"/>
              </a:spcBef>
              <a:buFont typeface="Arial" panose="020B0604020202020204" pitchFamily="34" charset="0"/>
              <a:buChar char="•"/>
            </a:pPr>
            <a:r>
              <a:rPr lang="de-DE" altLang="de-DE" i="1" dirty="0"/>
              <a:t>Stella Dallas </a:t>
            </a:r>
            <a:r>
              <a:rPr lang="de-DE" altLang="de-DE" dirty="0"/>
              <a:t>(1925)</a:t>
            </a:r>
          </a:p>
          <a:p>
            <a:pPr>
              <a:spcBef>
                <a:spcPts val="281"/>
              </a:spcBef>
              <a:buFont typeface="Arial" panose="020B0604020202020204" pitchFamily="34" charset="0"/>
              <a:buChar char="•"/>
            </a:pPr>
            <a:r>
              <a:rPr lang="de-DE" altLang="de-DE" i="1" dirty="0"/>
              <a:t>The Scarlett Letter </a:t>
            </a:r>
            <a:r>
              <a:rPr lang="de-DE" altLang="de-DE" dirty="0"/>
              <a:t>(1926)</a:t>
            </a:r>
          </a:p>
          <a:p>
            <a:pPr>
              <a:spcBef>
                <a:spcPts val="281"/>
              </a:spcBef>
              <a:buFont typeface="Arial" panose="020B0604020202020204" pitchFamily="34" charset="0"/>
              <a:buChar char="•"/>
            </a:pPr>
            <a:r>
              <a:rPr lang="de-DE" altLang="de-DE" i="1" dirty="0"/>
              <a:t>The Wind </a:t>
            </a:r>
            <a:r>
              <a:rPr lang="de-DE" altLang="de-DE" dirty="0"/>
              <a:t>(1928)</a:t>
            </a:r>
          </a:p>
          <a:p>
            <a:pPr>
              <a:spcBef>
                <a:spcPts val="281"/>
              </a:spcBef>
              <a:buFont typeface="Arial" panose="020B0604020202020204" pitchFamily="34" charset="0"/>
              <a:buChar char="•"/>
            </a:pPr>
            <a:endParaRPr lang="de-DE" altLang="de-DE" dirty="0"/>
          </a:p>
          <a:p>
            <a:pPr>
              <a:spcBef>
                <a:spcPts val="281"/>
              </a:spcBef>
              <a:buFont typeface="Arial" panose="020B0604020202020204" pitchFamily="34" charset="0"/>
              <a:buChar char="•"/>
            </a:pPr>
            <a:r>
              <a:rPr lang="de-DE" altLang="de-DE" i="1" dirty="0"/>
              <a:t>Anna Christie </a:t>
            </a:r>
            <a:r>
              <a:rPr lang="de-DE" altLang="de-DE" dirty="0"/>
              <a:t>(1930)</a:t>
            </a:r>
          </a:p>
          <a:p>
            <a:pPr>
              <a:spcBef>
                <a:spcPts val="281"/>
              </a:spcBef>
              <a:buFont typeface="Arial" panose="020B0604020202020204" pitchFamily="34" charset="0"/>
              <a:buChar char="•"/>
            </a:pPr>
            <a:r>
              <a:rPr lang="de-DE" altLang="de-DE" i="1" dirty="0"/>
              <a:t>The Big House </a:t>
            </a:r>
            <a:r>
              <a:rPr lang="de-DE" altLang="de-DE" dirty="0"/>
              <a:t>(1930)</a:t>
            </a:r>
          </a:p>
          <a:p>
            <a:pPr>
              <a:spcBef>
                <a:spcPts val="281"/>
              </a:spcBef>
              <a:buFont typeface="Arial" panose="020B0604020202020204" pitchFamily="34" charset="0"/>
              <a:buChar char="•"/>
            </a:pPr>
            <a:r>
              <a:rPr lang="de-DE" altLang="de-DE" i="1" dirty="0"/>
              <a:t>Min </a:t>
            </a:r>
            <a:r>
              <a:rPr lang="de-DE" altLang="de-DE" i="1" dirty="0" err="1"/>
              <a:t>and</a:t>
            </a:r>
            <a:r>
              <a:rPr lang="de-DE" altLang="de-DE" i="1" dirty="0"/>
              <a:t> Bill </a:t>
            </a:r>
            <a:r>
              <a:rPr lang="de-DE" altLang="de-DE" dirty="0"/>
              <a:t>(1931)</a:t>
            </a:r>
          </a:p>
          <a:p>
            <a:pPr>
              <a:spcBef>
                <a:spcPts val="281"/>
              </a:spcBef>
              <a:buFont typeface="Arial" panose="020B0604020202020204" pitchFamily="34" charset="0"/>
              <a:buChar char="•"/>
            </a:pPr>
            <a:r>
              <a:rPr lang="de-DE" altLang="de-DE" i="1" dirty="0"/>
              <a:t>The </a:t>
            </a:r>
            <a:r>
              <a:rPr lang="de-DE" altLang="de-DE" i="1" dirty="0" err="1"/>
              <a:t>Champ</a:t>
            </a:r>
            <a:r>
              <a:rPr lang="de-DE" altLang="de-DE" i="1" dirty="0"/>
              <a:t> </a:t>
            </a:r>
            <a:r>
              <a:rPr lang="de-DE" altLang="de-DE" dirty="0"/>
              <a:t>(1931)</a:t>
            </a:r>
          </a:p>
        </p:txBody>
      </p:sp>
      <p:sp>
        <p:nvSpPr>
          <p:cNvPr id="211970" name="Rectangle 1">
            <a:extLst>
              <a:ext uri="{FF2B5EF4-FFF2-40B4-BE49-F238E27FC236}">
                <a16:creationId xmlns:a16="http://schemas.microsoft.com/office/drawing/2014/main" id="{332EBA5C-28F5-1148-ADCD-467EEA783C70}"/>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728826137"/>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3"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4"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6" name="Rectangle 75">
            <a:extLst>
              <a:ext uri="{FF2B5EF4-FFF2-40B4-BE49-F238E27FC236}">
                <a16:creationId xmlns:a16="http://schemas.microsoft.com/office/drawing/2014/main" id="{CB73C468-D875-4A8E-A540-E43BF8232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14018" name="Titel 1">
            <a:extLst>
              <a:ext uri="{FF2B5EF4-FFF2-40B4-BE49-F238E27FC236}">
                <a16:creationId xmlns:a16="http://schemas.microsoft.com/office/drawing/2014/main" id="{9C019886-E241-A948-8EBF-432274BDFC74}"/>
              </a:ext>
            </a:extLst>
          </p:cNvPr>
          <p:cNvSpPr>
            <a:spLocks noGrp="1"/>
          </p:cNvSpPr>
          <p:nvPr>
            <p:ph type="title"/>
          </p:nvPr>
        </p:nvSpPr>
        <p:spPr>
          <a:xfrm>
            <a:off x="6711885" y="634028"/>
            <a:ext cx="4798243" cy="3732835"/>
          </a:xfrm>
        </p:spPr>
        <p:txBody>
          <a:bodyPr vert="horz" lIns="91440" tIns="45720" rIns="91440" bIns="45720" rtlCol="0" anchor="b">
            <a:normAutofit/>
          </a:bodyPr>
          <a:lstStyle/>
          <a:p>
            <a:pPr algn="ctr"/>
            <a:r>
              <a:rPr lang="en-US" altLang="de-DE" sz="7200" i="1" cap="all" dirty="0"/>
              <a:t>Daddy Long Legs </a:t>
            </a:r>
            <a:r>
              <a:rPr lang="en-US" altLang="de-DE" sz="7200" cap="all" dirty="0"/>
              <a:t>(1919)</a:t>
            </a:r>
          </a:p>
        </p:txBody>
      </p:sp>
      <p:sp>
        <p:nvSpPr>
          <p:cNvPr id="78" name="Freeform 6">
            <a:extLst>
              <a:ext uri="{FF2B5EF4-FFF2-40B4-BE49-F238E27FC236}">
                <a16:creationId xmlns:a16="http://schemas.microsoft.com/office/drawing/2014/main" id="{B4734F2F-19FC-4D35-9BDE-5CEAD57D9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80" name="Freeform 6">
            <a:extLst>
              <a:ext uri="{FF2B5EF4-FFF2-40B4-BE49-F238E27FC236}">
                <a16:creationId xmlns:a16="http://schemas.microsoft.com/office/drawing/2014/main" id="{D97A8A26-FD96-4968-A34A-727382AC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214019" name="Inhaltsplatzhalter 3" descr="daddy_long_legs_music1.jpg">
            <a:extLst>
              <a:ext uri="{FF2B5EF4-FFF2-40B4-BE49-F238E27FC236}">
                <a16:creationId xmlns:a16="http://schemas.microsoft.com/office/drawing/2014/main" id="{71D92356-66DF-D84A-999A-60CDA31022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7802" y="1333221"/>
            <a:ext cx="3194870" cy="4391574"/>
          </a:xfrm>
          <a:prstGeom prst="rect">
            <a:avLst/>
          </a:prstGeom>
        </p:spPr>
      </p:pic>
    </p:spTree>
    <p:extLst>
      <p:ext uri="{BB962C8B-B14F-4D97-AF65-F5344CB8AC3E}">
        <p14:creationId xmlns:p14="http://schemas.microsoft.com/office/powerpoint/2010/main" val="7429257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3"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4"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6" name="Rectangle 75">
            <a:extLst>
              <a:ext uri="{FF2B5EF4-FFF2-40B4-BE49-F238E27FC236}">
                <a16:creationId xmlns:a16="http://schemas.microsoft.com/office/drawing/2014/main" id="{CB73C468-D875-4A8E-A540-E43BF8232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15042" name="Titel 1">
            <a:extLst>
              <a:ext uri="{FF2B5EF4-FFF2-40B4-BE49-F238E27FC236}">
                <a16:creationId xmlns:a16="http://schemas.microsoft.com/office/drawing/2014/main" id="{E5832EF5-94A1-844A-8C44-17D3D55EEB2E}"/>
              </a:ext>
            </a:extLst>
          </p:cNvPr>
          <p:cNvSpPr>
            <a:spLocks noGrp="1"/>
          </p:cNvSpPr>
          <p:nvPr>
            <p:ph type="title"/>
          </p:nvPr>
        </p:nvSpPr>
        <p:spPr>
          <a:xfrm>
            <a:off x="6711885" y="634028"/>
            <a:ext cx="4798243" cy="3732835"/>
          </a:xfrm>
        </p:spPr>
        <p:txBody>
          <a:bodyPr vert="horz" lIns="91440" tIns="45720" rIns="91440" bIns="45720" rtlCol="0" anchor="b">
            <a:normAutofit/>
          </a:bodyPr>
          <a:lstStyle/>
          <a:p>
            <a:pPr algn="ctr"/>
            <a:r>
              <a:rPr lang="en-US" altLang="de-DE" sz="7200" i="1" cap="all" dirty="0"/>
              <a:t>The Love Light </a:t>
            </a:r>
            <a:r>
              <a:rPr lang="en-US" altLang="de-DE" sz="7200" cap="all" dirty="0"/>
              <a:t>(1921)</a:t>
            </a:r>
          </a:p>
        </p:txBody>
      </p:sp>
      <p:sp>
        <p:nvSpPr>
          <p:cNvPr id="78" name="Freeform 6">
            <a:extLst>
              <a:ext uri="{FF2B5EF4-FFF2-40B4-BE49-F238E27FC236}">
                <a16:creationId xmlns:a16="http://schemas.microsoft.com/office/drawing/2014/main" id="{B4734F2F-19FC-4D35-9BDE-5CEAD57D9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80" name="Freeform 6">
            <a:extLst>
              <a:ext uri="{FF2B5EF4-FFF2-40B4-BE49-F238E27FC236}">
                <a16:creationId xmlns:a16="http://schemas.microsoft.com/office/drawing/2014/main" id="{D97A8A26-FD96-4968-A34A-727382AC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215043" name="Inhaltsplatzhalter 3" descr="91bd88fab3ae154ede22c270fa6c7cdd.jpg">
            <a:extLst>
              <a:ext uri="{FF2B5EF4-FFF2-40B4-BE49-F238E27FC236}">
                <a16:creationId xmlns:a16="http://schemas.microsoft.com/office/drawing/2014/main" id="{39E30EC8-5395-8541-A2D7-E0C9D27EAE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403" y="1409276"/>
            <a:ext cx="4207669" cy="4239464"/>
          </a:xfrm>
          <a:prstGeom prst="rect">
            <a:avLst/>
          </a:prstGeom>
        </p:spPr>
      </p:pic>
    </p:spTree>
    <p:extLst>
      <p:ext uri="{BB962C8B-B14F-4D97-AF65-F5344CB8AC3E}">
        <p14:creationId xmlns:p14="http://schemas.microsoft.com/office/powerpoint/2010/main" val="3114283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6066" name="Titel 1">
            <a:extLst>
              <a:ext uri="{FF2B5EF4-FFF2-40B4-BE49-F238E27FC236}">
                <a16:creationId xmlns:a16="http://schemas.microsoft.com/office/drawing/2014/main" id="{3A52E12D-44C1-224B-AB23-E1E539E64091}"/>
              </a:ext>
            </a:extLst>
          </p:cNvPr>
          <p:cNvSpPr>
            <a:spLocks noGrp="1"/>
          </p:cNvSpPr>
          <p:nvPr>
            <p:ph type="title"/>
          </p:nvPr>
        </p:nvSpPr>
        <p:spPr>
          <a:xfrm>
            <a:off x="1371600" y="685800"/>
            <a:ext cx="9601200" cy="1485900"/>
          </a:xfrm>
        </p:spPr>
        <p:txBody>
          <a:bodyPr>
            <a:normAutofit/>
          </a:bodyPr>
          <a:lstStyle/>
          <a:p>
            <a:r>
              <a:rPr lang="de-DE" altLang="de-DE" dirty="0"/>
              <a:t>Star Image:</a:t>
            </a:r>
            <a:br>
              <a:rPr lang="de-DE" altLang="de-DE" dirty="0"/>
            </a:br>
            <a:r>
              <a:rPr lang="de-DE" altLang="de-DE" dirty="0" err="1"/>
              <a:t>Themes</a:t>
            </a:r>
            <a:r>
              <a:rPr lang="de-DE" altLang="de-DE" dirty="0"/>
              <a:t> </a:t>
            </a:r>
            <a:r>
              <a:rPr lang="de-DE" altLang="de-DE" dirty="0" err="1"/>
              <a:t>and</a:t>
            </a:r>
            <a:r>
              <a:rPr lang="de-DE" altLang="de-DE" dirty="0"/>
              <a:t> </a:t>
            </a:r>
            <a:r>
              <a:rPr lang="de-DE" altLang="de-DE" dirty="0" err="1"/>
              <a:t>Variations</a:t>
            </a:r>
            <a:endParaRPr lang="de-DE" altLang="de-DE" dirty="0"/>
          </a:p>
        </p:txBody>
      </p:sp>
      <p:graphicFrame>
        <p:nvGraphicFramePr>
          <p:cNvPr id="216069" name="Inhaltsplatzhalter 2">
            <a:extLst>
              <a:ext uri="{FF2B5EF4-FFF2-40B4-BE49-F238E27FC236}">
                <a16:creationId xmlns:a16="http://schemas.microsoft.com/office/drawing/2014/main" id="{EE6D19EF-AF94-4A8F-A81E-8571528B5773}"/>
              </a:ext>
            </a:extLst>
          </p:cNvPr>
          <p:cNvGraphicFramePr>
            <a:graphicFrameLocks noGrp="1"/>
          </p:cNvGraphicFramePr>
          <p:nvPr>
            <p:ph idx="1"/>
            <p:extLst>
              <p:ext uri="{D42A27DB-BD31-4B8C-83A1-F6EECF244321}">
                <p14:modId xmlns:p14="http://schemas.microsoft.com/office/powerpoint/2010/main" val="2358130393"/>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1276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090" name="Titel 1">
            <a:extLst>
              <a:ext uri="{FF2B5EF4-FFF2-40B4-BE49-F238E27FC236}">
                <a16:creationId xmlns:a16="http://schemas.microsoft.com/office/drawing/2014/main" id="{AF22076E-997E-A743-99D0-AA340E2B67E1}"/>
              </a:ext>
            </a:extLst>
          </p:cNvPr>
          <p:cNvSpPr>
            <a:spLocks noGrp="1"/>
          </p:cNvSpPr>
          <p:nvPr>
            <p:ph type="title"/>
          </p:nvPr>
        </p:nvSpPr>
        <p:spPr>
          <a:xfrm>
            <a:off x="967902" y="1194180"/>
            <a:ext cx="3523938" cy="5020353"/>
          </a:xfrm>
        </p:spPr>
        <p:txBody>
          <a:bodyPr>
            <a:normAutofit/>
          </a:bodyPr>
          <a:lstStyle/>
          <a:p>
            <a:r>
              <a:rPr lang="de-DE" altLang="de-DE" dirty="0"/>
              <a:t>Mary Pickford</a:t>
            </a:r>
          </a:p>
        </p:txBody>
      </p:sp>
      <p:sp>
        <p:nvSpPr>
          <p:cNvPr id="138" name="Rectangle 137">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7091" name="Inhaltsplatzhalter 2">
            <a:extLst>
              <a:ext uri="{FF2B5EF4-FFF2-40B4-BE49-F238E27FC236}">
                <a16:creationId xmlns:a16="http://schemas.microsoft.com/office/drawing/2014/main" id="{7190CDA1-E52B-5346-9852-E0C352CB9748}"/>
              </a:ext>
            </a:extLst>
          </p:cNvPr>
          <p:cNvSpPr>
            <a:spLocks noGrp="1"/>
          </p:cNvSpPr>
          <p:nvPr>
            <p:ph idx="1"/>
          </p:nvPr>
        </p:nvSpPr>
        <p:spPr>
          <a:xfrm>
            <a:off x="5056541" y="1194179"/>
            <a:ext cx="6114847" cy="5020353"/>
          </a:xfrm>
        </p:spPr>
        <p:txBody>
          <a:bodyPr>
            <a:normAutofit/>
          </a:bodyPr>
          <a:lstStyle/>
          <a:p>
            <a:pPr marL="0" indent="0">
              <a:buNone/>
            </a:pPr>
            <a:r>
              <a:rPr lang="en-US" altLang="de-DE" sz="3200" dirty="0"/>
              <a:t>The trade press published articles as early as 1910, noting that her fans called her “Little Mary.” By 1912, illustrated magazines, such as McClure’s, as well as newspapers, spread the word of her high salary. (Abel 520)</a:t>
            </a:r>
          </a:p>
        </p:txBody>
      </p:sp>
    </p:spTree>
    <p:extLst>
      <p:ext uri="{BB962C8B-B14F-4D97-AF65-F5344CB8AC3E}">
        <p14:creationId xmlns:p14="http://schemas.microsoft.com/office/powerpoint/2010/main" val="33496655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3"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4"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6" name="Rectangle 75">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18114" name="Titel 1">
            <a:extLst>
              <a:ext uri="{FF2B5EF4-FFF2-40B4-BE49-F238E27FC236}">
                <a16:creationId xmlns:a16="http://schemas.microsoft.com/office/drawing/2014/main" id="{66C91D90-A4E7-C14A-8CE3-A143ECC7F67F}"/>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altLang="de-DE" sz="6000" cap="all"/>
              <a:t>United Artists</a:t>
            </a:r>
          </a:p>
        </p:txBody>
      </p:sp>
      <p:sp>
        <p:nvSpPr>
          <p:cNvPr id="78"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80"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218115" name="Inhaltsplatzhalter 3" descr="United_Artists_contract_signature_1919.jpg">
            <a:extLst>
              <a:ext uri="{FF2B5EF4-FFF2-40B4-BE49-F238E27FC236}">
                <a16:creationId xmlns:a16="http://schemas.microsoft.com/office/drawing/2014/main" id="{DE57C9E9-0CBA-5248-BFFD-6EB2F6DD46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6810" y="1340841"/>
            <a:ext cx="5303648" cy="4375510"/>
          </a:xfrm>
          <a:prstGeom prst="rect">
            <a:avLst/>
          </a:prstGeom>
        </p:spPr>
      </p:pic>
    </p:spTree>
    <p:extLst>
      <p:ext uri="{BB962C8B-B14F-4D97-AF65-F5344CB8AC3E}">
        <p14:creationId xmlns:p14="http://schemas.microsoft.com/office/powerpoint/2010/main" val="10791664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3"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4"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6" name="Rectangle 75">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19138" name="Titel 1">
            <a:extLst>
              <a:ext uri="{FF2B5EF4-FFF2-40B4-BE49-F238E27FC236}">
                <a16:creationId xmlns:a16="http://schemas.microsoft.com/office/drawing/2014/main" id="{C8061EA3-EB8A-2440-9BF5-26F42EE13429}"/>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altLang="de-DE" sz="6000" i="1" cap="all" dirty="0"/>
              <a:t>Stella Maris (1918)</a:t>
            </a:r>
          </a:p>
        </p:txBody>
      </p:sp>
      <p:sp>
        <p:nvSpPr>
          <p:cNvPr id="78"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80"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219139" name="Inhaltsplatzhalter 3" descr="StellaMarisUnity.jpg">
            <a:extLst>
              <a:ext uri="{FF2B5EF4-FFF2-40B4-BE49-F238E27FC236}">
                <a16:creationId xmlns:a16="http://schemas.microsoft.com/office/drawing/2014/main" id="{468FB278-0CEC-5B46-B91A-231866D1B1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8060" y="1340841"/>
            <a:ext cx="5521148" cy="4375510"/>
          </a:xfrm>
          <a:prstGeom prst="rect">
            <a:avLst/>
          </a:prstGeom>
        </p:spPr>
      </p:pic>
    </p:spTree>
    <p:extLst>
      <p:ext uri="{BB962C8B-B14F-4D97-AF65-F5344CB8AC3E}">
        <p14:creationId xmlns:p14="http://schemas.microsoft.com/office/powerpoint/2010/main" val="11351466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3"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4"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6" name="Rectangle 75">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20162" name="Titel 1">
            <a:extLst>
              <a:ext uri="{FF2B5EF4-FFF2-40B4-BE49-F238E27FC236}">
                <a16:creationId xmlns:a16="http://schemas.microsoft.com/office/drawing/2014/main" id="{D049DAC2-2BB8-DD47-8B5A-9932F7D0BE1C}"/>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altLang="de-DE" sz="4200" i="1" cap="all" dirty="0"/>
              <a:t>Little Lord Fauntleroy (1921)</a:t>
            </a:r>
          </a:p>
        </p:txBody>
      </p:sp>
      <p:sp>
        <p:nvSpPr>
          <p:cNvPr id="78"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80"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220163" name="Inhaltsplatzhalter 3" descr="1110822193.jpg">
            <a:extLst>
              <a:ext uri="{FF2B5EF4-FFF2-40B4-BE49-F238E27FC236}">
                <a16:creationId xmlns:a16="http://schemas.microsoft.com/office/drawing/2014/main" id="{23300EC5-B342-3948-8656-793C760D7C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9023" y="1406388"/>
            <a:ext cx="5659222" cy="4244416"/>
          </a:xfrm>
          <a:prstGeom prst="rect">
            <a:avLst/>
          </a:prstGeom>
        </p:spPr>
      </p:pic>
    </p:spTree>
    <p:extLst>
      <p:ext uri="{BB962C8B-B14F-4D97-AF65-F5344CB8AC3E}">
        <p14:creationId xmlns:p14="http://schemas.microsoft.com/office/powerpoint/2010/main" val="1469230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p:nvSpPr>
          <p:cNvPr id="152579" name="Rectangle 2">
            <a:extLst>
              <a:ext uri="{FF2B5EF4-FFF2-40B4-BE49-F238E27FC236}">
                <a16:creationId xmlns:a16="http://schemas.microsoft.com/office/drawing/2014/main" id="{597A08C8-F4A9-D14D-93DB-A18E2A684C81}"/>
              </a:ext>
            </a:extLst>
          </p:cNvPr>
          <p:cNvSpPr>
            <a:spLocks noGrp="1" noChangeArrowheads="1"/>
          </p:cNvSpPr>
          <p:nvPr>
            <p:ph type="title"/>
          </p:nvPr>
        </p:nvSpPr>
        <p:spPr>
          <a:xfrm>
            <a:off x="1371600" y="685800"/>
            <a:ext cx="9601200" cy="1485900"/>
          </a:xfrm>
        </p:spPr>
        <p:txBody>
          <a:bodyPr>
            <a:normAutofit/>
          </a:bodyPr>
          <a:lstStyle/>
          <a:p>
            <a:pPr eaLnBrk="1"/>
            <a:r>
              <a:rPr lang="de-DE" altLang="de-DE"/>
              <a:t>Biograph</a:t>
            </a:r>
          </a:p>
        </p:txBody>
      </p:sp>
      <p:sp>
        <p:nvSpPr>
          <p:cNvPr id="152578" name="Rectangle 1">
            <a:extLst>
              <a:ext uri="{FF2B5EF4-FFF2-40B4-BE49-F238E27FC236}">
                <a16:creationId xmlns:a16="http://schemas.microsoft.com/office/drawing/2014/main" id="{5E3A2CD8-1A32-CD42-BA23-8F50F5ACDEF3}"/>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152582" name="Rectangle 3">
            <a:extLst>
              <a:ext uri="{FF2B5EF4-FFF2-40B4-BE49-F238E27FC236}">
                <a16:creationId xmlns:a16="http://schemas.microsoft.com/office/drawing/2014/main" id="{7DD7276A-27C9-4CF5-B636-BBDC00C070FD}"/>
              </a:ext>
            </a:extLst>
          </p:cNvPr>
          <p:cNvGraphicFramePr>
            <a:graphicFrameLocks noGrp="1"/>
          </p:cNvGraphicFramePr>
          <p:nvPr>
            <p:ph idx="1"/>
            <p:extLst>
              <p:ext uri="{D42A27DB-BD31-4B8C-83A1-F6EECF244321}">
                <p14:modId xmlns:p14="http://schemas.microsoft.com/office/powerpoint/2010/main" val="616379636"/>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2893685"/>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21186" name="Titel 1">
            <a:extLst>
              <a:ext uri="{FF2B5EF4-FFF2-40B4-BE49-F238E27FC236}">
                <a16:creationId xmlns:a16="http://schemas.microsoft.com/office/drawing/2014/main" id="{DB886836-569E-3E4C-972A-D592578D34F3}"/>
              </a:ext>
            </a:extLst>
          </p:cNvPr>
          <p:cNvSpPr>
            <a:spLocks noGrp="1"/>
          </p:cNvSpPr>
          <p:nvPr>
            <p:ph type="title"/>
          </p:nvPr>
        </p:nvSpPr>
        <p:spPr>
          <a:xfrm>
            <a:off x="643467" y="685800"/>
            <a:ext cx="10905066" cy="1485900"/>
          </a:xfrm>
          <a:noFill/>
        </p:spPr>
        <p:txBody>
          <a:bodyPr>
            <a:normAutofit/>
          </a:bodyPr>
          <a:lstStyle/>
          <a:p>
            <a:pPr algn="ctr"/>
            <a:r>
              <a:rPr lang="de-DE" altLang="de-DE"/>
              <a:t>Daily Talks</a:t>
            </a:r>
          </a:p>
        </p:txBody>
      </p:sp>
      <p:graphicFrame>
        <p:nvGraphicFramePr>
          <p:cNvPr id="221189" name="Inhaltsplatzhalter 2">
            <a:extLst>
              <a:ext uri="{FF2B5EF4-FFF2-40B4-BE49-F238E27FC236}">
                <a16:creationId xmlns:a16="http://schemas.microsoft.com/office/drawing/2014/main" id="{17A09904-1C70-4C0B-95A8-5B2D0FE4852D}"/>
              </a:ext>
            </a:extLst>
          </p:cNvPr>
          <p:cNvGraphicFramePr>
            <a:graphicFrameLocks noGrp="1"/>
          </p:cNvGraphicFramePr>
          <p:nvPr>
            <p:ph idx="1"/>
            <p:extLst>
              <p:ext uri="{D42A27DB-BD31-4B8C-83A1-F6EECF244321}">
                <p14:modId xmlns:p14="http://schemas.microsoft.com/office/powerpoint/2010/main" val="838874647"/>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8630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211" name="Rectangle 2">
            <a:extLst>
              <a:ext uri="{FF2B5EF4-FFF2-40B4-BE49-F238E27FC236}">
                <a16:creationId xmlns:a16="http://schemas.microsoft.com/office/drawing/2014/main" id="{5A06F5E1-4CA5-9441-A155-5223FFCCA5BD}"/>
              </a:ext>
            </a:extLst>
          </p:cNvPr>
          <p:cNvSpPr>
            <a:spLocks noGrp="1" noChangeArrowheads="1"/>
          </p:cNvSpPr>
          <p:nvPr>
            <p:ph type="title"/>
          </p:nvPr>
        </p:nvSpPr>
        <p:spPr>
          <a:xfrm>
            <a:off x="967902" y="1194180"/>
            <a:ext cx="3523938" cy="5020353"/>
          </a:xfrm>
        </p:spPr>
        <p:txBody>
          <a:bodyPr>
            <a:normAutofit/>
          </a:bodyPr>
          <a:lstStyle/>
          <a:p>
            <a:pPr eaLnBrk="1"/>
            <a:r>
              <a:rPr lang="de-DE" altLang="de-DE" dirty="0"/>
              <a:t>Frances Marion</a:t>
            </a:r>
          </a:p>
        </p:txBody>
      </p:sp>
      <p:sp>
        <p:nvSpPr>
          <p:cNvPr id="75" name="Rectangle 74">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2212" name="Rectangle 3">
            <a:extLst>
              <a:ext uri="{FF2B5EF4-FFF2-40B4-BE49-F238E27FC236}">
                <a16:creationId xmlns:a16="http://schemas.microsoft.com/office/drawing/2014/main" id="{7B85D527-374E-9440-B598-EEE5DAD8950A}"/>
              </a:ext>
            </a:extLst>
          </p:cNvPr>
          <p:cNvSpPr>
            <a:spLocks noGrp="1" noChangeArrowheads="1"/>
          </p:cNvSpPr>
          <p:nvPr>
            <p:ph idx="1"/>
          </p:nvPr>
        </p:nvSpPr>
        <p:spPr>
          <a:xfrm>
            <a:off x="5056541" y="1194179"/>
            <a:ext cx="6114847" cy="5020353"/>
          </a:xfrm>
        </p:spPr>
        <p:txBody>
          <a:bodyPr>
            <a:normAutofit/>
          </a:bodyPr>
          <a:lstStyle/>
          <a:p>
            <a:pPr eaLnBrk="1">
              <a:buFont typeface="Arial" panose="020B0604020202020204" pitchFamily="34" charset="0"/>
              <a:buChar char="•"/>
            </a:pPr>
            <a:r>
              <a:rPr lang="en-GB" altLang="de-DE" sz="3200" dirty="0"/>
              <a:t>Parents - children relations </a:t>
            </a:r>
          </a:p>
          <a:p>
            <a:pPr eaLnBrk="1">
              <a:buFont typeface="Arial" panose="020B0604020202020204" pitchFamily="34" charset="0"/>
              <a:buChar char="•"/>
            </a:pPr>
            <a:r>
              <a:rPr lang="en-GB" altLang="de-DE" sz="3200" dirty="0"/>
              <a:t>rich - poor, melodramatic vs. classical narration</a:t>
            </a:r>
          </a:p>
          <a:p>
            <a:pPr eaLnBrk="1">
              <a:buFont typeface="Arial" panose="020B0604020202020204" pitchFamily="34" charset="0"/>
              <a:buChar char="•"/>
            </a:pPr>
            <a:r>
              <a:rPr lang="en-GB" altLang="de-DE" sz="3200" dirty="0"/>
              <a:t>female characters</a:t>
            </a:r>
          </a:p>
          <a:p>
            <a:pPr eaLnBrk="1">
              <a:buFont typeface="Arial" panose="020B0604020202020204" pitchFamily="34" charset="0"/>
              <a:buChar char="•"/>
            </a:pPr>
            <a:r>
              <a:rPr lang="en-GB" altLang="de-DE" sz="3200" dirty="0"/>
              <a:t>Marion - Pickford</a:t>
            </a:r>
          </a:p>
        </p:txBody>
      </p:sp>
      <p:sp>
        <p:nvSpPr>
          <p:cNvPr id="222210" name="Rectangle 1">
            <a:extLst>
              <a:ext uri="{FF2B5EF4-FFF2-40B4-BE49-F238E27FC236}">
                <a16:creationId xmlns:a16="http://schemas.microsoft.com/office/drawing/2014/main" id="{2CEFC8F2-0ED1-9042-87B6-69E1B4422F34}"/>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602568453"/>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307" name="Rectangle 2">
            <a:extLst>
              <a:ext uri="{FF2B5EF4-FFF2-40B4-BE49-F238E27FC236}">
                <a16:creationId xmlns:a16="http://schemas.microsoft.com/office/drawing/2014/main" id="{244984B2-B4E2-9A4A-8E53-47F68B3C6099}"/>
              </a:ext>
            </a:extLst>
          </p:cNvPr>
          <p:cNvSpPr>
            <a:spLocks noGrp="1" noChangeArrowheads="1"/>
          </p:cNvSpPr>
          <p:nvPr>
            <p:ph type="title"/>
          </p:nvPr>
        </p:nvSpPr>
        <p:spPr>
          <a:xfrm>
            <a:off x="967902" y="1194180"/>
            <a:ext cx="3523938" cy="5020353"/>
          </a:xfrm>
        </p:spPr>
        <p:txBody>
          <a:bodyPr>
            <a:normAutofit/>
          </a:bodyPr>
          <a:lstStyle/>
          <a:p>
            <a:pPr eaLnBrk="1"/>
            <a:r>
              <a:rPr lang="de-DE" altLang="de-DE" dirty="0"/>
              <a:t>Mack Sennett </a:t>
            </a:r>
          </a:p>
        </p:txBody>
      </p:sp>
      <p:sp>
        <p:nvSpPr>
          <p:cNvPr id="75" name="Rectangle 74">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6308" name="Rectangle 3">
            <a:extLst>
              <a:ext uri="{FF2B5EF4-FFF2-40B4-BE49-F238E27FC236}">
                <a16:creationId xmlns:a16="http://schemas.microsoft.com/office/drawing/2014/main" id="{CDFEC04F-1F1D-204F-9ED7-BF2CC09765F3}"/>
              </a:ext>
            </a:extLst>
          </p:cNvPr>
          <p:cNvSpPr>
            <a:spLocks noGrp="1" noChangeArrowheads="1"/>
          </p:cNvSpPr>
          <p:nvPr>
            <p:ph idx="1"/>
          </p:nvPr>
        </p:nvSpPr>
        <p:spPr>
          <a:xfrm>
            <a:off x="4699867" y="1194180"/>
            <a:ext cx="7014037" cy="3273318"/>
          </a:xfrm>
        </p:spPr>
        <p:txBody>
          <a:bodyPr>
            <a:normAutofit/>
          </a:bodyPr>
          <a:lstStyle/>
          <a:p>
            <a:pPr marL="0" indent="0">
              <a:buNone/>
            </a:pPr>
            <a:r>
              <a:rPr lang="en-US" altLang="de-DE" sz="2800" dirty="0">
                <a:latin typeface="Arial" panose="020B0604020202020204" pitchFamily="34" charset="0"/>
                <a:cs typeface="Arial" panose="020B0604020202020204" pitchFamily="34" charset="0"/>
                <a:sym typeface="Arial" panose="020B0604020202020204" pitchFamily="34" charset="0"/>
              </a:rPr>
              <a:t>The more money we spent on the script, on writing the story, the less money it cost us to shoot the pictures when we put the actors to work. I thought that over and made motions to get all the work possible out of my writers.</a:t>
            </a:r>
            <a:endParaRPr lang="en-US" altLang="de-DE" sz="2800" dirty="0"/>
          </a:p>
        </p:txBody>
      </p:sp>
      <p:sp>
        <p:nvSpPr>
          <p:cNvPr id="226306" name="Rectangle 1">
            <a:extLst>
              <a:ext uri="{FF2B5EF4-FFF2-40B4-BE49-F238E27FC236}">
                <a16:creationId xmlns:a16="http://schemas.microsoft.com/office/drawing/2014/main" id="{AC576D7E-D853-AF46-A981-0BC3C2AAC709}"/>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555336186"/>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331" name="Rectangle 2">
            <a:extLst>
              <a:ext uri="{FF2B5EF4-FFF2-40B4-BE49-F238E27FC236}">
                <a16:creationId xmlns:a16="http://schemas.microsoft.com/office/drawing/2014/main" id="{1E7616B4-A3C3-8049-B92E-A47E233E7B82}"/>
              </a:ext>
            </a:extLst>
          </p:cNvPr>
          <p:cNvSpPr>
            <a:spLocks noGrp="1" noChangeArrowheads="1"/>
          </p:cNvSpPr>
          <p:nvPr>
            <p:ph type="title"/>
          </p:nvPr>
        </p:nvSpPr>
        <p:spPr>
          <a:xfrm>
            <a:off x="967902" y="1194180"/>
            <a:ext cx="3523938" cy="5020353"/>
          </a:xfrm>
        </p:spPr>
        <p:txBody>
          <a:bodyPr>
            <a:normAutofit/>
          </a:bodyPr>
          <a:lstStyle/>
          <a:p>
            <a:pPr eaLnBrk="1"/>
            <a:r>
              <a:rPr lang="de-DE" altLang="de-DE" dirty="0"/>
              <a:t>Goldwyn, Eminent </a:t>
            </a:r>
            <a:r>
              <a:rPr lang="de-DE" altLang="de-DE" dirty="0" err="1"/>
              <a:t>Authors</a:t>
            </a:r>
            <a:endParaRPr lang="de-DE" altLang="de-DE" dirty="0"/>
          </a:p>
        </p:txBody>
      </p:sp>
      <p:sp>
        <p:nvSpPr>
          <p:cNvPr id="75" name="Rectangle 74">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7332" name="Rectangle 3">
            <a:extLst>
              <a:ext uri="{FF2B5EF4-FFF2-40B4-BE49-F238E27FC236}">
                <a16:creationId xmlns:a16="http://schemas.microsoft.com/office/drawing/2014/main" id="{BC3274F3-FE14-0B45-8A4B-F1368235A0C7}"/>
              </a:ext>
            </a:extLst>
          </p:cNvPr>
          <p:cNvSpPr>
            <a:spLocks noGrp="1" noChangeArrowheads="1"/>
          </p:cNvSpPr>
          <p:nvPr>
            <p:ph idx="1"/>
          </p:nvPr>
        </p:nvSpPr>
        <p:spPr>
          <a:xfrm>
            <a:off x="4121068" y="1194180"/>
            <a:ext cx="7158188" cy="3005288"/>
          </a:xfrm>
        </p:spPr>
        <p:txBody>
          <a:bodyPr>
            <a:normAutofit/>
          </a:bodyPr>
          <a:lstStyle/>
          <a:p>
            <a:pPr marL="0" indent="0">
              <a:spcBef>
                <a:spcPts val="352"/>
              </a:spcBef>
              <a:buNone/>
            </a:pPr>
            <a:r>
              <a:rPr lang="en-GB" altLang="de-DE" sz="2800" dirty="0">
                <a:latin typeface="Arial" panose="020B0604020202020204" pitchFamily="34" charset="0"/>
                <a:cs typeface="Arial" panose="020B0604020202020204" pitchFamily="34" charset="0"/>
                <a:sym typeface="Arial" panose="020B0604020202020204" pitchFamily="34" charset="0"/>
              </a:rPr>
              <a:t>The great trouble with the usual author is that he approaches the camera with some fixed literary ideal and he cannot compromise with the motion picture viewpoint.</a:t>
            </a:r>
            <a:endParaRPr lang="en-GB" altLang="de-DE" sz="2800" dirty="0"/>
          </a:p>
        </p:txBody>
      </p:sp>
      <p:sp>
        <p:nvSpPr>
          <p:cNvPr id="227330" name="Rectangle 1">
            <a:extLst>
              <a:ext uri="{FF2B5EF4-FFF2-40B4-BE49-F238E27FC236}">
                <a16:creationId xmlns:a16="http://schemas.microsoft.com/office/drawing/2014/main" id="{8499A9FA-A06F-1B40-9EDC-3469CCC72064}"/>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547522849"/>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354" name="Titel 1">
            <a:extLst>
              <a:ext uri="{FF2B5EF4-FFF2-40B4-BE49-F238E27FC236}">
                <a16:creationId xmlns:a16="http://schemas.microsoft.com/office/drawing/2014/main" id="{AE11D757-F28C-7B47-8109-DB1D73F2CEC0}"/>
              </a:ext>
            </a:extLst>
          </p:cNvPr>
          <p:cNvSpPr>
            <a:spLocks noGrp="1"/>
          </p:cNvSpPr>
          <p:nvPr>
            <p:ph type="title"/>
          </p:nvPr>
        </p:nvSpPr>
        <p:spPr>
          <a:xfrm>
            <a:off x="967902" y="1194180"/>
            <a:ext cx="3523938" cy="5020353"/>
          </a:xfrm>
        </p:spPr>
        <p:txBody>
          <a:bodyPr>
            <a:normAutofit/>
          </a:bodyPr>
          <a:lstStyle/>
          <a:p>
            <a:r>
              <a:rPr lang="de-DE" altLang="de-DE"/>
              <a:t>Cont.</a:t>
            </a:r>
          </a:p>
        </p:txBody>
      </p:sp>
      <p:sp>
        <p:nvSpPr>
          <p:cNvPr id="74" name="Rectangle 73">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8355" name="Inhaltsplatzhalter 2">
            <a:extLst>
              <a:ext uri="{FF2B5EF4-FFF2-40B4-BE49-F238E27FC236}">
                <a16:creationId xmlns:a16="http://schemas.microsoft.com/office/drawing/2014/main" id="{872665B6-CADE-D54D-90C8-F7A53365F500}"/>
              </a:ext>
            </a:extLst>
          </p:cNvPr>
          <p:cNvSpPr>
            <a:spLocks noGrp="1"/>
          </p:cNvSpPr>
          <p:nvPr>
            <p:ph idx="1"/>
          </p:nvPr>
        </p:nvSpPr>
        <p:spPr>
          <a:xfrm>
            <a:off x="2846710" y="1193804"/>
            <a:ext cx="8377388" cy="4292596"/>
          </a:xfrm>
        </p:spPr>
        <p:txBody>
          <a:bodyPr>
            <a:noAutofit/>
          </a:bodyPr>
          <a:lstStyle/>
          <a:p>
            <a:pPr marL="0" indent="0">
              <a:buNone/>
            </a:pPr>
            <a:r>
              <a:rPr lang="en-US" altLang="de-DE" sz="3200" dirty="0">
                <a:latin typeface="Arial" panose="020B0604020202020204" pitchFamily="34" charset="0"/>
                <a:cs typeface="Arial" panose="020B0604020202020204" pitchFamily="34" charset="0"/>
                <a:sym typeface="Arial" panose="020B0604020202020204" pitchFamily="34" charset="0"/>
              </a:rPr>
              <a:t>This attitude brought many writers whom I had assembled into almost immediate conflict with our scenario department, and I was constantly being called upon to hear the tale of woe regarding some title that had been changed or some awfully important situation which had either been left out entirely or else altered in such a way as to ruin the literary conception.</a:t>
            </a:r>
            <a:endParaRPr lang="en-US" altLang="de-DE" sz="3200" dirty="0"/>
          </a:p>
        </p:txBody>
      </p:sp>
    </p:spTree>
    <p:extLst>
      <p:ext uri="{BB962C8B-B14F-4D97-AF65-F5344CB8AC3E}">
        <p14:creationId xmlns:p14="http://schemas.microsoft.com/office/powerpoint/2010/main" val="14482958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379" name="Rectangle 2">
            <a:extLst>
              <a:ext uri="{FF2B5EF4-FFF2-40B4-BE49-F238E27FC236}">
                <a16:creationId xmlns:a16="http://schemas.microsoft.com/office/drawing/2014/main" id="{8DB72322-D380-3A49-83D6-844E8CD206E0}"/>
              </a:ext>
            </a:extLst>
          </p:cNvPr>
          <p:cNvSpPr>
            <a:spLocks noGrp="1" noChangeArrowheads="1"/>
          </p:cNvSpPr>
          <p:nvPr>
            <p:ph type="title"/>
          </p:nvPr>
        </p:nvSpPr>
        <p:spPr>
          <a:xfrm>
            <a:off x="640080" y="639704"/>
            <a:ext cx="3299579" cy="5577840"/>
          </a:xfrm>
        </p:spPr>
        <p:txBody>
          <a:bodyPr anchor="ctr">
            <a:normAutofit/>
          </a:bodyPr>
          <a:lstStyle/>
          <a:p>
            <a:pPr algn="ctr" eaLnBrk="1"/>
            <a:r>
              <a:rPr lang="de-DE" altLang="de-DE"/>
              <a:t>Payment </a:t>
            </a:r>
          </a:p>
        </p:txBody>
      </p:sp>
      <p:sp>
        <p:nvSpPr>
          <p:cNvPr id="229378" name="Rectangle 1">
            <a:extLst>
              <a:ext uri="{FF2B5EF4-FFF2-40B4-BE49-F238E27FC236}">
                <a16:creationId xmlns:a16="http://schemas.microsoft.com/office/drawing/2014/main" id="{839388BF-AEC3-7D4A-8A4D-D1770EB05921}"/>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229382" name="Rectangle 3">
            <a:extLst>
              <a:ext uri="{FF2B5EF4-FFF2-40B4-BE49-F238E27FC236}">
                <a16:creationId xmlns:a16="http://schemas.microsoft.com/office/drawing/2014/main" id="{3D59C4D2-065E-4F1B-B93A-7B09A3E78295}"/>
              </a:ext>
            </a:extLst>
          </p:cNvPr>
          <p:cNvGraphicFramePr>
            <a:graphicFrameLocks noGrp="1"/>
          </p:cNvGraphicFramePr>
          <p:nvPr>
            <p:ph idx="1"/>
            <p:extLst>
              <p:ext uri="{D42A27DB-BD31-4B8C-83A1-F6EECF244321}">
                <p14:modId xmlns:p14="http://schemas.microsoft.com/office/powerpoint/2010/main" val="1468892961"/>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3117211"/>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5"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6"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8" name="Rectangle 77">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30403" name="Rectangle 2">
            <a:extLst>
              <a:ext uri="{FF2B5EF4-FFF2-40B4-BE49-F238E27FC236}">
                <a16:creationId xmlns:a16="http://schemas.microsoft.com/office/drawing/2014/main" id="{D806DBC0-20A0-BE44-B736-46B137DC9617}"/>
              </a:ext>
            </a:extLst>
          </p:cNvPr>
          <p:cNvSpPr>
            <a:spLocks noGrp="1" noChangeArrowheads="1"/>
          </p:cNvSpPr>
          <p:nvPr>
            <p:ph type="title"/>
          </p:nvPr>
        </p:nvSpPr>
        <p:spPr>
          <a:xfrm>
            <a:off x="8154186" y="634028"/>
            <a:ext cx="3355942" cy="3732835"/>
          </a:xfrm>
        </p:spPr>
        <p:txBody>
          <a:bodyPr vert="horz" lIns="91440" tIns="45720" rIns="91440" bIns="45720" rtlCol="0" anchor="b">
            <a:normAutofit/>
          </a:bodyPr>
          <a:lstStyle/>
          <a:p>
            <a:pPr algn="ctr"/>
            <a:r>
              <a:rPr lang="en-US" altLang="de-DE" sz="4200" cap="all"/>
              <a:t>Intertitles</a:t>
            </a:r>
          </a:p>
        </p:txBody>
      </p:sp>
      <p:sp>
        <p:nvSpPr>
          <p:cNvPr id="80"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82"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230405" name="Picture 4" descr="zwischentitel.tif                                              00100965&#10;schreibplatte                  BBA74857:">
            <a:extLst>
              <a:ext uri="{FF2B5EF4-FFF2-40B4-BE49-F238E27FC236}">
                <a16:creationId xmlns:a16="http://schemas.microsoft.com/office/drawing/2014/main" id="{F067D6B8-F028-CD46-939B-DA12A5DF7A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9023" y="1399314"/>
            <a:ext cx="5659222" cy="42585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3044848976"/>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5"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6"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31427" name="Rectangle 2">
            <a:extLst>
              <a:ext uri="{FF2B5EF4-FFF2-40B4-BE49-F238E27FC236}">
                <a16:creationId xmlns:a16="http://schemas.microsoft.com/office/drawing/2014/main" id="{D5B1B432-B1AA-0745-AF73-698F1008A7BF}"/>
              </a:ext>
            </a:extLst>
          </p:cNvPr>
          <p:cNvSpPr>
            <a:spLocks noGrp="1" noChangeArrowheads="1"/>
          </p:cNvSpPr>
          <p:nvPr>
            <p:ph type="title"/>
          </p:nvPr>
        </p:nvSpPr>
        <p:spPr>
          <a:xfrm>
            <a:off x="1478522" y="1480930"/>
            <a:ext cx="5301138" cy="3254321"/>
          </a:xfrm>
        </p:spPr>
        <p:txBody>
          <a:bodyPr vert="horz" lIns="91440" tIns="45720" rIns="91440" bIns="45720" rtlCol="0" anchor="b">
            <a:normAutofit/>
          </a:bodyPr>
          <a:lstStyle/>
          <a:p>
            <a:r>
              <a:rPr lang="en-US" altLang="de-DE" sz="6600" cap="all"/>
              <a:t>Intertitles</a:t>
            </a:r>
          </a:p>
        </p:txBody>
      </p:sp>
      <p:pic>
        <p:nvPicPr>
          <p:cNvPr id="231429" name="Picture 4" descr="zwischentitel2.tif                                             00100965&#10;schreibplatte                  BBA74857:">
            <a:extLst>
              <a:ext uri="{FF2B5EF4-FFF2-40B4-BE49-F238E27FC236}">
                <a16:creationId xmlns:a16="http://schemas.microsoft.com/office/drawing/2014/main" id="{4C0362D8-E776-974F-A027-45B461CCAA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7438162" y="695324"/>
            <a:ext cx="3150640" cy="47024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31426" name="Rectangle 1">
            <a:extLst>
              <a:ext uri="{FF2B5EF4-FFF2-40B4-BE49-F238E27FC236}">
                <a16:creationId xmlns:a16="http://schemas.microsoft.com/office/drawing/2014/main" id="{6FAAFE72-F1D4-5741-B492-C56F7BF4A04F}"/>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245015380"/>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33475" name="Rectangle 2">
            <a:extLst>
              <a:ext uri="{FF2B5EF4-FFF2-40B4-BE49-F238E27FC236}">
                <a16:creationId xmlns:a16="http://schemas.microsoft.com/office/drawing/2014/main" id="{E7CA796B-71B6-374C-85B8-97274502E7CC}"/>
              </a:ext>
            </a:extLst>
          </p:cNvPr>
          <p:cNvSpPr>
            <a:spLocks noGrp="1" noChangeArrowheads="1"/>
          </p:cNvSpPr>
          <p:nvPr>
            <p:ph type="title"/>
          </p:nvPr>
        </p:nvSpPr>
        <p:spPr>
          <a:xfrm>
            <a:off x="643467" y="685800"/>
            <a:ext cx="10905066" cy="1485900"/>
          </a:xfrm>
          <a:noFill/>
        </p:spPr>
        <p:txBody>
          <a:bodyPr>
            <a:normAutofit/>
          </a:bodyPr>
          <a:lstStyle/>
          <a:p>
            <a:pPr algn="ctr" eaLnBrk="1"/>
            <a:r>
              <a:rPr lang="de-DE" altLang="de-DE" dirty="0"/>
              <a:t>Transition </a:t>
            </a:r>
            <a:r>
              <a:rPr lang="de-DE" altLang="de-DE" dirty="0" err="1"/>
              <a:t>to</a:t>
            </a:r>
            <a:r>
              <a:rPr lang="de-DE" altLang="de-DE" dirty="0"/>
              <a:t> Sound</a:t>
            </a:r>
            <a:endParaRPr lang="de-DE" altLang="de-DE"/>
          </a:p>
        </p:txBody>
      </p:sp>
      <p:sp>
        <p:nvSpPr>
          <p:cNvPr id="233474" name="Rectangle 1">
            <a:extLst>
              <a:ext uri="{FF2B5EF4-FFF2-40B4-BE49-F238E27FC236}">
                <a16:creationId xmlns:a16="http://schemas.microsoft.com/office/drawing/2014/main" id="{0D08A13F-DD3D-984D-9C68-003016EDC177}"/>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233478" name="Rectangle 3">
            <a:extLst>
              <a:ext uri="{FF2B5EF4-FFF2-40B4-BE49-F238E27FC236}">
                <a16:creationId xmlns:a16="http://schemas.microsoft.com/office/drawing/2014/main" id="{1AF8C53C-95AC-4A71-8874-22BD6FE8AD75}"/>
              </a:ext>
            </a:extLst>
          </p:cNvPr>
          <p:cNvGraphicFramePr>
            <a:graphicFrameLocks noGrp="1"/>
          </p:cNvGraphicFramePr>
          <p:nvPr>
            <p:ph idx="1"/>
            <p:extLst>
              <p:ext uri="{D42A27DB-BD31-4B8C-83A1-F6EECF244321}">
                <p14:modId xmlns:p14="http://schemas.microsoft.com/office/powerpoint/2010/main" val="3655612533"/>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037522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03" name="Rectangle 2">
            <a:extLst>
              <a:ext uri="{FF2B5EF4-FFF2-40B4-BE49-F238E27FC236}">
                <a16:creationId xmlns:a16="http://schemas.microsoft.com/office/drawing/2014/main" id="{C25E24C6-DACA-314E-9AFD-07058BC628B3}"/>
              </a:ext>
            </a:extLst>
          </p:cNvPr>
          <p:cNvSpPr>
            <a:spLocks noGrp="1" noChangeArrowheads="1"/>
          </p:cNvSpPr>
          <p:nvPr>
            <p:ph type="title"/>
          </p:nvPr>
        </p:nvSpPr>
        <p:spPr>
          <a:xfrm>
            <a:off x="967902" y="1194180"/>
            <a:ext cx="3523938" cy="5020353"/>
          </a:xfrm>
        </p:spPr>
        <p:txBody>
          <a:bodyPr>
            <a:normAutofit/>
          </a:bodyPr>
          <a:lstStyle/>
          <a:p>
            <a:pPr eaLnBrk="1"/>
            <a:r>
              <a:rPr lang="de-DE" altLang="de-DE" i="1" dirty="0" err="1"/>
              <a:t>Uncle</a:t>
            </a:r>
            <a:r>
              <a:rPr lang="de-DE" altLang="de-DE" i="1" dirty="0"/>
              <a:t> </a:t>
            </a:r>
            <a:r>
              <a:rPr lang="de-DE" altLang="de-DE" i="1" dirty="0" err="1"/>
              <a:t>Tom‘s</a:t>
            </a:r>
            <a:r>
              <a:rPr lang="de-DE" altLang="de-DE" i="1" dirty="0"/>
              <a:t> </a:t>
            </a:r>
            <a:r>
              <a:rPr lang="de-DE" altLang="de-DE" i="1" dirty="0" err="1"/>
              <a:t>Cabin</a:t>
            </a:r>
            <a:r>
              <a:rPr lang="de-DE" altLang="de-DE" i="1" dirty="0"/>
              <a:t> </a:t>
            </a:r>
          </a:p>
        </p:txBody>
      </p:sp>
      <p:sp>
        <p:nvSpPr>
          <p:cNvPr id="75" name="Rectangle 74">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604" name="Rectangle 3">
            <a:extLst>
              <a:ext uri="{FF2B5EF4-FFF2-40B4-BE49-F238E27FC236}">
                <a16:creationId xmlns:a16="http://schemas.microsoft.com/office/drawing/2014/main" id="{BC9B5897-4D24-A94C-89DA-655721E9A9B7}"/>
              </a:ext>
            </a:extLst>
          </p:cNvPr>
          <p:cNvSpPr>
            <a:spLocks noGrp="1" noChangeArrowheads="1"/>
          </p:cNvSpPr>
          <p:nvPr>
            <p:ph idx="1"/>
          </p:nvPr>
        </p:nvSpPr>
        <p:spPr>
          <a:xfrm>
            <a:off x="5056541" y="1194179"/>
            <a:ext cx="6114847" cy="5020353"/>
          </a:xfrm>
        </p:spPr>
        <p:txBody>
          <a:bodyPr>
            <a:normAutofit/>
          </a:bodyPr>
          <a:lstStyle/>
          <a:p>
            <a:pPr eaLnBrk="1"/>
            <a:r>
              <a:rPr lang="de-DE" altLang="de-DE" sz="3200" dirty="0"/>
              <a:t>1903</a:t>
            </a:r>
          </a:p>
          <a:p>
            <a:pPr eaLnBrk="1"/>
            <a:r>
              <a:rPr lang="de-DE" altLang="de-DE" sz="3200" dirty="0"/>
              <a:t>Porter</a:t>
            </a:r>
          </a:p>
          <a:p>
            <a:pPr eaLnBrk="1"/>
            <a:r>
              <a:rPr lang="de-DE" altLang="de-DE" sz="3200" dirty="0"/>
              <a:t>First </a:t>
            </a:r>
            <a:r>
              <a:rPr lang="de-DE" altLang="de-DE" sz="3200" dirty="0" err="1"/>
              <a:t>intertitles</a:t>
            </a:r>
            <a:r>
              <a:rPr lang="de-DE" altLang="de-DE" sz="3200" dirty="0"/>
              <a:t> (in film)</a:t>
            </a:r>
          </a:p>
        </p:txBody>
      </p:sp>
      <p:sp>
        <p:nvSpPr>
          <p:cNvPr id="153602" name="Rectangle 1">
            <a:extLst>
              <a:ext uri="{FF2B5EF4-FFF2-40B4-BE49-F238E27FC236}">
                <a16:creationId xmlns:a16="http://schemas.microsoft.com/office/drawing/2014/main" id="{BFDD299F-7BED-3945-9560-3B0BC13CCA37}"/>
              </a:ext>
            </a:extLst>
          </p:cNvPr>
          <p:cNvSpPr>
            <a:spLocks/>
          </p:cNvSpPr>
          <p:nvPr/>
        </p:nvSpPr>
        <p:spPr bwMode="auto">
          <a:xfrm>
            <a:off x="4647158" y="6406035"/>
            <a:ext cx="2896568"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tIns="45720" rIns="45720" bIns="45720" anchor="ctr">
            <a:sp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eaLnBrk="1">
              <a:spcAft>
                <a:spcPts val="600"/>
              </a:spcAft>
            </a:pPr>
            <a:r>
              <a:rPr lang="de-DE" altLang="de-DE" sz="1125">
                <a:solidFill>
                  <a:srgbClr val="888888"/>
                </a:solidFill>
                <a:latin typeface="Times" pitchFamily="2" charset="0"/>
                <a:ea typeface="Times" pitchFamily="2" charset="0"/>
                <a:cs typeface="Times" pitchFamily="2" charset="0"/>
                <a:sym typeface="Times" pitchFamily="2" charset="0"/>
              </a:rPr>
              <a:t>PD Mag. Dr. Claus Tieber</a:t>
            </a:r>
            <a:endParaRPr lang="de-DE" altLang="de-DE" sz="1125">
              <a:solidFill>
                <a:srgbClr val="888888"/>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65574092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6B3FA198-8A64-4B72-9601-3E4D1D385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4627" name="Picture 2" descr="uncletom.jpg                                                   00031149&#10;schreibplatte                  BBA74857:">
            <a:extLst>
              <a:ext uri="{FF2B5EF4-FFF2-40B4-BE49-F238E27FC236}">
                <a16:creationId xmlns:a16="http://schemas.microsoft.com/office/drawing/2014/main" id="{CAA883C3-2589-FD49-80E5-09A1CF366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624930" y="643466"/>
            <a:ext cx="6942139" cy="55710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54626" name="Rectangle 1">
            <a:extLst>
              <a:ext uri="{FF2B5EF4-FFF2-40B4-BE49-F238E27FC236}">
                <a16:creationId xmlns:a16="http://schemas.microsoft.com/office/drawing/2014/main" id="{FC5A49BE-1D21-3F46-A036-155A3A580961}"/>
              </a:ext>
            </a:extLst>
          </p:cNvPr>
          <p:cNvSpPr>
            <a:spLocks/>
          </p:cNvSpPr>
          <p:nvPr/>
        </p:nvSpPr>
        <p:spPr bwMode="auto">
          <a:xfrm>
            <a:off x="2624930" y="5657427"/>
            <a:ext cx="6942139" cy="557106"/>
          </a:xfrm>
          <a:prstGeom prst="rect">
            <a:avLst/>
          </a:prstGeom>
          <a:solidFill>
            <a:srgbClr val="000000">
              <a:alpha val="50000"/>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wrap="square" lIns="45720" tIns="45720" rIns="45720" bIns="45720" anchor="ctr">
            <a:no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algn="ctr" eaLnBrk="1">
              <a:spcAft>
                <a:spcPts val="600"/>
              </a:spcAft>
            </a:pPr>
            <a:r>
              <a:rPr lang="de-DE" altLang="de-DE" sz="1300">
                <a:solidFill>
                  <a:srgbClr val="FFFFFF"/>
                </a:solidFill>
                <a:latin typeface="+mn-lt"/>
                <a:ea typeface="+mn-ea"/>
                <a:cs typeface="+mn-cs"/>
                <a:sym typeface="Times" pitchFamily="2" charset="0"/>
              </a:rPr>
              <a:t>PD Mag. Dr. Claus Tieber</a:t>
            </a:r>
            <a:endParaRPr lang="de-DE" altLang="de-DE" sz="1300">
              <a:solidFill>
                <a:srgbClr val="FFFFFF"/>
              </a:solidFill>
              <a:latin typeface="+mn-lt"/>
              <a:ea typeface="+mn-ea"/>
              <a:cs typeface="+mn-cs"/>
              <a:sym typeface="Calibri" panose="020F0502020204030204" pitchFamily="34" charset="0"/>
            </a:endParaRPr>
          </a:p>
        </p:txBody>
      </p:sp>
    </p:spTree>
    <p:extLst>
      <p:ext uri="{BB962C8B-B14F-4D97-AF65-F5344CB8AC3E}">
        <p14:creationId xmlns:p14="http://schemas.microsoft.com/office/powerpoint/2010/main" val="91073243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6B3FA198-8A64-4B72-9601-3E4D1D385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651" name="Picture 2" descr="&#10;uncletom2.jpg                                                  00031149&#10;schreibplatte                  BBA74857:">
            <a:extLst>
              <a:ext uri="{FF2B5EF4-FFF2-40B4-BE49-F238E27FC236}">
                <a16:creationId xmlns:a16="http://schemas.microsoft.com/office/drawing/2014/main" id="{F00239D7-3335-5140-A6EB-76066FF9F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603168" y="643466"/>
            <a:ext cx="6985663" cy="55710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55650" name="Rectangle 1">
            <a:extLst>
              <a:ext uri="{FF2B5EF4-FFF2-40B4-BE49-F238E27FC236}">
                <a16:creationId xmlns:a16="http://schemas.microsoft.com/office/drawing/2014/main" id="{D3741AEB-D3CF-EA4A-BAD7-FFEC5F19FCF4}"/>
              </a:ext>
            </a:extLst>
          </p:cNvPr>
          <p:cNvSpPr>
            <a:spLocks/>
          </p:cNvSpPr>
          <p:nvPr/>
        </p:nvSpPr>
        <p:spPr bwMode="auto">
          <a:xfrm>
            <a:off x="2603168" y="5657427"/>
            <a:ext cx="6985663" cy="557106"/>
          </a:xfrm>
          <a:prstGeom prst="rect">
            <a:avLst/>
          </a:prstGeom>
          <a:solidFill>
            <a:srgbClr val="000000">
              <a:alpha val="50000"/>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wrap="square" lIns="45720" tIns="45720" rIns="45720" bIns="45720" anchor="ctr">
            <a:noAutofit/>
          </a:bodyPr>
          <a:lstStyle>
            <a:lvl1pPr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1pPr>
            <a:lvl2pPr marL="37931725" indent="-37474525" defTabSz="457200"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2pPr>
            <a:lvl3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3pPr>
            <a:lvl4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4pPr>
            <a:lvl5pPr eaLnBrk="0">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5pPr>
            <a:lvl6pPr marL="4572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6pPr>
            <a:lvl7pPr marL="9144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7pPr>
            <a:lvl8pPr marL="13716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8pPr>
            <a:lvl9pPr marL="1828800" eaLnBrk="0" fontAlgn="base" hangingPunct="0">
              <a:spcBef>
                <a:spcPct val="0"/>
              </a:spcBef>
              <a:spcAft>
                <a:spcPct val="0"/>
              </a:spcAft>
              <a:defRPr sz="3800">
                <a:solidFill>
                  <a:srgbClr val="EEEEEE"/>
                </a:solidFill>
                <a:latin typeface="Helvetica Neue Bold Condensed" panose="02000503000000020004" pitchFamily="2" charset="0"/>
                <a:ea typeface="Helvetica Neue Bold Condensed" panose="02000503000000020004" pitchFamily="2" charset="0"/>
                <a:cs typeface="Helvetica Neue Bold Condensed" panose="02000503000000020004" pitchFamily="2" charset="0"/>
                <a:sym typeface="Helvetica Neue Bold Condensed" panose="02000503000000020004" pitchFamily="2" charset="0"/>
              </a:defRPr>
            </a:lvl9pPr>
          </a:lstStyle>
          <a:p>
            <a:pPr algn="ctr" eaLnBrk="1">
              <a:spcAft>
                <a:spcPts val="600"/>
              </a:spcAft>
            </a:pPr>
            <a:r>
              <a:rPr lang="de-DE" altLang="de-DE" sz="1300">
                <a:solidFill>
                  <a:srgbClr val="FFFFFF"/>
                </a:solidFill>
                <a:latin typeface="+mn-lt"/>
                <a:ea typeface="+mn-ea"/>
                <a:cs typeface="+mn-cs"/>
                <a:sym typeface="Times" pitchFamily="2" charset="0"/>
              </a:rPr>
              <a:t>PD Mag. Dr. Claus Tieber</a:t>
            </a:r>
            <a:endParaRPr lang="de-DE" altLang="de-DE" sz="1300">
              <a:solidFill>
                <a:srgbClr val="FFFFFF"/>
              </a:solidFill>
              <a:latin typeface="+mn-lt"/>
              <a:ea typeface="+mn-ea"/>
              <a:cs typeface="+mn-cs"/>
              <a:sym typeface="Calibri" panose="020F0502020204030204" pitchFamily="34" charset="0"/>
            </a:endParaRPr>
          </a:p>
        </p:txBody>
      </p:sp>
    </p:spTree>
    <p:extLst>
      <p:ext uri="{BB962C8B-B14F-4D97-AF65-F5344CB8AC3E}">
        <p14:creationId xmlns:p14="http://schemas.microsoft.com/office/powerpoint/2010/main" val="3155998819"/>
      </p:ext>
    </p:extLst>
  </p:cSld>
  <p:clrMapOvr>
    <a:masterClrMapping/>
  </p:clrMapOvr>
  <p:transition spd="med"/>
</p:sld>
</file>

<file path=ppt/theme/theme1.xml><?xml version="1.0" encoding="utf-8"?>
<a:theme xmlns:a="http://schemas.openxmlformats.org/drawingml/2006/main" name="Ausschnitt">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1685</Words>
  <Application>Microsoft Macintosh PowerPoint</Application>
  <PresentationFormat>Breitbild</PresentationFormat>
  <Paragraphs>202</Paragraphs>
  <Slides>68</Slides>
  <Notes>12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68</vt:i4>
      </vt:variant>
    </vt:vector>
  </HeadingPairs>
  <TitlesOfParts>
    <vt:vector size="73" baseType="lpstr">
      <vt:lpstr>Arial</vt:lpstr>
      <vt:lpstr>Calibri</vt:lpstr>
      <vt:lpstr>Franklin Gothic Book</vt:lpstr>
      <vt:lpstr>Times</vt:lpstr>
      <vt:lpstr>Ausschnitt</vt:lpstr>
      <vt:lpstr>T 3: Silent Cinema</vt:lpstr>
      <vt:lpstr>Phases of Silent Cinema</vt:lpstr>
      <vt:lpstr>Modes of Production</vt:lpstr>
      <vt:lpstr>Edwin S. Porter</vt:lpstr>
      <vt:lpstr>Length</vt:lpstr>
      <vt:lpstr>Biograph</vt:lpstr>
      <vt:lpstr>Uncle Tom‘s Cabin </vt:lpstr>
      <vt:lpstr>PowerPoint-Präsentation</vt:lpstr>
      <vt:lpstr>PowerPoint-Präsentation</vt:lpstr>
      <vt:lpstr>PowerPoint-Präsentation</vt:lpstr>
      <vt:lpstr>Screenplay Formats</vt:lpstr>
      <vt:lpstr>Terms</vt:lpstr>
      <vt:lpstr>Rip Van Winkle</vt:lpstr>
      <vt:lpstr>PowerPoint-Präsentation</vt:lpstr>
      <vt:lpstr>PowerPoint-Präsentation</vt:lpstr>
      <vt:lpstr>The Passion Play of Oberammergau</vt:lpstr>
      <vt:lpstr>The Passion Play of Oberammergau</vt:lpstr>
      <vt:lpstr>The Passion Play of Oberammergau</vt:lpstr>
      <vt:lpstr>The Passion Play of Oberammergau</vt:lpstr>
      <vt:lpstr>Narrator/Lecturer</vt:lpstr>
      <vt:lpstr>Ben Hur (1907)</vt:lpstr>
      <vt:lpstr>Gene Gauntier</vt:lpstr>
      <vt:lpstr>Central Producer System </vt:lpstr>
      <vt:lpstr>Scenario Script</vt:lpstr>
      <vt:lpstr>D. W. Griffith</vt:lpstr>
      <vt:lpstr>Mack Sennett</vt:lpstr>
      <vt:lpstr>Frank Capra</vt:lpstr>
      <vt:lpstr>The Lasky studio 1918</vt:lpstr>
      <vt:lpstr>Thomas H. Ince</vt:lpstr>
      <vt:lpstr>Continuity Script</vt:lpstr>
      <vt:lpstr>Ince‘s Authors</vt:lpstr>
      <vt:lpstr>Roy McCardell</vt:lpstr>
      <vt:lpstr>McCardell‘s Photo-Stories</vt:lpstr>
      <vt:lpstr>Frank E. Woods</vt:lpstr>
      <vt:lpstr>Photoplay 1914</vt:lpstr>
      <vt:lpstr>The American Film Manufacturing Company </vt:lpstr>
      <vt:lpstr>The Bison Film Company </vt:lpstr>
      <vt:lpstr>The Eclair Company </vt:lpstr>
      <vt:lpstr>Kalem </vt:lpstr>
      <vt:lpstr>The Meliès Film Company </vt:lpstr>
      <vt:lpstr>A Group of Photo-playwrights</vt:lpstr>
      <vt:lpstr>Scenario Fever</vt:lpstr>
      <vt:lpstr>Scenario Fever</vt:lpstr>
      <vt:lpstr>Scenario Fever</vt:lpstr>
      <vt:lpstr>Professions</vt:lpstr>
      <vt:lpstr>John Emerson and Anita Loos</vt:lpstr>
      <vt:lpstr>Anita Loos</vt:lpstr>
      <vt:lpstr>June Mathis</vt:lpstr>
      <vt:lpstr>June Mathis - Valentino</vt:lpstr>
      <vt:lpstr>Jeanie Macpherson</vt:lpstr>
      <vt:lpstr>Mary Pickford Frances Marion </vt:lpstr>
      <vt:lpstr>Frances Marion</vt:lpstr>
      <vt:lpstr>Daddy Long Legs (1919)</vt:lpstr>
      <vt:lpstr>The Love Light (1921)</vt:lpstr>
      <vt:lpstr>Star Image: Themes and Variations</vt:lpstr>
      <vt:lpstr>Mary Pickford</vt:lpstr>
      <vt:lpstr>United Artists</vt:lpstr>
      <vt:lpstr>Stella Maris (1918)</vt:lpstr>
      <vt:lpstr>Little Lord Fauntleroy (1921)</vt:lpstr>
      <vt:lpstr>Daily Talks</vt:lpstr>
      <vt:lpstr>Frances Marion</vt:lpstr>
      <vt:lpstr>Mack Sennett </vt:lpstr>
      <vt:lpstr>Goldwyn, Eminent Authors</vt:lpstr>
      <vt:lpstr>Cont.</vt:lpstr>
      <vt:lpstr>Payment </vt:lpstr>
      <vt:lpstr>Intertitles</vt:lpstr>
      <vt:lpstr>Intertitles</vt:lpstr>
      <vt:lpstr>Transition to Sound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2: Silent Cinema</dc:title>
  <dc:creator>Claus Tieber</dc:creator>
  <cp:lastModifiedBy>Claus Tieber</cp:lastModifiedBy>
  <cp:revision>9</cp:revision>
  <dcterms:created xsi:type="dcterms:W3CDTF">2020-10-28T15:51:40Z</dcterms:created>
  <dcterms:modified xsi:type="dcterms:W3CDTF">2020-11-11T11:06:22Z</dcterms:modified>
</cp:coreProperties>
</file>