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sldIdLst>
    <p:sldId id="257" r:id="rId2"/>
    <p:sldId id="273" r:id="rId3"/>
    <p:sldId id="268" r:id="rId4"/>
    <p:sldId id="270" r:id="rId5"/>
    <p:sldId id="297" r:id="rId6"/>
    <p:sldId id="303" r:id="rId7"/>
    <p:sldId id="300" r:id="rId8"/>
    <p:sldId id="304" r:id="rId9"/>
    <p:sldId id="305" r:id="rId10"/>
    <p:sldId id="301" r:id="rId11"/>
    <p:sldId id="306" r:id="rId12"/>
    <p:sldId id="298" r:id="rId13"/>
    <p:sldId id="299" r:id="rId14"/>
    <p:sldId id="302" r:id="rId15"/>
    <p:sldId id="30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5246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B6737E-C5B7-405D-9D63-81114A204F37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06A101C-F514-4873-95DB-AA93CBFF8135}">
      <dgm:prSet/>
      <dgm:spPr/>
      <dgm:t>
        <a:bodyPr/>
        <a:lstStyle/>
        <a:p>
          <a:r>
            <a:rPr lang="de-DE" dirty="0"/>
            <a:t>Narrative </a:t>
          </a:r>
          <a:r>
            <a:rPr lang="de-DE" dirty="0" err="1"/>
            <a:t>structure</a:t>
          </a:r>
          <a:endParaRPr lang="en-US" dirty="0"/>
        </a:p>
      </dgm:t>
    </dgm:pt>
    <dgm:pt modelId="{86EAC9C2-5B6A-46F9-9DD8-F61A8E1C09BF}" type="parTrans" cxnId="{7C4690D9-7023-4A71-99D6-D25FB3F88E78}">
      <dgm:prSet/>
      <dgm:spPr/>
      <dgm:t>
        <a:bodyPr/>
        <a:lstStyle/>
        <a:p>
          <a:endParaRPr lang="en-US"/>
        </a:p>
      </dgm:t>
    </dgm:pt>
    <dgm:pt modelId="{E934966F-15A9-452D-8697-0658DC9132C4}" type="sibTrans" cxnId="{7C4690D9-7023-4A71-99D6-D25FB3F88E78}">
      <dgm:prSet/>
      <dgm:spPr/>
      <dgm:t>
        <a:bodyPr/>
        <a:lstStyle/>
        <a:p>
          <a:endParaRPr lang="en-US"/>
        </a:p>
      </dgm:t>
    </dgm:pt>
    <dgm:pt modelId="{1D97E589-95CA-4952-B06B-ACCCD017A50D}">
      <dgm:prSet/>
      <dgm:spPr/>
      <dgm:t>
        <a:bodyPr/>
        <a:lstStyle/>
        <a:p>
          <a:r>
            <a:rPr lang="de-DE" dirty="0"/>
            <a:t>Modes </a:t>
          </a:r>
          <a:r>
            <a:rPr lang="de-DE" dirty="0" err="1"/>
            <a:t>of</a:t>
          </a:r>
          <a:r>
            <a:rPr lang="de-DE" dirty="0"/>
            <a:t> </a:t>
          </a:r>
          <a:r>
            <a:rPr lang="de-DE" dirty="0" err="1"/>
            <a:t>narration</a:t>
          </a:r>
          <a:endParaRPr lang="en-US" dirty="0"/>
        </a:p>
      </dgm:t>
    </dgm:pt>
    <dgm:pt modelId="{84CCF31F-8BB0-4F0B-98B8-D8E38EAD5C15}" type="parTrans" cxnId="{7B3AA35A-C900-46DD-9FDC-6F366A6C504B}">
      <dgm:prSet/>
      <dgm:spPr/>
      <dgm:t>
        <a:bodyPr/>
        <a:lstStyle/>
        <a:p>
          <a:endParaRPr lang="en-US"/>
        </a:p>
      </dgm:t>
    </dgm:pt>
    <dgm:pt modelId="{91283333-6AF5-4D8F-90BE-D418E2C386C4}" type="sibTrans" cxnId="{7B3AA35A-C900-46DD-9FDC-6F366A6C504B}">
      <dgm:prSet/>
      <dgm:spPr/>
      <dgm:t>
        <a:bodyPr/>
        <a:lstStyle/>
        <a:p>
          <a:endParaRPr lang="en-US"/>
        </a:p>
      </dgm:t>
    </dgm:pt>
    <dgm:pt modelId="{164CD0D7-D30E-418D-8216-566034CF8067}">
      <dgm:prSet/>
      <dgm:spPr/>
      <dgm:t>
        <a:bodyPr/>
        <a:lstStyle/>
        <a:p>
          <a:r>
            <a:rPr lang="de-DE"/>
            <a:t>Transmedial vs. Media specific</a:t>
          </a:r>
          <a:endParaRPr lang="en-US"/>
        </a:p>
      </dgm:t>
    </dgm:pt>
    <dgm:pt modelId="{749DCE18-7708-40D1-9E34-26AB697A7D19}" type="parTrans" cxnId="{996CA674-DB09-4325-B06A-9B538E6D5E9A}">
      <dgm:prSet/>
      <dgm:spPr/>
      <dgm:t>
        <a:bodyPr/>
        <a:lstStyle/>
        <a:p>
          <a:endParaRPr lang="en-US"/>
        </a:p>
      </dgm:t>
    </dgm:pt>
    <dgm:pt modelId="{D8553640-21E2-4812-B0BB-34E2275AF2A0}" type="sibTrans" cxnId="{996CA674-DB09-4325-B06A-9B538E6D5E9A}">
      <dgm:prSet/>
      <dgm:spPr/>
      <dgm:t>
        <a:bodyPr/>
        <a:lstStyle/>
        <a:p>
          <a:endParaRPr lang="en-US"/>
        </a:p>
      </dgm:t>
    </dgm:pt>
    <dgm:pt modelId="{5CEA3001-297E-024D-A6B1-4FF0308B31C6}" type="pres">
      <dgm:prSet presAssocID="{77B6737E-C5B7-405D-9D63-81114A204F3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C393753-8FC5-9B45-A414-BD16156BCF86}" type="pres">
      <dgm:prSet presAssocID="{1D97E589-95CA-4952-B06B-ACCCD017A50D}" presName="hierRoot1" presStyleCnt="0"/>
      <dgm:spPr/>
    </dgm:pt>
    <dgm:pt modelId="{075B9F84-3E4C-BC4B-B969-E122C0349CBC}" type="pres">
      <dgm:prSet presAssocID="{1D97E589-95CA-4952-B06B-ACCCD017A50D}" presName="composite" presStyleCnt="0"/>
      <dgm:spPr/>
    </dgm:pt>
    <dgm:pt modelId="{17004FF3-D558-6649-81F1-66F562D45C29}" type="pres">
      <dgm:prSet presAssocID="{1D97E589-95CA-4952-B06B-ACCCD017A50D}" presName="background" presStyleLbl="node0" presStyleIdx="0" presStyleCnt="3"/>
      <dgm:spPr/>
    </dgm:pt>
    <dgm:pt modelId="{61B84A96-785A-8A41-9156-171519A72F0E}" type="pres">
      <dgm:prSet presAssocID="{1D97E589-95CA-4952-B06B-ACCCD017A50D}" presName="text" presStyleLbl="fgAcc0" presStyleIdx="0" presStyleCnt="3">
        <dgm:presLayoutVars>
          <dgm:chPref val="3"/>
        </dgm:presLayoutVars>
      </dgm:prSet>
      <dgm:spPr/>
    </dgm:pt>
    <dgm:pt modelId="{EF0E83C8-0FD0-E24E-BE23-A8D4CC0671C9}" type="pres">
      <dgm:prSet presAssocID="{1D97E589-95CA-4952-B06B-ACCCD017A50D}" presName="hierChild2" presStyleCnt="0"/>
      <dgm:spPr/>
    </dgm:pt>
    <dgm:pt modelId="{4CE0A88F-DF67-D149-87F1-CDB561BB8854}" type="pres">
      <dgm:prSet presAssocID="{906A101C-F514-4873-95DB-AA93CBFF8135}" presName="hierRoot1" presStyleCnt="0"/>
      <dgm:spPr/>
    </dgm:pt>
    <dgm:pt modelId="{0596D7F7-4A8D-0E49-ADAE-16889DAD4443}" type="pres">
      <dgm:prSet presAssocID="{906A101C-F514-4873-95DB-AA93CBFF8135}" presName="composite" presStyleCnt="0"/>
      <dgm:spPr/>
    </dgm:pt>
    <dgm:pt modelId="{5F8E38F1-49E4-0144-B2E9-2BFA1F5F2AF0}" type="pres">
      <dgm:prSet presAssocID="{906A101C-F514-4873-95DB-AA93CBFF8135}" presName="background" presStyleLbl="node0" presStyleIdx="1" presStyleCnt="3"/>
      <dgm:spPr/>
    </dgm:pt>
    <dgm:pt modelId="{B3FCD5FF-4749-8340-9BB9-EF9A9273A837}" type="pres">
      <dgm:prSet presAssocID="{906A101C-F514-4873-95DB-AA93CBFF8135}" presName="text" presStyleLbl="fgAcc0" presStyleIdx="1" presStyleCnt="3">
        <dgm:presLayoutVars>
          <dgm:chPref val="3"/>
        </dgm:presLayoutVars>
      </dgm:prSet>
      <dgm:spPr/>
    </dgm:pt>
    <dgm:pt modelId="{2AEEA4BC-D3BE-FC49-9863-4253673983A3}" type="pres">
      <dgm:prSet presAssocID="{906A101C-F514-4873-95DB-AA93CBFF8135}" presName="hierChild2" presStyleCnt="0"/>
      <dgm:spPr/>
    </dgm:pt>
    <dgm:pt modelId="{336F58D1-F1EC-0248-A0D0-800179F9E99C}" type="pres">
      <dgm:prSet presAssocID="{164CD0D7-D30E-418D-8216-566034CF8067}" presName="hierRoot1" presStyleCnt="0"/>
      <dgm:spPr/>
    </dgm:pt>
    <dgm:pt modelId="{8A4A02D7-8418-E341-AF24-0C2FF61EBEBC}" type="pres">
      <dgm:prSet presAssocID="{164CD0D7-D30E-418D-8216-566034CF8067}" presName="composite" presStyleCnt="0"/>
      <dgm:spPr/>
    </dgm:pt>
    <dgm:pt modelId="{8E95A6FF-E0AF-DB40-AC06-46C1293098B3}" type="pres">
      <dgm:prSet presAssocID="{164CD0D7-D30E-418D-8216-566034CF8067}" presName="background" presStyleLbl="node0" presStyleIdx="2" presStyleCnt="3"/>
      <dgm:spPr/>
    </dgm:pt>
    <dgm:pt modelId="{5AD11CAA-D1E9-F348-89EC-3FFB15703755}" type="pres">
      <dgm:prSet presAssocID="{164CD0D7-D30E-418D-8216-566034CF8067}" presName="text" presStyleLbl="fgAcc0" presStyleIdx="2" presStyleCnt="3">
        <dgm:presLayoutVars>
          <dgm:chPref val="3"/>
        </dgm:presLayoutVars>
      </dgm:prSet>
      <dgm:spPr/>
    </dgm:pt>
    <dgm:pt modelId="{3E09FE70-1A20-3E4C-8574-0AF70A26A2A8}" type="pres">
      <dgm:prSet presAssocID="{164CD0D7-D30E-418D-8216-566034CF8067}" presName="hierChild2" presStyleCnt="0"/>
      <dgm:spPr/>
    </dgm:pt>
  </dgm:ptLst>
  <dgm:cxnLst>
    <dgm:cxn modelId="{407FCE41-808D-944A-8A15-AF06698BB422}" type="presOf" srcId="{906A101C-F514-4873-95DB-AA93CBFF8135}" destId="{B3FCD5FF-4749-8340-9BB9-EF9A9273A837}" srcOrd="0" destOrd="0" presId="urn:microsoft.com/office/officeart/2005/8/layout/hierarchy1"/>
    <dgm:cxn modelId="{F51BD44E-E88D-A248-8D26-D3ABE716FA72}" type="presOf" srcId="{1D97E589-95CA-4952-B06B-ACCCD017A50D}" destId="{61B84A96-785A-8A41-9156-171519A72F0E}" srcOrd="0" destOrd="0" presId="urn:microsoft.com/office/officeart/2005/8/layout/hierarchy1"/>
    <dgm:cxn modelId="{7B3AA35A-C900-46DD-9FDC-6F366A6C504B}" srcId="{77B6737E-C5B7-405D-9D63-81114A204F37}" destId="{1D97E589-95CA-4952-B06B-ACCCD017A50D}" srcOrd="0" destOrd="0" parTransId="{84CCF31F-8BB0-4F0B-98B8-D8E38EAD5C15}" sibTransId="{91283333-6AF5-4D8F-90BE-D418E2C386C4}"/>
    <dgm:cxn modelId="{996CA674-DB09-4325-B06A-9B538E6D5E9A}" srcId="{77B6737E-C5B7-405D-9D63-81114A204F37}" destId="{164CD0D7-D30E-418D-8216-566034CF8067}" srcOrd="2" destOrd="0" parTransId="{749DCE18-7708-40D1-9E34-26AB697A7D19}" sibTransId="{D8553640-21E2-4812-B0BB-34E2275AF2A0}"/>
    <dgm:cxn modelId="{9BCF9878-7B13-A740-BE8D-DD0C7F6EC048}" type="presOf" srcId="{164CD0D7-D30E-418D-8216-566034CF8067}" destId="{5AD11CAA-D1E9-F348-89EC-3FFB15703755}" srcOrd="0" destOrd="0" presId="urn:microsoft.com/office/officeart/2005/8/layout/hierarchy1"/>
    <dgm:cxn modelId="{AA8ADFD1-AC42-9646-9953-6523279929F6}" type="presOf" srcId="{77B6737E-C5B7-405D-9D63-81114A204F37}" destId="{5CEA3001-297E-024D-A6B1-4FF0308B31C6}" srcOrd="0" destOrd="0" presId="urn:microsoft.com/office/officeart/2005/8/layout/hierarchy1"/>
    <dgm:cxn modelId="{7C4690D9-7023-4A71-99D6-D25FB3F88E78}" srcId="{77B6737E-C5B7-405D-9D63-81114A204F37}" destId="{906A101C-F514-4873-95DB-AA93CBFF8135}" srcOrd="1" destOrd="0" parTransId="{86EAC9C2-5B6A-46F9-9DD8-F61A8E1C09BF}" sibTransId="{E934966F-15A9-452D-8697-0658DC9132C4}"/>
    <dgm:cxn modelId="{72B9B481-861F-7447-A2D3-8F4D443141C6}" type="presParOf" srcId="{5CEA3001-297E-024D-A6B1-4FF0308B31C6}" destId="{CC393753-8FC5-9B45-A414-BD16156BCF86}" srcOrd="0" destOrd="0" presId="urn:microsoft.com/office/officeart/2005/8/layout/hierarchy1"/>
    <dgm:cxn modelId="{C8C46D83-CEA7-5247-B11B-2AC4DFE22E49}" type="presParOf" srcId="{CC393753-8FC5-9B45-A414-BD16156BCF86}" destId="{075B9F84-3E4C-BC4B-B969-E122C0349CBC}" srcOrd="0" destOrd="0" presId="urn:microsoft.com/office/officeart/2005/8/layout/hierarchy1"/>
    <dgm:cxn modelId="{29AAADD4-96F8-2941-8B47-4D5DE30D6496}" type="presParOf" srcId="{075B9F84-3E4C-BC4B-B969-E122C0349CBC}" destId="{17004FF3-D558-6649-81F1-66F562D45C29}" srcOrd="0" destOrd="0" presId="urn:microsoft.com/office/officeart/2005/8/layout/hierarchy1"/>
    <dgm:cxn modelId="{0BAD3901-C845-1D49-9ABB-53DAA3808D45}" type="presParOf" srcId="{075B9F84-3E4C-BC4B-B969-E122C0349CBC}" destId="{61B84A96-785A-8A41-9156-171519A72F0E}" srcOrd="1" destOrd="0" presId="urn:microsoft.com/office/officeart/2005/8/layout/hierarchy1"/>
    <dgm:cxn modelId="{36089648-BD7A-2A47-B352-FEAAC4F4EDD5}" type="presParOf" srcId="{CC393753-8FC5-9B45-A414-BD16156BCF86}" destId="{EF0E83C8-0FD0-E24E-BE23-A8D4CC0671C9}" srcOrd="1" destOrd="0" presId="urn:microsoft.com/office/officeart/2005/8/layout/hierarchy1"/>
    <dgm:cxn modelId="{73046B20-2452-0343-8818-8811BF3A2C16}" type="presParOf" srcId="{5CEA3001-297E-024D-A6B1-4FF0308B31C6}" destId="{4CE0A88F-DF67-D149-87F1-CDB561BB8854}" srcOrd="1" destOrd="0" presId="urn:microsoft.com/office/officeart/2005/8/layout/hierarchy1"/>
    <dgm:cxn modelId="{C0C88360-BF74-994D-8FAF-3963B9A3D3A9}" type="presParOf" srcId="{4CE0A88F-DF67-D149-87F1-CDB561BB8854}" destId="{0596D7F7-4A8D-0E49-ADAE-16889DAD4443}" srcOrd="0" destOrd="0" presId="urn:microsoft.com/office/officeart/2005/8/layout/hierarchy1"/>
    <dgm:cxn modelId="{E80C89D1-E293-0741-BAAC-1A7567239322}" type="presParOf" srcId="{0596D7F7-4A8D-0E49-ADAE-16889DAD4443}" destId="{5F8E38F1-49E4-0144-B2E9-2BFA1F5F2AF0}" srcOrd="0" destOrd="0" presId="urn:microsoft.com/office/officeart/2005/8/layout/hierarchy1"/>
    <dgm:cxn modelId="{5FB0B92B-AC4F-5B47-A636-86B85F0B21D7}" type="presParOf" srcId="{0596D7F7-4A8D-0E49-ADAE-16889DAD4443}" destId="{B3FCD5FF-4749-8340-9BB9-EF9A9273A837}" srcOrd="1" destOrd="0" presId="urn:microsoft.com/office/officeart/2005/8/layout/hierarchy1"/>
    <dgm:cxn modelId="{76DB1DE1-0815-4E4B-ADD2-2677E96D09AD}" type="presParOf" srcId="{4CE0A88F-DF67-D149-87F1-CDB561BB8854}" destId="{2AEEA4BC-D3BE-FC49-9863-4253673983A3}" srcOrd="1" destOrd="0" presId="urn:microsoft.com/office/officeart/2005/8/layout/hierarchy1"/>
    <dgm:cxn modelId="{89CC2FD5-95AA-9740-9BFA-9E1F169AF505}" type="presParOf" srcId="{5CEA3001-297E-024D-A6B1-4FF0308B31C6}" destId="{336F58D1-F1EC-0248-A0D0-800179F9E99C}" srcOrd="2" destOrd="0" presId="urn:microsoft.com/office/officeart/2005/8/layout/hierarchy1"/>
    <dgm:cxn modelId="{AF8AD5B2-1042-8E4C-96B7-0B1F781781E8}" type="presParOf" srcId="{336F58D1-F1EC-0248-A0D0-800179F9E99C}" destId="{8A4A02D7-8418-E341-AF24-0C2FF61EBEBC}" srcOrd="0" destOrd="0" presId="urn:microsoft.com/office/officeart/2005/8/layout/hierarchy1"/>
    <dgm:cxn modelId="{F97017B8-F2A6-A046-B2DA-D5E233DE2883}" type="presParOf" srcId="{8A4A02D7-8418-E341-AF24-0C2FF61EBEBC}" destId="{8E95A6FF-E0AF-DB40-AC06-46C1293098B3}" srcOrd="0" destOrd="0" presId="urn:microsoft.com/office/officeart/2005/8/layout/hierarchy1"/>
    <dgm:cxn modelId="{F6D7D454-A857-CA4A-963A-9486DE368061}" type="presParOf" srcId="{8A4A02D7-8418-E341-AF24-0C2FF61EBEBC}" destId="{5AD11CAA-D1E9-F348-89EC-3FFB15703755}" srcOrd="1" destOrd="0" presId="urn:microsoft.com/office/officeart/2005/8/layout/hierarchy1"/>
    <dgm:cxn modelId="{1C91F0A5-6B82-4D41-81B0-CB0FDFC35813}" type="presParOf" srcId="{336F58D1-F1EC-0248-A0D0-800179F9E99C}" destId="{3E09FE70-1A20-3E4C-8574-0AF70A26A2A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8AEB83-611C-4F9F-BCE1-E36883227985}" type="doc">
      <dgm:prSet loTypeId="urn:microsoft.com/office/officeart/2005/8/layout/process4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F27FAC8-8C0C-44B2-AB15-781EE11A8A01}">
      <dgm:prSet/>
      <dgm:spPr/>
      <dgm:t>
        <a:bodyPr/>
        <a:lstStyle/>
        <a:p>
          <a:pPr>
            <a:defRPr b="1"/>
          </a:pPr>
          <a:r>
            <a:rPr lang="en-US"/>
            <a:t>Are there similar patterns, principles, structures to be found in</a:t>
          </a:r>
        </a:p>
      </dgm:t>
    </dgm:pt>
    <dgm:pt modelId="{59EDEF43-CF69-45D1-B136-D54875217BA8}" type="parTrans" cxnId="{E4621AE5-4C70-4FCB-8611-DCE4A768EB65}">
      <dgm:prSet/>
      <dgm:spPr/>
      <dgm:t>
        <a:bodyPr/>
        <a:lstStyle/>
        <a:p>
          <a:endParaRPr lang="en-US"/>
        </a:p>
      </dgm:t>
    </dgm:pt>
    <dgm:pt modelId="{2A04F9D0-BCDE-41E3-AC32-5F982429AE24}" type="sibTrans" cxnId="{E4621AE5-4C70-4FCB-8611-DCE4A768EB65}">
      <dgm:prSet/>
      <dgm:spPr/>
      <dgm:t>
        <a:bodyPr/>
        <a:lstStyle/>
        <a:p>
          <a:endParaRPr lang="en-US"/>
        </a:p>
      </dgm:t>
    </dgm:pt>
    <dgm:pt modelId="{9B5021E9-A3AF-4395-938F-761848D5A883}">
      <dgm:prSet/>
      <dgm:spPr/>
      <dgm:t>
        <a:bodyPr/>
        <a:lstStyle/>
        <a:p>
          <a:r>
            <a:rPr lang="en-US"/>
            <a:t>Every narration </a:t>
          </a:r>
        </a:p>
      </dgm:t>
    </dgm:pt>
    <dgm:pt modelId="{DEF58F1E-9988-4FAA-86AB-160C4EEC9218}" type="parTrans" cxnId="{D45C2179-2F58-45B7-B266-C1CE28F97F8A}">
      <dgm:prSet/>
      <dgm:spPr/>
      <dgm:t>
        <a:bodyPr/>
        <a:lstStyle/>
        <a:p>
          <a:endParaRPr lang="en-US"/>
        </a:p>
      </dgm:t>
    </dgm:pt>
    <dgm:pt modelId="{07A6B96B-8151-4440-A152-4869A0B2A92D}" type="sibTrans" cxnId="{D45C2179-2F58-45B7-B266-C1CE28F97F8A}">
      <dgm:prSet/>
      <dgm:spPr/>
      <dgm:t>
        <a:bodyPr/>
        <a:lstStyle/>
        <a:p>
          <a:endParaRPr lang="en-US"/>
        </a:p>
      </dgm:t>
    </dgm:pt>
    <dgm:pt modelId="{F06405FE-3391-437F-8A9B-63BA40B83753}">
      <dgm:prSet/>
      <dgm:spPr/>
      <dgm:t>
        <a:bodyPr/>
        <a:lstStyle/>
        <a:p>
          <a:r>
            <a:rPr lang="en-US" dirty="0"/>
            <a:t>Every film</a:t>
          </a:r>
        </a:p>
      </dgm:t>
    </dgm:pt>
    <dgm:pt modelId="{E9F6EC30-80B9-4EA3-84CC-FDED55246C32}" type="parTrans" cxnId="{F3EE22D5-0525-4837-A133-1E6371C82F95}">
      <dgm:prSet/>
      <dgm:spPr/>
      <dgm:t>
        <a:bodyPr/>
        <a:lstStyle/>
        <a:p>
          <a:endParaRPr lang="en-US"/>
        </a:p>
      </dgm:t>
    </dgm:pt>
    <dgm:pt modelId="{98074652-236E-40B0-A02A-445CB5952211}" type="sibTrans" cxnId="{F3EE22D5-0525-4837-A133-1E6371C82F95}">
      <dgm:prSet/>
      <dgm:spPr/>
      <dgm:t>
        <a:bodyPr/>
        <a:lstStyle/>
        <a:p>
          <a:endParaRPr lang="en-US"/>
        </a:p>
      </dgm:t>
    </dgm:pt>
    <dgm:pt modelId="{1A6ACD4C-79C6-45D4-AF5B-97C3E7667E29}">
      <dgm:prSet/>
      <dgm:spPr/>
      <dgm:t>
        <a:bodyPr/>
        <a:lstStyle/>
        <a:p>
          <a:r>
            <a:rPr lang="en-US" dirty="0"/>
            <a:t>Classical films</a:t>
          </a:r>
        </a:p>
      </dgm:t>
    </dgm:pt>
    <dgm:pt modelId="{11B14BE6-BB27-494C-9C1B-0F1A7BBA1FB4}" type="parTrans" cxnId="{652F9026-81ED-43CD-A029-312DBDA36D99}">
      <dgm:prSet/>
      <dgm:spPr/>
      <dgm:t>
        <a:bodyPr/>
        <a:lstStyle/>
        <a:p>
          <a:endParaRPr lang="en-US"/>
        </a:p>
      </dgm:t>
    </dgm:pt>
    <dgm:pt modelId="{934D7DAC-1B5A-4315-B221-ED7755BC9262}" type="sibTrans" cxnId="{652F9026-81ED-43CD-A029-312DBDA36D99}">
      <dgm:prSet/>
      <dgm:spPr/>
      <dgm:t>
        <a:bodyPr/>
        <a:lstStyle/>
        <a:p>
          <a:endParaRPr lang="en-US"/>
        </a:p>
      </dgm:t>
    </dgm:pt>
    <dgm:pt modelId="{59F09E47-A63A-47AF-BA0F-DA5101BDC268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dirty="0"/>
            <a:t>How have they developed and changed over time?</a:t>
          </a:r>
        </a:p>
      </dgm:t>
    </dgm:pt>
    <dgm:pt modelId="{2F695D10-275D-4F73-A2B1-6974D34CCBE5}" type="parTrans" cxnId="{CE18AA52-C8AA-4F8B-BEF9-E9E4E318868C}">
      <dgm:prSet/>
      <dgm:spPr/>
      <dgm:t>
        <a:bodyPr/>
        <a:lstStyle/>
        <a:p>
          <a:endParaRPr lang="en-US"/>
        </a:p>
      </dgm:t>
    </dgm:pt>
    <dgm:pt modelId="{46C6BC53-7D68-4B05-B308-377A8E6A32FE}" type="sibTrans" cxnId="{CE18AA52-C8AA-4F8B-BEF9-E9E4E318868C}">
      <dgm:prSet/>
      <dgm:spPr/>
      <dgm:t>
        <a:bodyPr/>
        <a:lstStyle/>
        <a:p>
          <a:endParaRPr lang="en-US"/>
        </a:p>
      </dgm:t>
    </dgm:pt>
    <dgm:pt modelId="{3C44E020-6C22-9640-84E9-AD392ED1CE41}" type="pres">
      <dgm:prSet presAssocID="{FB8AEB83-611C-4F9F-BCE1-E36883227985}" presName="Name0" presStyleCnt="0">
        <dgm:presLayoutVars>
          <dgm:dir/>
          <dgm:animLvl val="lvl"/>
          <dgm:resizeHandles val="exact"/>
        </dgm:presLayoutVars>
      </dgm:prSet>
      <dgm:spPr/>
    </dgm:pt>
    <dgm:pt modelId="{E515A836-3FFB-9648-9C27-1665601F4E7C}" type="pres">
      <dgm:prSet presAssocID="{59F09E47-A63A-47AF-BA0F-DA5101BDC268}" presName="boxAndChildren" presStyleCnt="0"/>
      <dgm:spPr/>
    </dgm:pt>
    <dgm:pt modelId="{66B715EB-5708-8C4F-8C90-088691223CD8}" type="pres">
      <dgm:prSet presAssocID="{59F09E47-A63A-47AF-BA0F-DA5101BDC268}" presName="parentTextBox" presStyleLbl="node1" presStyleIdx="0" presStyleCnt="2"/>
      <dgm:spPr/>
    </dgm:pt>
    <dgm:pt modelId="{0563E3CE-B7C2-3B4B-B86C-30D277442AA5}" type="pres">
      <dgm:prSet presAssocID="{2A04F9D0-BCDE-41E3-AC32-5F982429AE24}" presName="sp" presStyleCnt="0"/>
      <dgm:spPr/>
    </dgm:pt>
    <dgm:pt modelId="{ACCEA566-483B-3649-A7A8-2D952A7D59B7}" type="pres">
      <dgm:prSet presAssocID="{EF27FAC8-8C0C-44B2-AB15-781EE11A8A01}" presName="arrowAndChildren" presStyleCnt="0"/>
      <dgm:spPr/>
    </dgm:pt>
    <dgm:pt modelId="{FE06712E-8AF9-9548-B83B-8BD34097E64B}" type="pres">
      <dgm:prSet presAssocID="{EF27FAC8-8C0C-44B2-AB15-781EE11A8A01}" presName="parentTextArrow" presStyleLbl="node1" presStyleIdx="0" presStyleCnt="2"/>
      <dgm:spPr/>
    </dgm:pt>
    <dgm:pt modelId="{4071D626-E200-4B41-B0E2-A650E6D266E8}" type="pres">
      <dgm:prSet presAssocID="{EF27FAC8-8C0C-44B2-AB15-781EE11A8A01}" presName="arrow" presStyleLbl="node1" presStyleIdx="1" presStyleCnt="2"/>
      <dgm:spPr/>
    </dgm:pt>
    <dgm:pt modelId="{00621A41-4553-7F47-B6EE-BE157954A190}" type="pres">
      <dgm:prSet presAssocID="{EF27FAC8-8C0C-44B2-AB15-781EE11A8A01}" presName="descendantArrow" presStyleCnt="0"/>
      <dgm:spPr/>
    </dgm:pt>
    <dgm:pt modelId="{594F8C6B-C41E-DD43-9C10-AEE939AC8576}" type="pres">
      <dgm:prSet presAssocID="{9B5021E9-A3AF-4395-938F-761848D5A883}" presName="childTextArrow" presStyleLbl="fgAccFollowNode1" presStyleIdx="0" presStyleCnt="3">
        <dgm:presLayoutVars>
          <dgm:bulletEnabled val="1"/>
        </dgm:presLayoutVars>
      </dgm:prSet>
      <dgm:spPr/>
    </dgm:pt>
    <dgm:pt modelId="{6CE8FD54-7E94-2C45-8B7D-94082B4F937B}" type="pres">
      <dgm:prSet presAssocID="{F06405FE-3391-437F-8A9B-63BA40B83753}" presName="childTextArrow" presStyleLbl="fgAccFollowNode1" presStyleIdx="1" presStyleCnt="3">
        <dgm:presLayoutVars>
          <dgm:bulletEnabled val="1"/>
        </dgm:presLayoutVars>
      </dgm:prSet>
      <dgm:spPr/>
    </dgm:pt>
    <dgm:pt modelId="{0E5465C5-8E3C-C548-8105-F4518C084D40}" type="pres">
      <dgm:prSet presAssocID="{1A6ACD4C-79C6-45D4-AF5B-97C3E7667E29}" presName="childTextArrow" presStyleLbl="fgAccFollowNode1" presStyleIdx="2" presStyleCnt="3">
        <dgm:presLayoutVars>
          <dgm:bulletEnabled val="1"/>
        </dgm:presLayoutVars>
      </dgm:prSet>
      <dgm:spPr/>
    </dgm:pt>
  </dgm:ptLst>
  <dgm:cxnLst>
    <dgm:cxn modelId="{7F2A8E25-1056-924D-87F4-9103FAD909C9}" type="presOf" srcId="{9B5021E9-A3AF-4395-938F-761848D5A883}" destId="{594F8C6B-C41E-DD43-9C10-AEE939AC8576}" srcOrd="0" destOrd="0" presId="urn:microsoft.com/office/officeart/2005/8/layout/process4"/>
    <dgm:cxn modelId="{652F9026-81ED-43CD-A029-312DBDA36D99}" srcId="{EF27FAC8-8C0C-44B2-AB15-781EE11A8A01}" destId="{1A6ACD4C-79C6-45D4-AF5B-97C3E7667E29}" srcOrd="2" destOrd="0" parTransId="{11B14BE6-BB27-494C-9C1B-0F1A7BBA1FB4}" sibTransId="{934D7DAC-1B5A-4315-B221-ED7755BC9262}"/>
    <dgm:cxn modelId="{CE18AA52-C8AA-4F8B-BEF9-E9E4E318868C}" srcId="{FB8AEB83-611C-4F9F-BCE1-E36883227985}" destId="{59F09E47-A63A-47AF-BA0F-DA5101BDC268}" srcOrd="1" destOrd="0" parTransId="{2F695D10-275D-4F73-A2B1-6974D34CCBE5}" sibTransId="{46C6BC53-7D68-4B05-B308-377A8E6A32FE}"/>
    <dgm:cxn modelId="{D45C2179-2F58-45B7-B266-C1CE28F97F8A}" srcId="{EF27FAC8-8C0C-44B2-AB15-781EE11A8A01}" destId="{9B5021E9-A3AF-4395-938F-761848D5A883}" srcOrd="0" destOrd="0" parTransId="{DEF58F1E-9988-4FAA-86AB-160C4EEC9218}" sibTransId="{07A6B96B-8151-4440-A152-4869A0B2A92D}"/>
    <dgm:cxn modelId="{36B70195-5EF6-9445-B736-88442A7B2AB2}" type="presOf" srcId="{59F09E47-A63A-47AF-BA0F-DA5101BDC268}" destId="{66B715EB-5708-8C4F-8C90-088691223CD8}" srcOrd="0" destOrd="0" presId="urn:microsoft.com/office/officeart/2005/8/layout/process4"/>
    <dgm:cxn modelId="{850EB7A0-17E3-FE4C-A365-17482393DF07}" type="presOf" srcId="{1A6ACD4C-79C6-45D4-AF5B-97C3E7667E29}" destId="{0E5465C5-8E3C-C548-8105-F4518C084D40}" srcOrd="0" destOrd="0" presId="urn:microsoft.com/office/officeart/2005/8/layout/process4"/>
    <dgm:cxn modelId="{682D24CA-B8A7-DF4C-B83F-5E74E67FE1F6}" type="presOf" srcId="{F06405FE-3391-437F-8A9B-63BA40B83753}" destId="{6CE8FD54-7E94-2C45-8B7D-94082B4F937B}" srcOrd="0" destOrd="0" presId="urn:microsoft.com/office/officeart/2005/8/layout/process4"/>
    <dgm:cxn modelId="{3EB621D4-16A9-2F4C-AA30-3A090C2AFF05}" type="presOf" srcId="{EF27FAC8-8C0C-44B2-AB15-781EE11A8A01}" destId="{FE06712E-8AF9-9548-B83B-8BD34097E64B}" srcOrd="0" destOrd="0" presId="urn:microsoft.com/office/officeart/2005/8/layout/process4"/>
    <dgm:cxn modelId="{F3EE22D5-0525-4837-A133-1E6371C82F95}" srcId="{EF27FAC8-8C0C-44B2-AB15-781EE11A8A01}" destId="{F06405FE-3391-437F-8A9B-63BA40B83753}" srcOrd="1" destOrd="0" parTransId="{E9F6EC30-80B9-4EA3-84CC-FDED55246C32}" sibTransId="{98074652-236E-40B0-A02A-445CB5952211}"/>
    <dgm:cxn modelId="{477260E2-84DF-D14B-B6E4-981EF8FEACFD}" type="presOf" srcId="{EF27FAC8-8C0C-44B2-AB15-781EE11A8A01}" destId="{4071D626-E200-4B41-B0E2-A650E6D266E8}" srcOrd="1" destOrd="0" presId="urn:microsoft.com/office/officeart/2005/8/layout/process4"/>
    <dgm:cxn modelId="{E4621AE5-4C70-4FCB-8611-DCE4A768EB65}" srcId="{FB8AEB83-611C-4F9F-BCE1-E36883227985}" destId="{EF27FAC8-8C0C-44B2-AB15-781EE11A8A01}" srcOrd="0" destOrd="0" parTransId="{59EDEF43-CF69-45D1-B136-D54875217BA8}" sibTransId="{2A04F9D0-BCDE-41E3-AC32-5F982429AE24}"/>
    <dgm:cxn modelId="{97EC46FF-212A-5C4B-8106-A32689E289E9}" type="presOf" srcId="{FB8AEB83-611C-4F9F-BCE1-E36883227985}" destId="{3C44E020-6C22-9640-84E9-AD392ED1CE41}" srcOrd="0" destOrd="0" presId="urn:microsoft.com/office/officeart/2005/8/layout/process4"/>
    <dgm:cxn modelId="{4EA9597C-778C-5A46-8364-9961256C4FA5}" type="presParOf" srcId="{3C44E020-6C22-9640-84E9-AD392ED1CE41}" destId="{E515A836-3FFB-9648-9C27-1665601F4E7C}" srcOrd="0" destOrd="0" presId="urn:microsoft.com/office/officeart/2005/8/layout/process4"/>
    <dgm:cxn modelId="{508886C1-966A-AD40-89A8-610C7757912A}" type="presParOf" srcId="{E515A836-3FFB-9648-9C27-1665601F4E7C}" destId="{66B715EB-5708-8C4F-8C90-088691223CD8}" srcOrd="0" destOrd="0" presId="urn:microsoft.com/office/officeart/2005/8/layout/process4"/>
    <dgm:cxn modelId="{F1AD4973-09D6-D740-86CE-6B52BF076F92}" type="presParOf" srcId="{3C44E020-6C22-9640-84E9-AD392ED1CE41}" destId="{0563E3CE-B7C2-3B4B-B86C-30D277442AA5}" srcOrd="1" destOrd="0" presId="urn:microsoft.com/office/officeart/2005/8/layout/process4"/>
    <dgm:cxn modelId="{A85DF633-F982-4948-85FD-5019142B3E33}" type="presParOf" srcId="{3C44E020-6C22-9640-84E9-AD392ED1CE41}" destId="{ACCEA566-483B-3649-A7A8-2D952A7D59B7}" srcOrd="2" destOrd="0" presId="urn:microsoft.com/office/officeart/2005/8/layout/process4"/>
    <dgm:cxn modelId="{D4F18D54-A00A-9B48-B084-B6625C0CD4E9}" type="presParOf" srcId="{ACCEA566-483B-3649-A7A8-2D952A7D59B7}" destId="{FE06712E-8AF9-9548-B83B-8BD34097E64B}" srcOrd="0" destOrd="0" presId="urn:microsoft.com/office/officeart/2005/8/layout/process4"/>
    <dgm:cxn modelId="{DB3FBFEC-7A70-BE41-BBEB-37755A904298}" type="presParOf" srcId="{ACCEA566-483B-3649-A7A8-2D952A7D59B7}" destId="{4071D626-E200-4B41-B0E2-A650E6D266E8}" srcOrd="1" destOrd="0" presId="urn:microsoft.com/office/officeart/2005/8/layout/process4"/>
    <dgm:cxn modelId="{B090850E-88E1-C84D-9F60-1091B1F232D0}" type="presParOf" srcId="{ACCEA566-483B-3649-A7A8-2D952A7D59B7}" destId="{00621A41-4553-7F47-B6EE-BE157954A190}" srcOrd="2" destOrd="0" presId="urn:microsoft.com/office/officeart/2005/8/layout/process4"/>
    <dgm:cxn modelId="{049C7BBD-6FB8-5C46-9927-5127F2B84BC2}" type="presParOf" srcId="{00621A41-4553-7F47-B6EE-BE157954A190}" destId="{594F8C6B-C41E-DD43-9C10-AEE939AC8576}" srcOrd="0" destOrd="0" presId="urn:microsoft.com/office/officeart/2005/8/layout/process4"/>
    <dgm:cxn modelId="{C3680B03-20B4-4C47-AF5D-1C126B10FFB3}" type="presParOf" srcId="{00621A41-4553-7F47-B6EE-BE157954A190}" destId="{6CE8FD54-7E94-2C45-8B7D-94082B4F937B}" srcOrd="1" destOrd="0" presId="urn:microsoft.com/office/officeart/2005/8/layout/process4"/>
    <dgm:cxn modelId="{03C9C873-1CEC-6A4F-92A8-14DBBA8AC00F}" type="presParOf" srcId="{00621A41-4553-7F47-B6EE-BE157954A190}" destId="{0E5465C5-8E3C-C548-8105-F4518C084D40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92BD466-CDCB-4AFC-B914-131D2D7EDC09}" type="doc">
      <dgm:prSet loTypeId="urn:microsoft.com/office/officeart/2005/8/layout/hierarchy1" loCatId="hierarchy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1FD99AC-F04E-4861-BE58-FBD3DCFE3FFA}">
      <dgm:prSet/>
      <dgm:spPr/>
      <dgm:t>
        <a:bodyPr/>
        <a:lstStyle/>
        <a:p>
          <a:r>
            <a:rPr lang="de-DE"/>
            <a:t>Vladimir Propp</a:t>
          </a:r>
          <a:endParaRPr lang="en-US"/>
        </a:p>
      </dgm:t>
    </dgm:pt>
    <dgm:pt modelId="{F34508B3-B98B-47F0-8C48-7AB99A1C05B2}" type="parTrans" cxnId="{08449ED6-312A-4532-966E-D3E7B3B5DED4}">
      <dgm:prSet/>
      <dgm:spPr/>
      <dgm:t>
        <a:bodyPr/>
        <a:lstStyle/>
        <a:p>
          <a:endParaRPr lang="en-US"/>
        </a:p>
      </dgm:t>
    </dgm:pt>
    <dgm:pt modelId="{A7C250ED-0C82-4433-896C-7F57832CD21B}" type="sibTrans" cxnId="{08449ED6-312A-4532-966E-D3E7B3B5DED4}">
      <dgm:prSet/>
      <dgm:spPr/>
      <dgm:t>
        <a:bodyPr/>
        <a:lstStyle/>
        <a:p>
          <a:endParaRPr lang="en-US"/>
        </a:p>
      </dgm:t>
    </dgm:pt>
    <dgm:pt modelId="{ECDEC46B-5C44-412B-B5FF-5F3808795380}">
      <dgm:prSet/>
      <dgm:spPr/>
      <dgm:t>
        <a:bodyPr/>
        <a:lstStyle/>
        <a:p>
          <a:r>
            <a:rPr lang="de-DE"/>
            <a:t>Tzvetan Todorov</a:t>
          </a:r>
          <a:endParaRPr lang="en-US"/>
        </a:p>
      </dgm:t>
    </dgm:pt>
    <dgm:pt modelId="{3EEF1E82-81C2-4572-B3D1-C71D424FC068}" type="parTrans" cxnId="{7025279F-95CE-4373-810C-5EB57D41597D}">
      <dgm:prSet/>
      <dgm:spPr/>
      <dgm:t>
        <a:bodyPr/>
        <a:lstStyle/>
        <a:p>
          <a:endParaRPr lang="en-US"/>
        </a:p>
      </dgm:t>
    </dgm:pt>
    <dgm:pt modelId="{D60B68C0-8920-4F95-9C09-E5A3D434ABB6}" type="sibTrans" cxnId="{7025279F-95CE-4373-810C-5EB57D41597D}">
      <dgm:prSet/>
      <dgm:spPr/>
      <dgm:t>
        <a:bodyPr/>
        <a:lstStyle/>
        <a:p>
          <a:endParaRPr lang="en-US"/>
        </a:p>
      </dgm:t>
    </dgm:pt>
    <dgm:pt modelId="{2DE1C085-4114-48D2-993D-521858FE04AF}">
      <dgm:prSet/>
      <dgm:spPr/>
      <dgm:t>
        <a:bodyPr/>
        <a:lstStyle/>
        <a:p>
          <a:r>
            <a:rPr lang="de-DE" dirty="0"/>
            <a:t> Jurij</a:t>
          </a:r>
        </a:p>
        <a:p>
          <a:r>
            <a:rPr lang="de-DE" dirty="0" err="1"/>
            <a:t>Lotman</a:t>
          </a:r>
          <a:endParaRPr lang="en-US" dirty="0"/>
        </a:p>
      </dgm:t>
    </dgm:pt>
    <dgm:pt modelId="{EDCD70ED-349B-4292-BC81-31419E182669}" type="parTrans" cxnId="{B25778A8-548A-4562-B1BF-F96709E0E30B}">
      <dgm:prSet/>
      <dgm:spPr/>
      <dgm:t>
        <a:bodyPr/>
        <a:lstStyle/>
        <a:p>
          <a:endParaRPr lang="en-US"/>
        </a:p>
      </dgm:t>
    </dgm:pt>
    <dgm:pt modelId="{6A8A3CC4-E207-4E5A-A24F-66A6BE0EE6F0}" type="sibTrans" cxnId="{B25778A8-548A-4562-B1BF-F96709E0E30B}">
      <dgm:prSet/>
      <dgm:spPr/>
      <dgm:t>
        <a:bodyPr/>
        <a:lstStyle/>
        <a:p>
          <a:endParaRPr lang="en-US"/>
        </a:p>
      </dgm:t>
    </dgm:pt>
    <dgm:pt modelId="{CC77CE14-62C7-3249-9BCD-2B5354952269}" type="pres">
      <dgm:prSet presAssocID="{792BD466-CDCB-4AFC-B914-131D2D7EDC0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564BEBA-9F06-D548-AF70-2A9AF11C2575}" type="pres">
      <dgm:prSet presAssocID="{B1FD99AC-F04E-4861-BE58-FBD3DCFE3FFA}" presName="hierRoot1" presStyleCnt="0"/>
      <dgm:spPr/>
    </dgm:pt>
    <dgm:pt modelId="{512DE4B0-F18D-3F45-989C-044632E49E65}" type="pres">
      <dgm:prSet presAssocID="{B1FD99AC-F04E-4861-BE58-FBD3DCFE3FFA}" presName="composite" presStyleCnt="0"/>
      <dgm:spPr/>
    </dgm:pt>
    <dgm:pt modelId="{2CC7B569-2AC8-7E47-BDE8-1E81DA4148D1}" type="pres">
      <dgm:prSet presAssocID="{B1FD99AC-F04E-4861-BE58-FBD3DCFE3FFA}" presName="background" presStyleLbl="node0" presStyleIdx="0" presStyleCnt="3"/>
      <dgm:spPr/>
    </dgm:pt>
    <dgm:pt modelId="{1E0ED03B-754E-9243-A671-742594B3C3D3}" type="pres">
      <dgm:prSet presAssocID="{B1FD99AC-F04E-4861-BE58-FBD3DCFE3FFA}" presName="text" presStyleLbl="fgAcc0" presStyleIdx="0" presStyleCnt="3">
        <dgm:presLayoutVars>
          <dgm:chPref val="3"/>
        </dgm:presLayoutVars>
      </dgm:prSet>
      <dgm:spPr/>
    </dgm:pt>
    <dgm:pt modelId="{20C30838-284F-1C40-9DAF-A89EA31FF2D3}" type="pres">
      <dgm:prSet presAssocID="{B1FD99AC-F04E-4861-BE58-FBD3DCFE3FFA}" presName="hierChild2" presStyleCnt="0"/>
      <dgm:spPr/>
    </dgm:pt>
    <dgm:pt modelId="{F86E73FD-9C34-E148-818C-C0054DDD8862}" type="pres">
      <dgm:prSet presAssocID="{ECDEC46B-5C44-412B-B5FF-5F3808795380}" presName="hierRoot1" presStyleCnt="0"/>
      <dgm:spPr/>
    </dgm:pt>
    <dgm:pt modelId="{08031CEC-E0AE-9349-9223-443B451ED0FC}" type="pres">
      <dgm:prSet presAssocID="{ECDEC46B-5C44-412B-B5FF-5F3808795380}" presName="composite" presStyleCnt="0"/>
      <dgm:spPr/>
    </dgm:pt>
    <dgm:pt modelId="{E9DD3AA0-E997-9F40-B519-9A464F4B3BD5}" type="pres">
      <dgm:prSet presAssocID="{ECDEC46B-5C44-412B-B5FF-5F3808795380}" presName="background" presStyleLbl="node0" presStyleIdx="1" presStyleCnt="3"/>
      <dgm:spPr/>
    </dgm:pt>
    <dgm:pt modelId="{698BCB32-6CB8-B542-BD17-9669D6ED3316}" type="pres">
      <dgm:prSet presAssocID="{ECDEC46B-5C44-412B-B5FF-5F3808795380}" presName="text" presStyleLbl="fgAcc0" presStyleIdx="1" presStyleCnt="3">
        <dgm:presLayoutVars>
          <dgm:chPref val="3"/>
        </dgm:presLayoutVars>
      </dgm:prSet>
      <dgm:spPr/>
    </dgm:pt>
    <dgm:pt modelId="{819EE377-A478-DB4F-BB72-1CD1D9D62AC1}" type="pres">
      <dgm:prSet presAssocID="{ECDEC46B-5C44-412B-B5FF-5F3808795380}" presName="hierChild2" presStyleCnt="0"/>
      <dgm:spPr/>
    </dgm:pt>
    <dgm:pt modelId="{58BF3973-F736-6547-B48D-415D7CDCB7B5}" type="pres">
      <dgm:prSet presAssocID="{2DE1C085-4114-48D2-993D-521858FE04AF}" presName="hierRoot1" presStyleCnt="0"/>
      <dgm:spPr/>
    </dgm:pt>
    <dgm:pt modelId="{8748ACD1-6A9D-304D-AB93-BD48061CEB45}" type="pres">
      <dgm:prSet presAssocID="{2DE1C085-4114-48D2-993D-521858FE04AF}" presName="composite" presStyleCnt="0"/>
      <dgm:spPr/>
    </dgm:pt>
    <dgm:pt modelId="{BB18A69D-ECFE-CB4B-BDB4-1C1B66ECC16C}" type="pres">
      <dgm:prSet presAssocID="{2DE1C085-4114-48D2-993D-521858FE04AF}" presName="background" presStyleLbl="node0" presStyleIdx="2" presStyleCnt="3"/>
      <dgm:spPr/>
    </dgm:pt>
    <dgm:pt modelId="{DD1DCF4D-D579-574A-8B15-9BA6A8D51936}" type="pres">
      <dgm:prSet presAssocID="{2DE1C085-4114-48D2-993D-521858FE04AF}" presName="text" presStyleLbl="fgAcc0" presStyleIdx="2" presStyleCnt="3" custLinFactNeighborX="-8279" custLinFactNeighborY="-1372">
        <dgm:presLayoutVars>
          <dgm:chPref val="3"/>
        </dgm:presLayoutVars>
      </dgm:prSet>
      <dgm:spPr/>
    </dgm:pt>
    <dgm:pt modelId="{1FC01502-6187-1045-9058-514A4B97082A}" type="pres">
      <dgm:prSet presAssocID="{2DE1C085-4114-48D2-993D-521858FE04AF}" presName="hierChild2" presStyleCnt="0"/>
      <dgm:spPr/>
    </dgm:pt>
  </dgm:ptLst>
  <dgm:cxnLst>
    <dgm:cxn modelId="{07874733-42BF-8943-A8B8-9AAE91BDAEE4}" type="presOf" srcId="{B1FD99AC-F04E-4861-BE58-FBD3DCFE3FFA}" destId="{1E0ED03B-754E-9243-A671-742594B3C3D3}" srcOrd="0" destOrd="0" presId="urn:microsoft.com/office/officeart/2005/8/layout/hierarchy1"/>
    <dgm:cxn modelId="{404C533C-026B-6048-AA5D-5B1D26EFD5D1}" type="presOf" srcId="{2DE1C085-4114-48D2-993D-521858FE04AF}" destId="{DD1DCF4D-D579-574A-8B15-9BA6A8D51936}" srcOrd="0" destOrd="0" presId="urn:microsoft.com/office/officeart/2005/8/layout/hierarchy1"/>
    <dgm:cxn modelId="{C37B1F90-7756-1E4B-9643-AEB6911A8689}" type="presOf" srcId="{792BD466-CDCB-4AFC-B914-131D2D7EDC09}" destId="{CC77CE14-62C7-3249-9BCD-2B5354952269}" srcOrd="0" destOrd="0" presId="urn:microsoft.com/office/officeart/2005/8/layout/hierarchy1"/>
    <dgm:cxn modelId="{7025279F-95CE-4373-810C-5EB57D41597D}" srcId="{792BD466-CDCB-4AFC-B914-131D2D7EDC09}" destId="{ECDEC46B-5C44-412B-B5FF-5F3808795380}" srcOrd="1" destOrd="0" parTransId="{3EEF1E82-81C2-4572-B3D1-C71D424FC068}" sibTransId="{D60B68C0-8920-4F95-9C09-E5A3D434ABB6}"/>
    <dgm:cxn modelId="{B25778A8-548A-4562-B1BF-F96709E0E30B}" srcId="{792BD466-CDCB-4AFC-B914-131D2D7EDC09}" destId="{2DE1C085-4114-48D2-993D-521858FE04AF}" srcOrd="2" destOrd="0" parTransId="{EDCD70ED-349B-4292-BC81-31419E182669}" sibTransId="{6A8A3CC4-E207-4E5A-A24F-66A6BE0EE6F0}"/>
    <dgm:cxn modelId="{08449ED6-312A-4532-966E-D3E7B3B5DED4}" srcId="{792BD466-CDCB-4AFC-B914-131D2D7EDC09}" destId="{B1FD99AC-F04E-4861-BE58-FBD3DCFE3FFA}" srcOrd="0" destOrd="0" parTransId="{F34508B3-B98B-47F0-8C48-7AB99A1C05B2}" sibTransId="{A7C250ED-0C82-4433-896C-7F57832CD21B}"/>
    <dgm:cxn modelId="{833CD5F2-E0AE-F54E-BABA-2330D177AF0C}" type="presOf" srcId="{ECDEC46B-5C44-412B-B5FF-5F3808795380}" destId="{698BCB32-6CB8-B542-BD17-9669D6ED3316}" srcOrd="0" destOrd="0" presId="urn:microsoft.com/office/officeart/2005/8/layout/hierarchy1"/>
    <dgm:cxn modelId="{F1AC78D6-1CFC-914C-B614-5838B5EF43B5}" type="presParOf" srcId="{CC77CE14-62C7-3249-9BCD-2B5354952269}" destId="{0564BEBA-9F06-D548-AF70-2A9AF11C2575}" srcOrd="0" destOrd="0" presId="urn:microsoft.com/office/officeart/2005/8/layout/hierarchy1"/>
    <dgm:cxn modelId="{A08B5A6C-9335-3249-B799-A1AF6B4CEAF2}" type="presParOf" srcId="{0564BEBA-9F06-D548-AF70-2A9AF11C2575}" destId="{512DE4B0-F18D-3F45-989C-044632E49E65}" srcOrd="0" destOrd="0" presId="urn:microsoft.com/office/officeart/2005/8/layout/hierarchy1"/>
    <dgm:cxn modelId="{B6E28BA1-BC34-B640-85C6-DA58C2911A14}" type="presParOf" srcId="{512DE4B0-F18D-3F45-989C-044632E49E65}" destId="{2CC7B569-2AC8-7E47-BDE8-1E81DA4148D1}" srcOrd="0" destOrd="0" presId="urn:microsoft.com/office/officeart/2005/8/layout/hierarchy1"/>
    <dgm:cxn modelId="{683111A0-17C2-FC43-A76F-0AAA5B51CD60}" type="presParOf" srcId="{512DE4B0-F18D-3F45-989C-044632E49E65}" destId="{1E0ED03B-754E-9243-A671-742594B3C3D3}" srcOrd="1" destOrd="0" presId="urn:microsoft.com/office/officeart/2005/8/layout/hierarchy1"/>
    <dgm:cxn modelId="{12A1F014-A5E8-5A4F-8760-0577F2EBFEBA}" type="presParOf" srcId="{0564BEBA-9F06-D548-AF70-2A9AF11C2575}" destId="{20C30838-284F-1C40-9DAF-A89EA31FF2D3}" srcOrd="1" destOrd="0" presId="urn:microsoft.com/office/officeart/2005/8/layout/hierarchy1"/>
    <dgm:cxn modelId="{9D8B746C-EFF7-DD47-962A-2B12FE51AE6A}" type="presParOf" srcId="{CC77CE14-62C7-3249-9BCD-2B5354952269}" destId="{F86E73FD-9C34-E148-818C-C0054DDD8862}" srcOrd="1" destOrd="0" presId="urn:microsoft.com/office/officeart/2005/8/layout/hierarchy1"/>
    <dgm:cxn modelId="{12045332-BBB8-BF49-845A-190F02040618}" type="presParOf" srcId="{F86E73FD-9C34-E148-818C-C0054DDD8862}" destId="{08031CEC-E0AE-9349-9223-443B451ED0FC}" srcOrd="0" destOrd="0" presId="urn:microsoft.com/office/officeart/2005/8/layout/hierarchy1"/>
    <dgm:cxn modelId="{A2ED5222-3C57-B04B-91ED-E2403BB6E719}" type="presParOf" srcId="{08031CEC-E0AE-9349-9223-443B451ED0FC}" destId="{E9DD3AA0-E997-9F40-B519-9A464F4B3BD5}" srcOrd="0" destOrd="0" presId="urn:microsoft.com/office/officeart/2005/8/layout/hierarchy1"/>
    <dgm:cxn modelId="{8A835462-2E68-084A-9338-D933D78F0EDC}" type="presParOf" srcId="{08031CEC-E0AE-9349-9223-443B451ED0FC}" destId="{698BCB32-6CB8-B542-BD17-9669D6ED3316}" srcOrd="1" destOrd="0" presId="urn:microsoft.com/office/officeart/2005/8/layout/hierarchy1"/>
    <dgm:cxn modelId="{2116FAF0-0CB6-6946-B721-A8FF07660CF0}" type="presParOf" srcId="{F86E73FD-9C34-E148-818C-C0054DDD8862}" destId="{819EE377-A478-DB4F-BB72-1CD1D9D62AC1}" srcOrd="1" destOrd="0" presId="urn:microsoft.com/office/officeart/2005/8/layout/hierarchy1"/>
    <dgm:cxn modelId="{EB1F97BE-54F0-0144-B581-82E6D1033312}" type="presParOf" srcId="{CC77CE14-62C7-3249-9BCD-2B5354952269}" destId="{58BF3973-F736-6547-B48D-415D7CDCB7B5}" srcOrd="2" destOrd="0" presId="urn:microsoft.com/office/officeart/2005/8/layout/hierarchy1"/>
    <dgm:cxn modelId="{09A37081-2D63-3C4B-A99B-EAC28F927FA1}" type="presParOf" srcId="{58BF3973-F736-6547-B48D-415D7CDCB7B5}" destId="{8748ACD1-6A9D-304D-AB93-BD48061CEB45}" srcOrd="0" destOrd="0" presId="urn:microsoft.com/office/officeart/2005/8/layout/hierarchy1"/>
    <dgm:cxn modelId="{2AF3F785-4348-8043-9780-C26E136FCD6A}" type="presParOf" srcId="{8748ACD1-6A9D-304D-AB93-BD48061CEB45}" destId="{BB18A69D-ECFE-CB4B-BDB4-1C1B66ECC16C}" srcOrd="0" destOrd="0" presId="urn:microsoft.com/office/officeart/2005/8/layout/hierarchy1"/>
    <dgm:cxn modelId="{8636DD0B-C47C-5B46-8DFD-56E0613E2229}" type="presParOf" srcId="{8748ACD1-6A9D-304D-AB93-BD48061CEB45}" destId="{DD1DCF4D-D579-574A-8B15-9BA6A8D51936}" srcOrd="1" destOrd="0" presId="urn:microsoft.com/office/officeart/2005/8/layout/hierarchy1"/>
    <dgm:cxn modelId="{C1293E7A-DD26-4744-A8E0-0FF8B9CF1A2E}" type="presParOf" srcId="{58BF3973-F736-6547-B48D-415D7CDCB7B5}" destId="{1FC01502-6187-1045-9058-514A4B97082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9B0F52D-0098-4860-A1FD-A46C5B64925C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E243CF1B-67B1-4B57-ABC2-1FD063005BC7}">
      <dgm:prSet/>
      <dgm:spPr/>
      <dgm:t>
        <a:bodyPr/>
        <a:lstStyle/>
        <a:p>
          <a:r>
            <a:rPr lang="en-US" baseline="0"/>
            <a:t>Semantic fields, dualism</a:t>
          </a:r>
          <a:endParaRPr lang="en-US"/>
        </a:p>
      </dgm:t>
    </dgm:pt>
    <dgm:pt modelId="{786DACE7-6390-4A5D-8755-65E6C8E86306}" type="parTrans" cxnId="{A8762F87-B269-4A4D-A6A3-D32BB7B80346}">
      <dgm:prSet/>
      <dgm:spPr/>
      <dgm:t>
        <a:bodyPr/>
        <a:lstStyle/>
        <a:p>
          <a:endParaRPr lang="en-US"/>
        </a:p>
      </dgm:t>
    </dgm:pt>
    <dgm:pt modelId="{91EBD3A9-2783-4181-B8A0-AC3D738886EB}" type="sibTrans" cxnId="{A8762F87-B269-4A4D-A6A3-D32BB7B80346}">
      <dgm:prSet/>
      <dgm:spPr/>
      <dgm:t>
        <a:bodyPr/>
        <a:lstStyle/>
        <a:p>
          <a:endParaRPr lang="en-US"/>
        </a:p>
      </dgm:t>
    </dgm:pt>
    <dgm:pt modelId="{B4BE9E18-B3CD-480F-8574-94FB9DABEB71}">
      <dgm:prSet/>
      <dgm:spPr/>
      <dgm:t>
        <a:bodyPr/>
        <a:lstStyle/>
        <a:p>
          <a:r>
            <a:rPr lang="en-US" baseline="0"/>
            <a:t>Border</a:t>
          </a:r>
          <a:endParaRPr lang="en-US"/>
        </a:p>
      </dgm:t>
    </dgm:pt>
    <dgm:pt modelId="{A0C320C9-5F09-4EB6-97D3-FBBD57931728}" type="parTrans" cxnId="{11872849-A99B-43F9-BDBB-455FBC49BBE2}">
      <dgm:prSet/>
      <dgm:spPr/>
      <dgm:t>
        <a:bodyPr/>
        <a:lstStyle/>
        <a:p>
          <a:endParaRPr lang="en-US"/>
        </a:p>
      </dgm:t>
    </dgm:pt>
    <dgm:pt modelId="{92264771-8A59-4662-A3AF-04ADF0D22EAC}" type="sibTrans" cxnId="{11872849-A99B-43F9-BDBB-455FBC49BBE2}">
      <dgm:prSet/>
      <dgm:spPr/>
      <dgm:t>
        <a:bodyPr/>
        <a:lstStyle/>
        <a:p>
          <a:endParaRPr lang="en-US"/>
        </a:p>
      </dgm:t>
    </dgm:pt>
    <dgm:pt modelId="{486212F0-3767-4DE3-BF0F-101D3BD0E593}">
      <dgm:prSet/>
      <dgm:spPr/>
      <dgm:t>
        <a:bodyPr/>
        <a:lstStyle/>
        <a:p>
          <a:r>
            <a:rPr lang="en-US" baseline="0"/>
            <a:t>Hero-agent</a:t>
          </a:r>
          <a:endParaRPr lang="en-US"/>
        </a:p>
      </dgm:t>
    </dgm:pt>
    <dgm:pt modelId="{D9F163EE-204A-469E-9734-A1E87CFA6D82}" type="parTrans" cxnId="{81FEB630-2D13-4FDE-A5F2-098DAD9434F8}">
      <dgm:prSet/>
      <dgm:spPr/>
      <dgm:t>
        <a:bodyPr/>
        <a:lstStyle/>
        <a:p>
          <a:endParaRPr lang="en-US"/>
        </a:p>
      </dgm:t>
    </dgm:pt>
    <dgm:pt modelId="{FF140759-52D8-43FA-B0E9-B5CDAF5F15BD}" type="sibTrans" cxnId="{81FEB630-2D13-4FDE-A5F2-098DAD9434F8}">
      <dgm:prSet/>
      <dgm:spPr/>
      <dgm:t>
        <a:bodyPr/>
        <a:lstStyle/>
        <a:p>
          <a:endParaRPr lang="en-US"/>
        </a:p>
      </dgm:t>
    </dgm:pt>
    <dgm:pt modelId="{6F1E744D-04C7-8B40-AE95-BCCD72917754}" type="pres">
      <dgm:prSet presAssocID="{A9B0F52D-0098-4860-A1FD-A46C5B64925C}" presName="linear" presStyleCnt="0">
        <dgm:presLayoutVars>
          <dgm:animLvl val="lvl"/>
          <dgm:resizeHandles val="exact"/>
        </dgm:presLayoutVars>
      </dgm:prSet>
      <dgm:spPr/>
    </dgm:pt>
    <dgm:pt modelId="{4682D372-5094-C84D-B45B-877B820CC5B4}" type="pres">
      <dgm:prSet presAssocID="{E243CF1B-67B1-4B57-ABC2-1FD063005BC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2101DFC-A343-6845-98F5-8334FD3C2057}" type="pres">
      <dgm:prSet presAssocID="{91EBD3A9-2783-4181-B8A0-AC3D738886EB}" presName="spacer" presStyleCnt="0"/>
      <dgm:spPr/>
    </dgm:pt>
    <dgm:pt modelId="{D70F1EDB-B24C-8744-B95C-49FBC2ECD7BA}" type="pres">
      <dgm:prSet presAssocID="{B4BE9E18-B3CD-480F-8574-94FB9DABEB7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27A8741-524E-3249-951E-410A99B35F6B}" type="pres">
      <dgm:prSet presAssocID="{92264771-8A59-4662-A3AF-04ADF0D22EAC}" presName="spacer" presStyleCnt="0"/>
      <dgm:spPr/>
    </dgm:pt>
    <dgm:pt modelId="{EDA9EFC4-A1F7-E344-BC23-50584F3C2CEE}" type="pres">
      <dgm:prSet presAssocID="{486212F0-3767-4DE3-BF0F-101D3BD0E59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81FEB630-2D13-4FDE-A5F2-098DAD9434F8}" srcId="{A9B0F52D-0098-4860-A1FD-A46C5B64925C}" destId="{486212F0-3767-4DE3-BF0F-101D3BD0E593}" srcOrd="2" destOrd="0" parTransId="{D9F163EE-204A-469E-9734-A1E87CFA6D82}" sibTransId="{FF140759-52D8-43FA-B0E9-B5CDAF5F15BD}"/>
    <dgm:cxn modelId="{11872849-A99B-43F9-BDBB-455FBC49BBE2}" srcId="{A9B0F52D-0098-4860-A1FD-A46C5B64925C}" destId="{B4BE9E18-B3CD-480F-8574-94FB9DABEB71}" srcOrd="1" destOrd="0" parTransId="{A0C320C9-5F09-4EB6-97D3-FBBD57931728}" sibTransId="{92264771-8A59-4662-A3AF-04ADF0D22EAC}"/>
    <dgm:cxn modelId="{D1985A51-B8A4-F046-8BE7-90DA137BED31}" type="presOf" srcId="{A9B0F52D-0098-4860-A1FD-A46C5B64925C}" destId="{6F1E744D-04C7-8B40-AE95-BCCD72917754}" srcOrd="0" destOrd="0" presId="urn:microsoft.com/office/officeart/2005/8/layout/vList2"/>
    <dgm:cxn modelId="{98288261-87D6-2F4E-89C1-02B77AE0D308}" type="presOf" srcId="{486212F0-3767-4DE3-BF0F-101D3BD0E593}" destId="{EDA9EFC4-A1F7-E344-BC23-50584F3C2CEE}" srcOrd="0" destOrd="0" presId="urn:microsoft.com/office/officeart/2005/8/layout/vList2"/>
    <dgm:cxn modelId="{C6AA5C71-66AF-F543-88C9-786A196F0145}" type="presOf" srcId="{B4BE9E18-B3CD-480F-8574-94FB9DABEB71}" destId="{D70F1EDB-B24C-8744-B95C-49FBC2ECD7BA}" srcOrd="0" destOrd="0" presId="urn:microsoft.com/office/officeart/2005/8/layout/vList2"/>
    <dgm:cxn modelId="{A8762F87-B269-4A4D-A6A3-D32BB7B80346}" srcId="{A9B0F52D-0098-4860-A1FD-A46C5B64925C}" destId="{E243CF1B-67B1-4B57-ABC2-1FD063005BC7}" srcOrd="0" destOrd="0" parTransId="{786DACE7-6390-4A5D-8755-65E6C8E86306}" sibTransId="{91EBD3A9-2783-4181-B8A0-AC3D738886EB}"/>
    <dgm:cxn modelId="{AD882688-D4E8-FC43-A0E8-BC3A780A7D8A}" type="presOf" srcId="{E243CF1B-67B1-4B57-ABC2-1FD063005BC7}" destId="{4682D372-5094-C84D-B45B-877B820CC5B4}" srcOrd="0" destOrd="0" presId="urn:microsoft.com/office/officeart/2005/8/layout/vList2"/>
    <dgm:cxn modelId="{F8290025-75E0-A74B-AA7E-BD00CE8C1155}" type="presParOf" srcId="{6F1E744D-04C7-8B40-AE95-BCCD72917754}" destId="{4682D372-5094-C84D-B45B-877B820CC5B4}" srcOrd="0" destOrd="0" presId="urn:microsoft.com/office/officeart/2005/8/layout/vList2"/>
    <dgm:cxn modelId="{9D9A43A2-D764-B14A-A146-50F0D53121FA}" type="presParOf" srcId="{6F1E744D-04C7-8B40-AE95-BCCD72917754}" destId="{72101DFC-A343-6845-98F5-8334FD3C2057}" srcOrd="1" destOrd="0" presId="urn:microsoft.com/office/officeart/2005/8/layout/vList2"/>
    <dgm:cxn modelId="{65434DC4-E930-A745-9A5A-2DB5C72153A4}" type="presParOf" srcId="{6F1E744D-04C7-8B40-AE95-BCCD72917754}" destId="{D70F1EDB-B24C-8744-B95C-49FBC2ECD7BA}" srcOrd="2" destOrd="0" presId="urn:microsoft.com/office/officeart/2005/8/layout/vList2"/>
    <dgm:cxn modelId="{AB577315-25F0-6942-9404-0A371F351794}" type="presParOf" srcId="{6F1E744D-04C7-8B40-AE95-BCCD72917754}" destId="{927A8741-524E-3249-951E-410A99B35F6B}" srcOrd="3" destOrd="0" presId="urn:microsoft.com/office/officeart/2005/8/layout/vList2"/>
    <dgm:cxn modelId="{45C96697-2895-444E-911E-1C52B559DDD1}" type="presParOf" srcId="{6F1E744D-04C7-8B40-AE95-BCCD72917754}" destId="{EDA9EFC4-A1F7-E344-BC23-50584F3C2CE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004FF3-D558-6649-81F1-66F562D45C29}">
      <dsp:nvSpPr>
        <dsp:cNvPr id="0" name=""/>
        <dsp:cNvSpPr/>
      </dsp:nvSpPr>
      <dsp:spPr>
        <a:xfrm>
          <a:off x="0" y="790825"/>
          <a:ext cx="2700337" cy="17147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B84A96-785A-8A41-9156-171519A72F0E}">
      <dsp:nvSpPr>
        <dsp:cNvPr id="0" name=""/>
        <dsp:cNvSpPr/>
      </dsp:nvSpPr>
      <dsp:spPr>
        <a:xfrm>
          <a:off x="300037" y="1075860"/>
          <a:ext cx="2700337" cy="17147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400" kern="1200" dirty="0"/>
            <a:t>Modes </a:t>
          </a:r>
          <a:r>
            <a:rPr lang="de-DE" sz="3400" kern="1200" dirty="0" err="1"/>
            <a:t>of</a:t>
          </a:r>
          <a:r>
            <a:rPr lang="de-DE" sz="3400" kern="1200" dirty="0"/>
            <a:t> </a:t>
          </a:r>
          <a:r>
            <a:rPr lang="de-DE" sz="3400" kern="1200" dirty="0" err="1"/>
            <a:t>narration</a:t>
          </a:r>
          <a:endParaRPr lang="en-US" sz="3400" kern="1200" dirty="0"/>
        </a:p>
      </dsp:txBody>
      <dsp:txXfrm>
        <a:off x="350259" y="1126082"/>
        <a:ext cx="2599893" cy="1614270"/>
      </dsp:txXfrm>
    </dsp:sp>
    <dsp:sp modelId="{5F8E38F1-49E4-0144-B2E9-2BFA1F5F2AF0}">
      <dsp:nvSpPr>
        <dsp:cNvPr id="0" name=""/>
        <dsp:cNvSpPr/>
      </dsp:nvSpPr>
      <dsp:spPr>
        <a:xfrm>
          <a:off x="3300412" y="790825"/>
          <a:ext cx="2700337" cy="17147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FCD5FF-4749-8340-9BB9-EF9A9273A837}">
      <dsp:nvSpPr>
        <dsp:cNvPr id="0" name=""/>
        <dsp:cNvSpPr/>
      </dsp:nvSpPr>
      <dsp:spPr>
        <a:xfrm>
          <a:off x="3600449" y="1075860"/>
          <a:ext cx="2700337" cy="17147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400" kern="1200" dirty="0"/>
            <a:t>Narrative </a:t>
          </a:r>
          <a:r>
            <a:rPr lang="de-DE" sz="3400" kern="1200" dirty="0" err="1"/>
            <a:t>structure</a:t>
          </a:r>
          <a:endParaRPr lang="en-US" sz="3400" kern="1200" dirty="0"/>
        </a:p>
      </dsp:txBody>
      <dsp:txXfrm>
        <a:off x="3650671" y="1126082"/>
        <a:ext cx="2599893" cy="1614270"/>
      </dsp:txXfrm>
    </dsp:sp>
    <dsp:sp modelId="{8E95A6FF-E0AF-DB40-AC06-46C1293098B3}">
      <dsp:nvSpPr>
        <dsp:cNvPr id="0" name=""/>
        <dsp:cNvSpPr/>
      </dsp:nvSpPr>
      <dsp:spPr>
        <a:xfrm>
          <a:off x="6600824" y="790825"/>
          <a:ext cx="2700337" cy="17147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D11CAA-D1E9-F348-89EC-3FFB15703755}">
      <dsp:nvSpPr>
        <dsp:cNvPr id="0" name=""/>
        <dsp:cNvSpPr/>
      </dsp:nvSpPr>
      <dsp:spPr>
        <a:xfrm>
          <a:off x="6900862" y="1075860"/>
          <a:ext cx="2700337" cy="17147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400" kern="1200"/>
            <a:t>Transmedial vs. Media specific</a:t>
          </a:r>
          <a:endParaRPr lang="en-US" sz="3400" kern="1200"/>
        </a:p>
      </dsp:txBody>
      <dsp:txXfrm>
        <a:off x="6951084" y="1126082"/>
        <a:ext cx="2599893" cy="16142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B715EB-5708-8C4F-8C90-088691223CD8}">
      <dsp:nvSpPr>
        <dsp:cNvPr id="0" name=""/>
        <dsp:cNvSpPr/>
      </dsp:nvSpPr>
      <dsp:spPr>
        <a:xfrm>
          <a:off x="0" y="3366486"/>
          <a:ext cx="5959475" cy="220877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900" kern="1200" dirty="0"/>
            <a:t>How have they developed and changed over time?</a:t>
          </a:r>
        </a:p>
      </dsp:txBody>
      <dsp:txXfrm>
        <a:off x="0" y="3366486"/>
        <a:ext cx="5959475" cy="2208779"/>
      </dsp:txXfrm>
    </dsp:sp>
    <dsp:sp modelId="{4071D626-E200-4B41-B0E2-A650E6D266E8}">
      <dsp:nvSpPr>
        <dsp:cNvPr id="0" name=""/>
        <dsp:cNvSpPr/>
      </dsp:nvSpPr>
      <dsp:spPr>
        <a:xfrm rot="10800000">
          <a:off x="0" y="2515"/>
          <a:ext cx="5959475" cy="3397102"/>
        </a:xfrm>
        <a:prstGeom prst="upArrowCallout">
          <a:avLst/>
        </a:prstGeom>
        <a:solidFill>
          <a:schemeClr val="accent5">
            <a:hueOff val="8832355"/>
            <a:satOff val="28758"/>
            <a:lumOff val="1000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900" kern="1200"/>
            <a:t>Are there similar patterns, principles, structures to be found in</a:t>
          </a:r>
        </a:p>
      </dsp:txBody>
      <dsp:txXfrm rot="-10800000">
        <a:off x="0" y="2515"/>
        <a:ext cx="5959475" cy="1192383"/>
      </dsp:txXfrm>
    </dsp:sp>
    <dsp:sp modelId="{594F8C6B-C41E-DD43-9C10-AEE939AC8576}">
      <dsp:nvSpPr>
        <dsp:cNvPr id="0" name=""/>
        <dsp:cNvSpPr/>
      </dsp:nvSpPr>
      <dsp:spPr>
        <a:xfrm>
          <a:off x="2909" y="1194898"/>
          <a:ext cx="1984551" cy="1015733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39370" rIns="220472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Every narration </a:t>
          </a:r>
        </a:p>
      </dsp:txBody>
      <dsp:txXfrm>
        <a:off x="2909" y="1194898"/>
        <a:ext cx="1984551" cy="1015733"/>
      </dsp:txXfrm>
    </dsp:sp>
    <dsp:sp modelId="{6CE8FD54-7E94-2C45-8B7D-94082B4F937B}">
      <dsp:nvSpPr>
        <dsp:cNvPr id="0" name=""/>
        <dsp:cNvSpPr/>
      </dsp:nvSpPr>
      <dsp:spPr>
        <a:xfrm>
          <a:off x="1987461" y="1194898"/>
          <a:ext cx="1984551" cy="1015733"/>
        </a:xfrm>
        <a:prstGeom prst="rect">
          <a:avLst/>
        </a:prstGeom>
        <a:solidFill>
          <a:schemeClr val="accent5">
            <a:tint val="40000"/>
            <a:alpha val="90000"/>
            <a:hueOff val="4390296"/>
            <a:satOff val="14733"/>
            <a:lumOff val="1507"/>
            <a:alphaOff val="0"/>
          </a:schemeClr>
        </a:solidFill>
        <a:ln w="34925" cap="flat" cmpd="sng" algn="in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39370" rIns="220472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Every film</a:t>
          </a:r>
        </a:p>
      </dsp:txBody>
      <dsp:txXfrm>
        <a:off x="1987461" y="1194898"/>
        <a:ext cx="1984551" cy="1015733"/>
      </dsp:txXfrm>
    </dsp:sp>
    <dsp:sp modelId="{0E5465C5-8E3C-C548-8105-F4518C084D40}">
      <dsp:nvSpPr>
        <dsp:cNvPr id="0" name=""/>
        <dsp:cNvSpPr/>
      </dsp:nvSpPr>
      <dsp:spPr>
        <a:xfrm>
          <a:off x="3972013" y="1194898"/>
          <a:ext cx="1984551" cy="1015733"/>
        </a:xfrm>
        <a:prstGeom prst="rect">
          <a:avLst/>
        </a:prstGeom>
        <a:solidFill>
          <a:schemeClr val="accent5">
            <a:tint val="40000"/>
            <a:alpha val="90000"/>
            <a:hueOff val="8780593"/>
            <a:satOff val="29467"/>
            <a:lumOff val="3014"/>
            <a:alphaOff val="0"/>
          </a:schemeClr>
        </a:solidFill>
        <a:ln w="34925" cap="flat" cmpd="sng" algn="in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39370" rIns="220472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Classical films</a:t>
          </a:r>
        </a:p>
      </dsp:txBody>
      <dsp:txXfrm>
        <a:off x="3972013" y="1194898"/>
        <a:ext cx="1984551" cy="10157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C7B569-2AC8-7E47-BDE8-1E81DA4148D1}">
      <dsp:nvSpPr>
        <dsp:cNvPr id="0" name=""/>
        <dsp:cNvSpPr/>
      </dsp:nvSpPr>
      <dsp:spPr>
        <a:xfrm>
          <a:off x="0" y="655039"/>
          <a:ext cx="3067049" cy="19475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E0ED03B-754E-9243-A671-742594B3C3D3}">
      <dsp:nvSpPr>
        <dsp:cNvPr id="0" name=""/>
        <dsp:cNvSpPr/>
      </dsp:nvSpPr>
      <dsp:spPr>
        <a:xfrm>
          <a:off x="340783" y="978783"/>
          <a:ext cx="3067049" cy="19475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700" kern="1200"/>
            <a:t>Vladimir Propp</a:t>
          </a:r>
          <a:endParaRPr lang="en-US" sz="4700" kern="1200"/>
        </a:p>
      </dsp:txBody>
      <dsp:txXfrm>
        <a:off x="397826" y="1035826"/>
        <a:ext cx="2952963" cy="1833490"/>
      </dsp:txXfrm>
    </dsp:sp>
    <dsp:sp modelId="{E9DD3AA0-E997-9F40-B519-9A464F4B3BD5}">
      <dsp:nvSpPr>
        <dsp:cNvPr id="0" name=""/>
        <dsp:cNvSpPr/>
      </dsp:nvSpPr>
      <dsp:spPr>
        <a:xfrm>
          <a:off x="3748616" y="655039"/>
          <a:ext cx="3067049" cy="19475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98BCB32-6CB8-B542-BD17-9669D6ED3316}">
      <dsp:nvSpPr>
        <dsp:cNvPr id="0" name=""/>
        <dsp:cNvSpPr/>
      </dsp:nvSpPr>
      <dsp:spPr>
        <a:xfrm>
          <a:off x="4089399" y="978783"/>
          <a:ext cx="3067049" cy="19475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700" kern="1200"/>
            <a:t>Tzvetan Todorov</a:t>
          </a:r>
          <a:endParaRPr lang="en-US" sz="4700" kern="1200"/>
        </a:p>
      </dsp:txBody>
      <dsp:txXfrm>
        <a:off x="4146442" y="1035826"/>
        <a:ext cx="2952963" cy="1833490"/>
      </dsp:txXfrm>
    </dsp:sp>
    <dsp:sp modelId="{BB18A69D-ECFE-CB4B-BDB4-1C1B66ECC16C}">
      <dsp:nvSpPr>
        <dsp:cNvPr id="0" name=""/>
        <dsp:cNvSpPr/>
      </dsp:nvSpPr>
      <dsp:spPr>
        <a:xfrm>
          <a:off x="7243311" y="628318"/>
          <a:ext cx="3067049" cy="19475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D1DCF4D-D579-574A-8B15-9BA6A8D51936}">
      <dsp:nvSpPr>
        <dsp:cNvPr id="0" name=""/>
        <dsp:cNvSpPr/>
      </dsp:nvSpPr>
      <dsp:spPr>
        <a:xfrm>
          <a:off x="7584095" y="952063"/>
          <a:ext cx="3067049" cy="19475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700" kern="1200" dirty="0"/>
            <a:t> Jurij</a:t>
          </a:r>
        </a:p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700" kern="1200" dirty="0" err="1"/>
            <a:t>Lotman</a:t>
          </a:r>
          <a:endParaRPr lang="en-US" sz="4700" kern="1200" dirty="0"/>
        </a:p>
      </dsp:txBody>
      <dsp:txXfrm>
        <a:off x="7641138" y="1009106"/>
        <a:ext cx="2952963" cy="183349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82D372-5094-C84D-B45B-877B820CC5B4}">
      <dsp:nvSpPr>
        <dsp:cNvPr id="0" name=""/>
        <dsp:cNvSpPr/>
      </dsp:nvSpPr>
      <dsp:spPr>
        <a:xfrm>
          <a:off x="0" y="14039"/>
          <a:ext cx="6506304" cy="17596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baseline="0"/>
            <a:t>Semantic fields, dualism</a:t>
          </a:r>
          <a:endParaRPr lang="en-US" sz="4700" kern="1200"/>
        </a:p>
      </dsp:txBody>
      <dsp:txXfrm>
        <a:off x="85900" y="99939"/>
        <a:ext cx="6334504" cy="1587880"/>
      </dsp:txXfrm>
    </dsp:sp>
    <dsp:sp modelId="{D70F1EDB-B24C-8744-B95C-49FBC2ECD7BA}">
      <dsp:nvSpPr>
        <dsp:cNvPr id="0" name=""/>
        <dsp:cNvSpPr/>
      </dsp:nvSpPr>
      <dsp:spPr>
        <a:xfrm>
          <a:off x="0" y="1909079"/>
          <a:ext cx="6506304" cy="1759680"/>
        </a:xfrm>
        <a:prstGeom prst="roundRect">
          <a:avLst/>
        </a:prstGeom>
        <a:solidFill>
          <a:schemeClr val="accent5">
            <a:hueOff val="4416178"/>
            <a:satOff val="14379"/>
            <a:lumOff val="500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baseline="0"/>
            <a:t>Border</a:t>
          </a:r>
          <a:endParaRPr lang="en-US" sz="4700" kern="1200"/>
        </a:p>
      </dsp:txBody>
      <dsp:txXfrm>
        <a:off x="85900" y="1994979"/>
        <a:ext cx="6334504" cy="1587880"/>
      </dsp:txXfrm>
    </dsp:sp>
    <dsp:sp modelId="{EDA9EFC4-A1F7-E344-BC23-50584F3C2CEE}">
      <dsp:nvSpPr>
        <dsp:cNvPr id="0" name=""/>
        <dsp:cNvSpPr/>
      </dsp:nvSpPr>
      <dsp:spPr>
        <a:xfrm>
          <a:off x="0" y="3804120"/>
          <a:ext cx="6506304" cy="1759680"/>
        </a:xfrm>
        <a:prstGeom prst="roundRect">
          <a:avLst/>
        </a:prstGeom>
        <a:solidFill>
          <a:schemeClr val="accent5">
            <a:hueOff val="8832355"/>
            <a:satOff val="28758"/>
            <a:lumOff val="1000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baseline="0"/>
            <a:t>Hero-agent</a:t>
          </a:r>
          <a:endParaRPr lang="en-US" sz="4700" kern="1200"/>
        </a:p>
      </dsp:txBody>
      <dsp:txXfrm>
        <a:off x="85900" y="3890020"/>
        <a:ext cx="6334504" cy="1587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E416A-1E8A-7F40-9F49-9597DBE3841D}" type="datetimeFigureOut">
              <a:rPr lang="en-US" smtClean="0"/>
              <a:t>11/10/20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684138-D062-B24D-8B29-C5A7A76D59B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44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7AfnJd55PI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5RyV-s0yhU&amp;list=PLxfoIafGz08wcNUNkCQohk5z7I0eB4_r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77A6167-FCC5-49E8-B280-CECAF151ED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F84046EA-4273-437E-9DE5-5AEE713C35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52858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78522" y="1480930"/>
            <a:ext cx="5301138" cy="3254321"/>
          </a:xfrm>
        </p:spPr>
        <p:txBody>
          <a:bodyPr>
            <a:normAutofit/>
          </a:bodyPr>
          <a:lstStyle/>
          <a:p>
            <a:pPr algn="l"/>
            <a:r>
              <a:rPr lang="de-DE" sz="6100" dirty="0"/>
              <a:t>Manuals &amp; </a:t>
            </a:r>
            <a:r>
              <a:rPr lang="de-DE" sz="6100" dirty="0" err="1"/>
              <a:t>Narratology</a:t>
            </a:r>
            <a:endParaRPr lang="de-DE" sz="61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78524" y="4804850"/>
            <a:ext cx="5284876" cy="1086237"/>
          </a:xfrm>
        </p:spPr>
        <p:txBody>
          <a:bodyPr>
            <a:normAutofit/>
          </a:bodyPr>
          <a:lstStyle/>
          <a:p>
            <a:pPr algn="l"/>
            <a:r>
              <a:rPr lang="de-DE" dirty="0" err="1">
                <a:solidFill>
                  <a:schemeClr val="tx1">
                    <a:lumMod val="95000"/>
                  </a:schemeClr>
                </a:solidFill>
              </a:rPr>
              <a:t>Introduction</a:t>
            </a:r>
            <a:r>
              <a:rPr lang="de-DE" dirty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de-DE" dirty="0" err="1">
                <a:solidFill>
                  <a:schemeClr val="tx1">
                    <a:lumMod val="95000"/>
                  </a:schemeClr>
                </a:solidFill>
              </a:rPr>
              <a:t>into</a:t>
            </a:r>
            <a:r>
              <a:rPr lang="de-DE" dirty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de-DE" dirty="0" err="1">
                <a:solidFill>
                  <a:schemeClr val="tx1">
                    <a:lumMod val="95000"/>
                  </a:schemeClr>
                </a:solidFill>
              </a:rPr>
              <a:t>Screenwriting</a:t>
            </a:r>
            <a:r>
              <a:rPr lang="de-DE" dirty="0">
                <a:solidFill>
                  <a:schemeClr val="tx1">
                    <a:lumMod val="95000"/>
                  </a:schemeClr>
                </a:solidFill>
              </a:rPr>
              <a:t> Studies </a:t>
            </a:r>
          </a:p>
          <a:p>
            <a:pPr algn="l"/>
            <a:endParaRPr lang="de-DE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478522" y="6352906"/>
            <a:ext cx="3247106" cy="404614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de-DE"/>
              <a:t>Claus Tieber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04E6F11-C112-4058-A25F-D3833EFD29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663" r="-1" b="-1"/>
          <a:stretch/>
        </p:blipFill>
        <p:spPr>
          <a:xfrm>
            <a:off x="7225748" y="10"/>
            <a:ext cx="4966252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7087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268A35-94FF-C04D-AF8B-8D1CF5E25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Tzetan</a:t>
            </a:r>
            <a:r>
              <a:rPr lang="en-US" dirty="0"/>
              <a:t> Todorov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0512F0-6652-F444-98A1-5F062FB39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u="sng" dirty="0">
                <a:hlinkClick r:id="rId2"/>
              </a:rPr>
              <a:t>https://www.youtube.com/watch?v=f7AfnJd55PI</a:t>
            </a:r>
            <a:r>
              <a:rPr lang="de-AT" dirty="0"/>
              <a:t> </a:t>
            </a:r>
          </a:p>
          <a:p>
            <a:endParaRPr lang="de-AT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910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D868099-6145-4BC0-A5EA-74BEF1776B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9A94DEF-72FA-324C-BE2D-C557EDA69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1424" y="1110882"/>
            <a:ext cx="3053039" cy="1060817"/>
          </a:xfrm>
        </p:spPr>
        <p:txBody>
          <a:bodyPr anchor="b">
            <a:normAutofit/>
          </a:bodyPr>
          <a:lstStyle/>
          <a:p>
            <a:r>
              <a:rPr lang="en-US" sz="2800"/>
              <a:t>Todorov: Equilibrium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3DD9D740-1657-6F40-ADF2-BEFD9A90B1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275" y="841357"/>
            <a:ext cx="6900380" cy="5175285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1A3E5F1-9AE0-4AFE-AFBC-8777420D5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1423" y="2286000"/>
            <a:ext cx="3053039" cy="3931920"/>
          </a:xfrm>
        </p:spPr>
        <p:txBody>
          <a:bodyPr>
            <a:normAutofit/>
          </a:bodyPr>
          <a:lstStyle/>
          <a:p>
            <a:endParaRPr lang="en-US" sz="1600"/>
          </a:p>
        </p:txBody>
      </p:sp>
      <p:sp>
        <p:nvSpPr>
          <p:cNvPr id="18" name="Freeform 6">
            <a:extLst>
              <a:ext uri="{FF2B5EF4-FFF2-40B4-BE49-F238E27FC236}">
                <a16:creationId xmlns:a16="http://schemas.microsoft.com/office/drawing/2014/main" id="{CC1026F7-DECB-49B4-A565-518BBA4454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983434" y="640080"/>
            <a:ext cx="2296028" cy="367498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781490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7">
            <a:extLst>
              <a:ext uri="{FF2B5EF4-FFF2-40B4-BE49-F238E27FC236}">
                <a16:creationId xmlns:a16="http://schemas.microsoft.com/office/drawing/2014/main" id="{83B91B61-BFCA-4647-957E-A8269BE46F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100824" y="685800"/>
            <a:ext cx="6176776" cy="1485900"/>
          </a:xfrm>
        </p:spPr>
        <p:txBody>
          <a:bodyPr>
            <a:normAutofit/>
          </a:bodyPr>
          <a:lstStyle/>
          <a:p>
            <a:r>
              <a:rPr lang="de-DE" dirty="0" err="1"/>
              <a:t>Syd</a:t>
            </a:r>
            <a:r>
              <a:rPr lang="de-DE" dirty="0"/>
              <a:t> Field</a:t>
            </a:r>
          </a:p>
        </p:txBody>
      </p:sp>
      <p:pic>
        <p:nvPicPr>
          <p:cNvPr id="6" name="Grafik 5" descr="Ein Bild, das Text enthält.&#10;&#10;Automatisch generierte Beschreibung">
            <a:extLst>
              <a:ext uri="{FF2B5EF4-FFF2-40B4-BE49-F238E27FC236}">
                <a16:creationId xmlns:a16="http://schemas.microsoft.com/office/drawing/2014/main" id="{AFFCC7BA-8280-4B49-9811-7B12BDE4AAE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10" r="1135" b="-3"/>
          <a:stretch/>
        </p:blipFill>
        <p:spPr>
          <a:xfrm>
            <a:off x="-1" y="10"/>
            <a:ext cx="4373546" cy="6857990"/>
          </a:xfrm>
          <a:prstGeom prst="rect">
            <a:avLst/>
          </a:prstGeom>
        </p:spPr>
      </p:pic>
      <p:sp>
        <p:nvSpPr>
          <p:cNvPr id="23" name="Rectangle 19">
            <a:extLst>
              <a:ext uri="{FF2B5EF4-FFF2-40B4-BE49-F238E27FC236}">
                <a16:creationId xmlns:a16="http://schemas.microsoft.com/office/drawing/2014/main" id="{92D1D7C6-1C89-420C-8D35-483654167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354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00824" y="2286000"/>
            <a:ext cx="6176776" cy="3581400"/>
          </a:xfrm>
        </p:spPr>
        <p:txBody>
          <a:bodyPr>
            <a:normAutofit/>
          </a:bodyPr>
          <a:lstStyle/>
          <a:p>
            <a:r>
              <a:rPr lang="de-DE" sz="3200" dirty="0"/>
              <a:t>1935 </a:t>
            </a:r>
            <a:r>
              <a:rPr lang="mr-IN" sz="3200" dirty="0"/>
              <a:t>–</a:t>
            </a:r>
            <a:r>
              <a:rPr lang="de-DE" sz="3200" dirty="0"/>
              <a:t> 2013</a:t>
            </a:r>
          </a:p>
          <a:p>
            <a:r>
              <a:rPr lang="de-DE" sz="3200" dirty="0"/>
              <a:t>USC</a:t>
            </a:r>
          </a:p>
          <a:p>
            <a:r>
              <a:rPr lang="de-DE" sz="3200" dirty="0" err="1"/>
              <a:t>Screenplay</a:t>
            </a:r>
            <a:r>
              <a:rPr lang="de-DE" sz="3200" dirty="0"/>
              <a:t> 1979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100824" y="6453386"/>
            <a:ext cx="4073570" cy="40461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de-DE"/>
              <a:t>Claus Tieber</a:t>
            </a:r>
          </a:p>
        </p:txBody>
      </p:sp>
    </p:spTree>
    <p:extLst>
      <p:ext uri="{BB962C8B-B14F-4D97-AF65-F5344CB8AC3E}">
        <p14:creationId xmlns:p14="http://schemas.microsoft.com/office/powerpoint/2010/main" val="29066600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Three</a:t>
            </a:r>
            <a:r>
              <a:rPr lang="de-DE" dirty="0"/>
              <a:t>-Act </a:t>
            </a:r>
            <a:r>
              <a:rPr lang="de-DE" dirty="0" err="1"/>
              <a:t>Structure</a:t>
            </a:r>
            <a:endParaRPr lang="de-DE" dirty="0"/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2538464"/>
            <a:ext cx="8229600" cy="3098696"/>
          </a:xfrm>
        </p:spPr>
      </p:pic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Claus Tieber</a:t>
            </a:r>
          </a:p>
        </p:txBody>
      </p:sp>
    </p:spTree>
    <p:extLst>
      <p:ext uri="{BB962C8B-B14F-4D97-AF65-F5344CB8AC3E}">
        <p14:creationId xmlns:p14="http://schemas.microsoft.com/office/powerpoint/2010/main" val="1121641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D868099-6145-4BC0-A5EA-74BEF1776B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5F62F2B-E877-9148-B050-BA326226F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1424" y="1110882"/>
            <a:ext cx="3053039" cy="1060817"/>
          </a:xfrm>
        </p:spPr>
        <p:txBody>
          <a:bodyPr anchor="b">
            <a:normAutofit/>
          </a:bodyPr>
          <a:lstStyle/>
          <a:p>
            <a:r>
              <a:rPr lang="en-US" sz="2200" dirty="0"/>
              <a:t>Joseph Campbell &amp; Christopher Vogler: </a:t>
            </a:r>
            <a:br>
              <a:rPr lang="en-US" sz="2200" dirty="0"/>
            </a:br>
            <a:r>
              <a:rPr lang="en-US" sz="2200" dirty="0"/>
              <a:t>Hero’s Journey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349C1A1-A629-2148-A59A-D8BC36C279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4015" y="640080"/>
            <a:ext cx="5540900" cy="5577840"/>
          </a:xfrm>
          <a:prstGeom prst="rect">
            <a:avLst/>
          </a:prstGeom>
        </p:spPr>
      </p:pic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D611EFA-1836-9748-92A2-46C716FE89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1423" y="2286000"/>
            <a:ext cx="3053039" cy="3931920"/>
          </a:xfrm>
        </p:spPr>
        <p:txBody>
          <a:bodyPr>
            <a:normAutofit/>
          </a:bodyPr>
          <a:lstStyle/>
          <a:p>
            <a:endParaRPr lang="en-US" sz="1600" dirty="0"/>
          </a:p>
          <a:p>
            <a:endParaRPr lang="en-US" sz="1600" dirty="0"/>
          </a:p>
          <a:p>
            <a:r>
              <a:rPr lang="en-US" sz="1800" dirty="0"/>
              <a:t>12 stages</a:t>
            </a:r>
          </a:p>
          <a:p>
            <a:endParaRPr lang="en-US" sz="1600" dirty="0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CC1026F7-DECB-49B4-A565-518BBA4454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983434" y="640080"/>
            <a:ext cx="2296028" cy="367498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73389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1937F3-473B-7F4A-BD6E-A25E86DDE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Rick Altman: Theory of Narration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ED7F163-9276-F546-BC41-D943C8ED5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Single Focus</a:t>
            </a:r>
          </a:p>
          <a:p>
            <a:r>
              <a:rPr lang="en-US" sz="3200" dirty="0"/>
              <a:t>Dual Focus</a:t>
            </a:r>
          </a:p>
          <a:p>
            <a:r>
              <a:rPr lang="en-US" sz="3200" dirty="0"/>
              <a:t>Multiple Focus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372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7C159B63-C56D-4E4E-8B07-40A1346DC9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7902" y="1194180"/>
            <a:ext cx="3523938" cy="5020353"/>
          </a:xfrm>
        </p:spPr>
        <p:txBody>
          <a:bodyPr>
            <a:normAutofit/>
          </a:bodyPr>
          <a:lstStyle/>
          <a:p>
            <a:r>
              <a:rPr lang="de-DE"/>
              <a:t>Manuals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7DEF201-077E-444A-A3F0-66E142535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056541" y="1194179"/>
            <a:ext cx="6114847" cy="5020353"/>
          </a:xfrm>
        </p:spPr>
        <p:txBody>
          <a:bodyPr>
            <a:normAutofit/>
          </a:bodyPr>
          <a:lstStyle/>
          <a:p>
            <a:r>
              <a:rPr lang="de-DE" sz="3200" dirty="0"/>
              <a:t>Manuals</a:t>
            </a:r>
          </a:p>
          <a:p>
            <a:endParaRPr lang="de-DE" sz="3200" dirty="0"/>
          </a:p>
          <a:p>
            <a:r>
              <a:rPr lang="de-DE" sz="3200" dirty="0" err="1"/>
              <a:t>Before</a:t>
            </a:r>
            <a:r>
              <a:rPr lang="de-DE" sz="3200" dirty="0"/>
              <a:t> Hollywood (1910s)</a:t>
            </a:r>
          </a:p>
          <a:p>
            <a:r>
              <a:rPr lang="de-DE" sz="3200" dirty="0"/>
              <a:t>After </a:t>
            </a:r>
            <a:r>
              <a:rPr lang="de-DE" sz="3200" dirty="0" err="1"/>
              <a:t>the</a:t>
            </a:r>
            <a:r>
              <a:rPr lang="de-DE" sz="3200" dirty="0"/>
              <a:t> Studio System (</a:t>
            </a:r>
            <a:r>
              <a:rPr lang="de-DE" sz="3200" dirty="0" err="1"/>
              <a:t>since</a:t>
            </a:r>
            <a:r>
              <a:rPr lang="de-DE" sz="3200" dirty="0"/>
              <a:t> 1970s)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893564" y="6453386"/>
            <a:ext cx="6280830" cy="40461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de-DE"/>
              <a:t>Claus Tieber</a:t>
            </a:r>
          </a:p>
        </p:txBody>
      </p:sp>
    </p:spTree>
    <p:extLst>
      <p:ext uri="{BB962C8B-B14F-4D97-AF65-F5344CB8AC3E}">
        <p14:creationId xmlns:p14="http://schemas.microsoft.com/office/powerpoint/2010/main" val="4163190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el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>
            <a:normAutofit/>
          </a:bodyPr>
          <a:lstStyle/>
          <a:p>
            <a:pPr eaLnBrk="1" hangingPunct="1"/>
            <a:r>
              <a:rPr lang="de-DE" dirty="0" err="1">
                <a:ea typeface="ＭＳ Ｐゴシック" pitchFamily="5" charset="-128"/>
                <a:cs typeface="ＭＳ Ｐゴシック" pitchFamily="5" charset="-128"/>
              </a:rPr>
              <a:t>Narratology</a:t>
            </a:r>
            <a:endParaRPr lang="de-DE" dirty="0">
              <a:ea typeface="ＭＳ Ｐゴシック" pitchFamily="5" charset="-128"/>
              <a:cs typeface="ＭＳ Ｐゴシック" pitchFamily="5" charset="-128"/>
            </a:endParaRPr>
          </a:p>
        </p:txBody>
      </p:sp>
      <p:sp>
        <p:nvSpPr>
          <p:cNvPr id="28675" name="Fußzeilenplatzhalter 3"/>
          <p:cNvSpPr>
            <a:spLocks noGrp="1"/>
          </p:cNvSpPr>
          <p:nvPr>
            <p:ph type="ftr" sz="quarter" idx="11"/>
          </p:nvPr>
        </p:nvSpPr>
        <p:spPr bwMode="auto">
          <a:xfrm>
            <a:off x="2893564" y="6453386"/>
            <a:ext cx="6280830" cy="404614"/>
          </a:xfrm>
        </p:spPr>
        <p:txBody>
          <a:bodyPr vert="horz" lIns="91440" tIns="45720" rIns="91440" bIns="45720" numCol="1" rtlCol="0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r>
              <a:rPr lang="de-DE">
                <a:latin typeface="Calibri" pitchFamily="5" charset="0"/>
                <a:ea typeface="ＭＳ Ｐゴシック" pitchFamily="5" charset="-128"/>
                <a:cs typeface="ＭＳ Ｐゴシック" pitchFamily="5" charset="-128"/>
              </a:rPr>
              <a:t>Claus Tieber</a:t>
            </a:r>
          </a:p>
        </p:txBody>
      </p:sp>
      <p:graphicFrame>
        <p:nvGraphicFramePr>
          <p:cNvPr id="28678" name="Inhaltsplatzhalter 2">
            <a:extLst>
              <a:ext uri="{FF2B5EF4-FFF2-40B4-BE49-F238E27FC236}">
                <a16:creationId xmlns:a16="http://schemas.microsoft.com/office/drawing/2014/main" id="{BAEF8B47-711B-48BF-83A4-90EFDC91AB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4403016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4217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9DB74EB-2A7D-443D-B969-8BF48F9931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52340" y="639704"/>
            <a:ext cx="3299579" cy="5577840"/>
          </a:xfrm>
        </p:spPr>
        <p:txBody>
          <a:bodyPr anchor="ctr">
            <a:normAutofit/>
          </a:bodyPr>
          <a:lstStyle/>
          <a:p>
            <a:r>
              <a:rPr lang="de-DE" dirty="0"/>
              <a:t>Patterns, </a:t>
            </a:r>
            <a:r>
              <a:rPr lang="de-DE" dirty="0" err="1"/>
              <a:t>Structures</a:t>
            </a:r>
            <a:r>
              <a:rPr lang="de-DE" dirty="0"/>
              <a:t>, </a:t>
            </a:r>
            <a:r>
              <a:rPr lang="de-DE" dirty="0" err="1"/>
              <a:t>Paradigms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848420" y="6453386"/>
            <a:ext cx="6280830" cy="40461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de-DE"/>
              <a:t>Claus Tieber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036E77-5F7B-494E-A117-FEA947B357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661" y="0"/>
            <a:ext cx="228600" cy="6858000"/>
          </a:xfrm>
          <a:prstGeom prst="rect">
            <a:avLst/>
          </a:prstGeom>
          <a:solidFill>
            <a:schemeClr val="tx1">
              <a:lumMod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6" name="Inhaltsplatzhalter 2">
            <a:extLst>
              <a:ext uri="{FF2B5EF4-FFF2-40B4-BE49-F238E27FC236}">
                <a16:creationId xmlns:a16="http://schemas.microsoft.com/office/drawing/2014/main" id="{CBAD8B2A-8676-40CF-8C65-D6B0649442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5011754"/>
              </p:ext>
            </p:extLst>
          </p:nvPr>
        </p:nvGraphicFramePr>
        <p:xfrm>
          <a:off x="784225" y="639763"/>
          <a:ext cx="5959475" cy="55777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21007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43FBEE9-5F5A-4EFB-898C-5D1770B31C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3467" y="4728633"/>
            <a:ext cx="10905066" cy="1485900"/>
          </a:xfrm>
          <a:noFill/>
        </p:spPr>
        <p:txBody>
          <a:bodyPr>
            <a:normAutofit/>
          </a:bodyPr>
          <a:lstStyle/>
          <a:p>
            <a:pPr algn="ctr"/>
            <a:r>
              <a:rPr lang="de-DE" dirty="0" err="1"/>
              <a:t>Narratology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893564" y="6453386"/>
            <a:ext cx="6280830" cy="40461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de-DE"/>
              <a:t>Claus Tieber</a:t>
            </a:r>
          </a:p>
        </p:txBody>
      </p:sp>
      <p:graphicFrame>
        <p:nvGraphicFramePr>
          <p:cNvPr id="6" name="Inhaltsplatzhalter 2">
            <a:extLst>
              <a:ext uri="{FF2B5EF4-FFF2-40B4-BE49-F238E27FC236}">
                <a16:creationId xmlns:a16="http://schemas.microsoft.com/office/drawing/2014/main" id="{259E873F-FAF7-4CAD-9046-FCB700BBDA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5293950"/>
              </p:ext>
            </p:extLst>
          </p:nvPr>
        </p:nvGraphicFramePr>
        <p:xfrm>
          <a:off x="643467" y="643467"/>
          <a:ext cx="10905066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588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0BC9609-A8AF-411F-A9E0-C3B93C8945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BF73052-882C-3D40-A24E-BC2D770C0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639704"/>
            <a:ext cx="3299579" cy="5577840"/>
          </a:xfrm>
        </p:spPr>
        <p:txBody>
          <a:bodyPr anchor="ctr">
            <a:normAutofit/>
          </a:bodyPr>
          <a:lstStyle/>
          <a:p>
            <a:pPr algn="ctr"/>
            <a:r>
              <a:rPr lang="en-US" dirty="0" err="1"/>
              <a:t>Lotman</a:t>
            </a:r>
            <a:r>
              <a:rPr lang="en-US" dirty="0"/>
              <a:t>:</a:t>
            </a:r>
            <a:br>
              <a:rPr lang="en-US" dirty="0"/>
            </a:br>
            <a:r>
              <a:rPr lang="en-US" sz="3600" dirty="0"/>
              <a:t>The Structure of the Artistic Text</a:t>
            </a:r>
          </a:p>
        </p:txBody>
      </p:sp>
      <p:graphicFrame>
        <p:nvGraphicFramePr>
          <p:cNvPr id="7" name="Inhaltsplatzhalter 2">
            <a:extLst>
              <a:ext uri="{FF2B5EF4-FFF2-40B4-BE49-F238E27FC236}">
                <a16:creationId xmlns:a16="http://schemas.microsoft.com/office/drawing/2014/main" id="{9B1BAEB2-DF3F-4804-A49A-A89D69926D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0303497"/>
              </p:ext>
            </p:extLst>
          </p:nvPr>
        </p:nvGraphicFramePr>
        <p:xfrm>
          <a:off x="4901472" y="639705"/>
          <a:ext cx="6506304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2867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A46CE1-6981-D244-A2AF-22818B0AF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Vladimir Propp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FC5C1DA-0FD3-F44B-9F49-BFF468F92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u="sng" dirty="0">
                <a:hlinkClick r:id="rId2"/>
              </a:rPr>
              <a:t>https://www.youtube.com/watch?v=V5RyV-s0yhU&amp;list=PLxfoIafGz08wcNUNkCQohk5z7I0eB4_rM</a:t>
            </a:r>
            <a:endParaRPr lang="de-AT" dirty="0"/>
          </a:p>
          <a:p>
            <a:r>
              <a:rPr lang="en-US" dirty="0"/>
              <a:t>Morphology of the Folktale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676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28C967-C2D6-3444-BC40-BA86F2597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Propp: Characters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8F3E0B7-A429-8C44-9A37-3F5BE7D58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Hero</a:t>
            </a:r>
          </a:p>
          <a:p>
            <a:r>
              <a:rPr lang="en-US" dirty="0"/>
              <a:t>Princess</a:t>
            </a:r>
          </a:p>
          <a:p>
            <a:r>
              <a:rPr lang="en-US" dirty="0"/>
              <a:t>Villain</a:t>
            </a:r>
          </a:p>
          <a:p>
            <a:r>
              <a:rPr lang="en-US" dirty="0"/>
              <a:t>Dispatcher</a:t>
            </a:r>
          </a:p>
          <a:p>
            <a:r>
              <a:rPr lang="en-US" dirty="0"/>
              <a:t>Helper</a:t>
            </a:r>
          </a:p>
          <a:p>
            <a:r>
              <a:rPr lang="en-US" dirty="0"/>
              <a:t>Donor</a:t>
            </a:r>
          </a:p>
          <a:p>
            <a:r>
              <a:rPr lang="en-US" dirty="0"/>
              <a:t>False hero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967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5382DE-3F08-7F4F-A501-466E6A2F8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Propp: 31 Functions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1590526-31EA-024E-B50B-934C75B59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Story structure: specific combination of functions</a:t>
            </a:r>
          </a:p>
          <a:p>
            <a:r>
              <a:rPr lang="en-US" sz="2800" dirty="0"/>
              <a:t>Rules of the genre</a:t>
            </a:r>
          </a:p>
          <a:p>
            <a:endParaRPr lang="en-US" sz="2800" dirty="0"/>
          </a:p>
          <a:p>
            <a:r>
              <a:rPr lang="en-US" sz="2800" dirty="0"/>
              <a:t>Adaptable to classical film?</a:t>
            </a:r>
          </a:p>
        </p:txBody>
      </p:sp>
    </p:spTree>
    <p:extLst>
      <p:ext uri="{BB962C8B-B14F-4D97-AF65-F5344CB8AC3E}">
        <p14:creationId xmlns:p14="http://schemas.microsoft.com/office/powerpoint/2010/main" val="2490850197"/>
      </p:ext>
    </p:extLst>
  </p:cSld>
  <p:clrMapOvr>
    <a:masterClrMapping/>
  </p:clrMapOvr>
</p:sld>
</file>

<file path=ppt/theme/theme1.xml><?xml version="1.0" encoding="utf-8"?>
<a:theme xmlns:a="http://schemas.openxmlformats.org/drawingml/2006/main" name="Ausschnitt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</Words>
  <Application>Microsoft Macintosh PowerPoint</Application>
  <PresentationFormat>Breitbild</PresentationFormat>
  <Paragraphs>66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8" baseType="lpstr">
      <vt:lpstr>Calibri</vt:lpstr>
      <vt:lpstr>Franklin Gothic Book</vt:lpstr>
      <vt:lpstr>Ausschnitt</vt:lpstr>
      <vt:lpstr>Manuals &amp; Narratology</vt:lpstr>
      <vt:lpstr>Manuals</vt:lpstr>
      <vt:lpstr>Narratology</vt:lpstr>
      <vt:lpstr>Patterns, Structures, Paradigms</vt:lpstr>
      <vt:lpstr>Narratology</vt:lpstr>
      <vt:lpstr>Lotman: The Structure of the Artistic Text</vt:lpstr>
      <vt:lpstr>Vladimir Propp</vt:lpstr>
      <vt:lpstr>Propp: Characters</vt:lpstr>
      <vt:lpstr>Propp: 31 Functions</vt:lpstr>
      <vt:lpstr>Tzetan Todorov</vt:lpstr>
      <vt:lpstr>Todorov: Equilibrium</vt:lpstr>
      <vt:lpstr>Syd Field</vt:lpstr>
      <vt:lpstr>Three-Act Structure</vt:lpstr>
      <vt:lpstr>Joseph Campbell &amp; Christopher Vogler:  Hero’s Journey</vt:lpstr>
      <vt:lpstr>Rick Altman: Theory of Narration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Manuals &amp; Narratology</dc:title>
  <dc:creator>Claus Tieber</dc:creator>
  <cp:lastModifiedBy>Claus Tieber</cp:lastModifiedBy>
  <cp:revision>3</cp:revision>
  <dcterms:created xsi:type="dcterms:W3CDTF">2020-11-08T16:09:46Z</dcterms:created>
  <dcterms:modified xsi:type="dcterms:W3CDTF">2020-11-10T16:50:18Z</dcterms:modified>
</cp:coreProperties>
</file>