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7" r:id="rId2"/>
    <p:sldId id="258" r:id="rId3"/>
    <p:sldId id="259" r:id="rId4"/>
    <p:sldId id="260" r:id="rId5"/>
    <p:sldId id="262" r:id="rId6"/>
    <p:sldId id="390" r:id="rId7"/>
    <p:sldId id="274" r:id="rId8"/>
    <p:sldId id="269" r:id="rId9"/>
    <p:sldId id="270" r:id="rId10"/>
    <p:sldId id="273" r:id="rId11"/>
    <p:sldId id="271" r:id="rId12"/>
    <p:sldId id="263" r:id="rId13"/>
    <p:sldId id="429" r:id="rId14"/>
    <p:sldId id="264" r:id="rId15"/>
    <p:sldId id="272" r:id="rId16"/>
    <p:sldId id="391" r:id="rId17"/>
    <p:sldId id="265" r:id="rId18"/>
    <p:sldId id="266" r:id="rId19"/>
    <p:sldId id="267" r:id="rId20"/>
    <p:sldId id="268" r:id="rId21"/>
    <p:sldId id="392" r:id="rId22"/>
    <p:sldId id="393" r:id="rId23"/>
    <p:sldId id="395" r:id="rId24"/>
    <p:sldId id="400" r:id="rId25"/>
    <p:sldId id="396" r:id="rId26"/>
    <p:sldId id="397" r:id="rId27"/>
    <p:sldId id="399" r:id="rId28"/>
    <p:sldId id="427" r:id="rId29"/>
    <p:sldId id="328" r:id="rId30"/>
    <p:sldId id="417" r:id="rId31"/>
    <p:sldId id="418" r:id="rId32"/>
    <p:sldId id="419" r:id="rId33"/>
    <p:sldId id="420" r:id="rId34"/>
    <p:sldId id="422" r:id="rId35"/>
    <p:sldId id="423" r:id="rId36"/>
    <p:sldId id="424" r:id="rId37"/>
    <p:sldId id="425" r:id="rId38"/>
    <p:sldId id="42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1"/>
    <p:restoredTop sz="95263"/>
  </p:normalViewPr>
  <p:slideViewPr>
    <p:cSldViewPr snapToGrid="0" snapToObjects="1">
      <p:cViewPr varScale="1">
        <p:scale>
          <a:sx n="96" d="100"/>
          <a:sy n="96" d="100"/>
        </p:scale>
        <p:origin x="1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39.svg"/></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3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E21C7-F143-4CD4-9812-F18A79A14C8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EA6255B-08E6-416F-84E9-F4528DF24AC1}">
      <dgm:prSet/>
      <dgm:spPr/>
      <dgm:t>
        <a:bodyPr/>
        <a:lstStyle/>
        <a:p>
          <a:r>
            <a:rPr lang="en-GB" baseline="0"/>
            <a:t>Film historiography</a:t>
          </a:r>
          <a:endParaRPr lang="en-US"/>
        </a:p>
      </dgm:t>
    </dgm:pt>
    <dgm:pt modelId="{2ABAD77A-96A2-4A5D-AC52-AB1C90D746D4}" type="parTrans" cxnId="{203946CC-6E96-476E-938F-88AF6F90AE26}">
      <dgm:prSet/>
      <dgm:spPr/>
      <dgm:t>
        <a:bodyPr/>
        <a:lstStyle/>
        <a:p>
          <a:endParaRPr lang="en-US"/>
        </a:p>
      </dgm:t>
    </dgm:pt>
    <dgm:pt modelId="{3AC98E96-20B1-4DE3-9869-3A5055C25F8E}" type="sibTrans" cxnId="{203946CC-6E96-476E-938F-88AF6F90AE26}">
      <dgm:prSet/>
      <dgm:spPr/>
      <dgm:t>
        <a:bodyPr/>
        <a:lstStyle/>
        <a:p>
          <a:endParaRPr lang="en-US"/>
        </a:p>
      </dgm:t>
    </dgm:pt>
    <dgm:pt modelId="{05E79237-298F-446C-864B-A534A934BE15}">
      <dgm:prSet/>
      <dgm:spPr/>
      <dgm:t>
        <a:bodyPr/>
        <a:lstStyle/>
        <a:p>
          <a:r>
            <a:rPr lang="en-GB" baseline="0"/>
            <a:t>A new field in film and media studies</a:t>
          </a:r>
          <a:endParaRPr lang="en-US"/>
        </a:p>
      </dgm:t>
    </dgm:pt>
    <dgm:pt modelId="{EF15FD28-9C92-4D6A-9970-3B961A0946BB}" type="parTrans" cxnId="{E9E6B889-213F-4538-8AAD-314A910ED1A7}">
      <dgm:prSet/>
      <dgm:spPr/>
      <dgm:t>
        <a:bodyPr/>
        <a:lstStyle/>
        <a:p>
          <a:endParaRPr lang="en-US"/>
        </a:p>
      </dgm:t>
    </dgm:pt>
    <dgm:pt modelId="{96A0F05A-EEAA-4B35-8437-77EA1B96EA72}" type="sibTrans" cxnId="{E9E6B889-213F-4538-8AAD-314A910ED1A7}">
      <dgm:prSet/>
      <dgm:spPr/>
      <dgm:t>
        <a:bodyPr/>
        <a:lstStyle/>
        <a:p>
          <a:endParaRPr lang="en-US"/>
        </a:p>
      </dgm:t>
    </dgm:pt>
    <dgm:pt modelId="{496CBBD0-83A1-451A-9B28-DAB190B6709D}">
      <dgm:prSet/>
      <dgm:spPr/>
      <dgm:t>
        <a:bodyPr/>
        <a:lstStyle/>
        <a:p>
          <a:r>
            <a:rPr lang="en-GB" baseline="0"/>
            <a:t>New approaches </a:t>
          </a:r>
          <a:endParaRPr lang="en-US"/>
        </a:p>
      </dgm:t>
    </dgm:pt>
    <dgm:pt modelId="{CF677FAA-E7BF-4FA1-AD42-973A857FF57F}" type="parTrans" cxnId="{2ACC8501-8438-4265-9C55-5CEA505FF98A}">
      <dgm:prSet/>
      <dgm:spPr/>
      <dgm:t>
        <a:bodyPr/>
        <a:lstStyle/>
        <a:p>
          <a:endParaRPr lang="en-US"/>
        </a:p>
      </dgm:t>
    </dgm:pt>
    <dgm:pt modelId="{CE39E3C6-65B7-47C7-82DD-3C7ABB076208}" type="sibTrans" cxnId="{2ACC8501-8438-4265-9C55-5CEA505FF98A}">
      <dgm:prSet/>
      <dgm:spPr/>
      <dgm:t>
        <a:bodyPr/>
        <a:lstStyle/>
        <a:p>
          <a:endParaRPr lang="en-US"/>
        </a:p>
      </dgm:t>
    </dgm:pt>
    <dgm:pt modelId="{92F7B0BA-9108-408C-990E-42BDCB7B7C1B}">
      <dgm:prSet/>
      <dgm:spPr/>
      <dgm:t>
        <a:bodyPr/>
        <a:lstStyle/>
        <a:p>
          <a:r>
            <a:rPr lang="en-GB" baseline="0"/>
            <a:t>History and presence</a:t>
          </a:r>
          <a:endParaRPr lang="en-US"/>
        </a:p>
      </dgm:t>
    </dgm:pt>
    <dgm:pt modelId="{A7B0DBBC-839B-4B1A-8C23-05FB99FCE9A0}" type="parTrans" cxnId="{F2BCE9BC-1038-4550-9C28-392CE80B212A}">
      <dgm:prSet/>
      <dgm:spPr/>
      <dgm:t>
        <a:bodyPr/>
        <a:lstStyle/>
        <a:p>
          <a:endParaRPr lang="en-US"/>
        </a:p>
      </dgm:t>
    </dgm:pt>
    <dgm:pt modelId="{FE21917E-878F-49DD-BF70-52FCB46F02FB}" type="sibTrans" cxnId="{F2BCE9BC-1038-4550-9C28-392CE80B212A}">
      <dgm:prSet/>
      <dgm:spPr/>
      <dgm:t>
        <a:bodyPr/>
        <a:lstStyle/>
        <a:p>
          <a:endParaRPr lang="en-US"/>
        </a:p>
      </dgm:t>
    </dgm:pt>
    <dgm:pt modelId="{E9EEEECE-F8B9-400C-877B-C004D0920AB2}">
      <dgm:prSet/>
      <dgm:spPr/>
      <dgm:t>
        <a:bodyPr/>
        <a:lstStyle/>
        <a:p>
          <a:r>
            <a:rPr lang="en-GB" baseline="0"/>
            <a:t>Archival material</a:t>
          </a:r>
          <a:endParaRPr lang="en-US"/>
        </a:p>
      </dgm:t>
    </dgm:pt>
    <dgm:pt modelId="{0F331112-57A6-4F3C-AA47-F662AE7ACE23}" type="parTrans" cxnId="{E4A6357D-39DD-4644-ABB3-9D221542B801}">
      <dgm:prSet/>
      <dgm:spPr/>
      <dgm:t>
        <a:bodyPr/>
        <a:lstStyle/>
        <a:p>
          <a:endParaRPr lang="en-US"/>
        </a:p>
      </dgm:t>
    </dgm:pt>
    <dgm:pt modelId="{3097E773-294C-42FA-96CE-7B946CB42069}" type="sibTrans" cxnId="{E4A6357D-39DD-4644-ABB3-9D221542B801}">
      <dgm:prSet/>
      <dgm:spPr/>
      <dgm:t>
        <a:bodyPr/>
        <a:lstStyle/>
        <a:p>
          <a:endParaRPr lang="en-US"/>
        </a:p>
      </dgm:t>
    </dgm:pt>
    <dgm:pt modelId="{87CF8180-3067-475F-ABEE-0C841A97C449}" type="pres">
      <dgm:prSet presAssocID="{8B2E21C7-F143-4CD4-9812-F18A79A14C83}" presName="root" presStyleCnt="0">
        <dgm:presLayoutVars>
          <dgm:dir/>
          <dgm:resizeHandles val="exact"/>
        </dgm:presLayoutVars>
      </dgm:prSet>
      <dgm:spPr/>
    </dgm:pt>
    <dgm:pt modelId="{C84BF730-DF97-443C-AC73-CD05C92E19A1}" type="pres">
      <dgm:prSet presAssocID="{7EA6255B-08E6-416F-84E9-F4528DF24AC1}" presName="compNode" presStyleCnt="0"/>
      <dgm:spPr/>
    </dgm:pt>
    <dgm:pt modelId="{235CB76F-50FB-4D6A-82FE-35AD6ACE269E}" type="pres">
      <dgm:prSet presAssocID="{7EA6255B-08E6-416F-84E9-F4528DF24AC1}" presName="bgRect" presStyleLbl="bgShp" presStyleIdx="0" presStyleCnt="5"/>
      <dgm:spPr/>
    </dgm:pt>
    <dgm:pt modelId="{A9095A16-4EAC-4861-A493-E6A59A633049}" type="pres">
      <dgm:prSet presAssocID="{7EA6255B-08E6-416F-84E9-F4528DF24A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23B5838F-0B8E-4411-AE1D-CF0538CFA5FD}" type="pres">
      <dgm:prSet presAssocID="{7EA6255B-08E6-416F-84E9-F4528DF24AC1}" presName="spaceRect" presStyleCnt="0"/>
      <dgm:spPr/>
    </dgm:pt>
    <dgm:pt modelId="{84AE3A8B-C915-4C87-A55D-285F23701F15}" type="pres">
      <dgm:prSet presAssocID="{7EA6255B-08E6-416F-84E9-F4528DF24AC1}" presName="parTx" presStyleLbl="revTx" presStyleIdx="0" presStyleCnt="5">
        <dgm:presLayoutVars>
          <dgm:chMax val="0"/>
          <dgm:chPref val="0"/>
        </dgm:presLayoutVars>
      </dgm:prSet>
      <dgm:spPr/>
    </dgm:pt>
    <dgm:pt modelId="{8A9632AF-DD01-4C00-8BCA-330790169195}" type="pres">
      <dgm:prSet presAssocID="{3AC98E96-20B1-4DE3-9869-3A5055C25F8E}" presName="sibTrans" presStyleCnt="0"/>
      <dgm:spPr/>
    </dgm:pt>
    <dgm:pt modelId="{CE0C2AE7-3699-4AD1-9AF0-AC1697085AC9}" type="pres">
      <dgm:prSet presAssocID="{05E79237-298F-446C-864B-A534A934BE15}" presName="compNode" presStyleCnt="0"/>
      <dgm:spPr/>
    </dgm:pt>
    <dgm:pt modelId="{93962B4B-81B9-44C5-BC56-A540EC6DB71F}" type="pres">
      <dgm:prSet presAssocID="{05E79237-298F-446C-864B-A534A934BE15}" presName="bgRect" presStyleLbl="bgShp" presStyleIdx="1" presStyleCnt="5"/>
      <dgm:spPr/>
    </dgm:pt>
    <dgm:pt modelId="{D9223874-BC03-4E55-9CB3-C1E8DD4E9266}" type="pres">
      <dgm:prSet presAssocID="{05E79237-298F-446C-864B-A534A934BE1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8E51DEF3-5BA0-4F9A-9A24-9F3C80B11D0D}" type="pres">
      <dgm:prSet presAssocID="{05E79237-298F-446C-864B-A534A934BE15}" presName="spaceRect" presStyleCnt="0"/>
      <dgm:spPr/>
    </dgm:pt>
    <dgm:pt modelId="{A27DA30C-0C1B-401B-BA93-37F54443D456}" type="pres">
      <dgm:prSet presAssocID="{05E79237-298F-446C-864B-A534A934BE15}" presName="parTx" presStyleLbl="revTx" presStyleIdx="1" presStyleCnt="5">
        <dgm:presLayoutVars>
          <dgm:chMax val="0"/>
          <dgm:chPref val="0"/>
        </dgm:presLayoutVars>
      </dgm:prSet>
      <dgm:spPr/>
    </dgm:pt>
    <dgm:pt modelId="{DCA8A39B-6219-4581-81B6-C9595E8DBBF5}" type="pres">
      <dgm:prSet presAssocID="{96A0F05A-EEAA-4B35-8437-77EA1B96EA72}" presName="sibTrans" presStyleCnt="0"/>
      <dgm:spPr/>
    </dgm:pt>
    <dgm:pt modelId="{EC8AE91E-ADC5-4906-824F-532269AA0890}" type="pres">
      <dgm:prSet presAssocID="{496CBBD0-83A1-451A-9B28-DAB190B6709D}" presName="compNode" presStyleCnt="0"/>
      <dgm:spPr/>
    </dgm:pt>
    <dgm:pt modelId="{04F46305-EB2B-465C-9873-D396C1A776C5}" type="pres">
      <dgm:prSet presAssocID="{496CBBD0-83A1-451A-9B28-DAB190B6709D}" presName="bgRect" presStyleLbl="bgShp" presStyleIdx="2" presStyleCnt="5"/>
      <dgm:spPr/>
    </dgm:pt>
    <dgm:pt modelId="{EC8C0DE9-2DFA-4E53-B1CB-3E0F599E4621}" type="pres">
      <dgm:prSet presAssocID="{496CBBD0-83A1-451A-9B28-DAB190B6709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äkchen"/>
        </a:ext>
      </dgm:extLst>
    </dgm:pt>
    <dgm:pt modelId="{35B57A86-E6B8-4F7A-BB57-11BAA6197F5C}" type="pres">
      <dgm:prSet presAssocID="{496CBBD0-83A1-451A-9B28-DAB190B6709D}" presName="spaceRect" presStyleCnt="0"/>
      <dgm:spPr/>
    </dgm:pt>
    <dgm:pt modelId="{85CBD1A6-A8A7-4AD1-A498-47B93A4099AB}" type="pres">
      <dgm:prSet presAssocID="{496CBBD0-83A1-451A-9B28-DAB190B6709D}" presName="parTx" presStyleLbl="revTx" presStyleIdx="2" presStyleCnt="5">
        <dgm:presLayoutVars>
          <dgm:chMax val="0"/>
          <dgm:chPref val="0"/>
        </dgm:presLayoutVars>
      </dgm:prSet>
      <dgm:spPr/>
    </dgm:pt>
    <dgm:pt modelId="{12A6C87E-DB92-47E1-B4B9-C432005A0842}" type="pres">
      <dgm:prSet presAssocID="{CE39E3C6-65B7-47C7-82DD-3C7ABB076208}" presName="sibTrans" presStyleCnt="0"/>
      <dgm:spPr/>
    </dgm:pt>
    <dgm:pt modelId="{CE98B4AE-3D38-4BA6-953A-5E01FA3FEBD8}" type="pres">
      <dgm:prSet presAssocID="{92F7B0BA-9108-408C-990E-42BDCB7B7C1B}" presName="compNode" presStyleCnt="0"/>
      <dgm:spPr/>
    </dgm:pt>
    <dgm:pt modelId="{F99FD6CA-67B4-4CFE-A705-FF92F93AA509}" type="pres">
      <dgm:prSet presAssocID="{92F7B0BA-9108-408C-990E-42BDCB7B7C1B}" presName="bgRect" presStyleLbl="bgShp" presStyleIdx="3" presStyleCnt="5"/>
      <dgm:spPr/>
    </dgm:pt>
    <dgm:pt modelId="{7A743D14-4C61-468A-B5F0-B333CBE57C4A}" type="pres">
      <dgm:prSet presAssocID="{92F7B0BA-9108-408C-990E-42BDCB7B7C1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ierung"/>
        </a:ext>
      </dgm:extLst>
    </dgm:pt>
    <dgm:pt modelId="{B7C22DE2-74CF-41F6-8A75-29FF88EBD040}" type="pres">
      <dgm:prSet presAssocID="{92F7B0BA-9108-408C-990E-42BDCB7B7C1B}" presName="spaceRect" presStyleCnt="0"/>
      <dgm:spPr/>
    </dgm:pt>
    <dgm:pt modelId="{830EFD9C-48A8-4F69-8080-DA6A4F9FD342}" type="pres">
      <dgm:prSet presAssocID="{92F7B0BA-9108-408C-990E-42BDCB7B7C1B}" presName="parTx" presStyleLbl="revTx" presStyleIdx="3" presStyleCnt="5">
        <dgm:presLayoutVars>
          <dgm:chMax val="0"/>
          <dgm:chPref val="0"/>
        </dgm:presLayoutVars>
      </dgm:prSet>
      <dgm:spPr/>
    </dgm:pt>
    <dgm:pt modelId="{E756B689-53B8-43E6-A941-5246F23F2395}" type="pres">
      <dgm:prSet presAssocID="{FE21917E-878F-49DD-BF70-52FCB46F02FB}" presName="sibTrans" presStyleCnt="0"/>
      <dgm:spPr/>
    </dgm:pt>
    <dgm:pt modelId="{F4E9CE7E-CC1E-41CC-88CD-8E6D6CC82300}" type="pres">
      <dgm:prSet presAssocID="{E9EEEECE-F8B9-400C-877B-C004D0920AB2}" presName="compNode" presStyleCnt="0"/>
      <dgm:spPr/>
    </dgm:pt>
    <dgm:pt modelId="{0834B96E-8FCF-46A4-95FC-F29DABC1592A}" type="pres">
      <dgm:prSet presAssocID="{E9EEEECE-F8B9-400C-877B-C004D0920AB2}" presName="bgRect" presStyleLbl="bgShp" presStyleIdx="4" presStyleCnt="5"/>
      <dgm:spPr/>
    </dgm:pt>
    <dgm:pt modelId="{8731CA22-A7F7-44B1-B21B-3FCA422AE527}" type="pres">
      <dgm:prSet presAssocID="{E9EEEECE-F8B9-400C-877B-C004D0920AB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2CA71318-FE15-49C8-9F7C-1383D923167E}" type="pres">
      <dgm:prSet presAssocID="{E9EEEECE-F8B9-400C-877B-C004D0920AB2}" presName="spaceRect" presStyleCnt="0"/>
      <dgm:spPr/>
    </dgm:pt>
    <dgm:pt modelId="{744827F3-08B2-4795-A5FD-4B0C5C348123}" type="pres">
      <dgm:prSet presAssocID="{E9EEEECE-F8B9-400C-877B-C004D0920AB2}" presName="parTx" presStyleLbl="revTx" presStyleIdx="4" presStyleCnt="5">
        <dgm:presLayoutVars>
          <dgm:chMax val="0"/>
          <dgm:chPref val="0"/>
        </dgm:presLayoutVars>
      </dgm:prSet>
      <dgm:spPr/>
    </dgm:pt>
  </dgm:ptLst>
  <dgm:cxnLst>
    <dgm:cxn modelId="{2ACC8501-8438-4265-9C55-5CEA505FF98A}" srcId="{8B2E21C7-F143-4CD4-9812-F18A79A14C83}" destId="{496CBBD0-83A1-451A-9B28-DAB190B6709D}" srcOrd="2" destOrd="0" parTransId="{CF677FAA-E7BF-4FA1-AD42-973A857FF57F}" sibTransId="{CE39E3C6-65B7-47C7-82DD-3C7ABB076208}"/>
    <dgm:cxn modelId="{D0724A1C-1334-4F4A-9770-7A89A3E1DBCF}" type="presOf" srcId="{05E79237-298F-446C-864B-A534A934BE15}" destId="{A27DA30C-0C1B-401B-BA93-37F54443D456}" srcOrd="0" destOrd="0" presId="urn:microsoft.com/office/officeart/2018/2/layout/IconVerticalSolidList"/>
    <dgm:cxn modelId="{E22A701D-F48C-45C4-BA32-CB4517B170D0}" type="presOf" srcId="{92F7B0BA-9108-408C-990E-42BDCB7B7C1B}" destId="{830EFD9C-48A8-4F69-8080-DA6A4F9FD342}" srcOrd="0" destOrd="0" presId="urn:microsoft.com/office/officeart/2018/2/layout/IconVerticalSolidList"/>
    <dgm:cxn modelId="{E69A1D3C-4639-4997-A6F7-1C1733158127}" type="presOf" srcId="{496CBBD0-83A1-451A-9B28-DAB190B6709D}" destId="{85CBD1A6-A8A7-4AD1-A498-47B93A4099AB}" srcOrd="0" destOrd="0" presId="urn:microsoft.com/office/officeart/2018/2/layout/IconVerticalSolidList"/>
    <dgm:cxn modelId="{EF6ED740-7832-4789-9CEA-9AA1B81828FA}" type="presOf" srcId="{7EA6255B-08E6-416F-84E9-F4528DF24AC1}" destId="{84AE3A8B-C915-4C87-A55D-285F23701F15}" srcOrd="0" destOrd="0" presId="urn:microsoft.com/office/officeart/2018/2/layout/IconVerticalSolidList"/>
    <dgm:cxn modelId="{E4A6357D-39DD-4644-ABB3-9D221542B801}" srcId="{8B2E21C7-F143-4CD4-9812-F18A79A14C83}" destId="{E9EEEECE-F8B9-400C-877B-C004D0920AB2}" srcOrd="4" destOrd="0" parTransId="{0F331112-57A6-4F3C-AA47-F662AE7ACE23}" sibTransId="{3097E773-294C-42FA-96CE-7B946CB42069}"/>
    <dgm:cxn modelId="{E9E6B889-213F-4538-8AAD-314A910ED1A7}" srcId="{8B2E21C7-F143-4CD4-9812-F18A79A14C83}" destId="{05E79237-298F-446C-864B-A534A934BE15}" srcOrd="1" destOrd="0" parTransId="{EF15FD28-9C92-4D6A-9970-3B961A0946BB}" sibTransId="{96A0F05A-EEAA-4B35-8437-77EA1B96EA72}"/>
    <dgm:cxn modelId="{6C1F178F-11EA-48B9-96B7-092EC396F64E}" type="presOf" srcId="{E9EEEECE-F8B9-400C-877B-C004D0920AB2}" destId="{744827F3-08B2-4795-A5FD-4B0C5C348123}" srcOrd="0" destOrd="0" presId="urn:microsoft.com/office/officeart/2018/2/layout/IconVerticalSolidList"/>
    <dgm:cxn modelId="{5767E6A0-F2F4-4D10-9A52-563A7311F52B}" type="presOf" srcId="{8B2E21C7-F143-4CD4-9812-F18A79A14C83}" destId="{87CF8180-3067-475F-ABEE-0C841A97C449}" srcOrd="0" destOrd="0" presId="urn:microsoft.com/office/officeart/2018/2/layout/IconVerticalSolidList"/>
    <dgm:cxn modelId="{F2BCE9BC-1038-4550-9C28-392CE80B212A}" srcId="{8B2E21C7-F143-4CD4-9812-F18A79A14C83}" destId="{92F7B0BA-9108-408C-990E-42BDCB7B7C1B}" srcOrd="3" destOrd="0" parTransId="{A7B0DBBC-839B-4B1A-8C23-05FB99FCE9A0}" sibTransId="{FE21917E-878F-49DD-BF70-52FCB46F02FB}"/>
    <dgm:cxn modelId="{203946CC-6E96-476E-938F-88AF6F90AE26}" srcId="{8B2E21C7-F143-4CD4-9812-F18A79A14C83}" destId="{7EA6255B-08E6-416F-84E9-F4528DF24AC1}" srcOrd="0" destOrd="0" parTransId="{2ABAD77A-96A2-4A5D-AC52-AB1C90D746D4}" sibTransId="{3AC98E96-20B1-4DE3-9869-3A5055C25F8E}"/>
    <dgm:cxn modelId="{9BF5E9B0-2C61-4E0D-A1EF-AEEAA1C465A5}" type="presParOf" srcId="{87CF8180-3067-475F-ABEE-0C841A97C449}" destId="{C84BF730-DF97-443C-AC73-CD05C92E19A1}" srcOrd="0" destOrd="0" presId="urn:microsoft.com/office/officeart/2018/2/layout/IconVerticalSolidList"/>
    <dgm:cxn modelId="{48740E8F-C9D5-4FD0-932B-99FD63137A41}" type="presParOf" srcId="{C84BF730-DF97-443C-AC73-CD05C92E19A1}" destId="{235CB76F-50FB-4D6A-82FE-35AD6ACE269E}" srcOrd="0" destOrd="0" presId="urn:microsoft.com/office/officeart/2018/2/layout/IconVerticalSolidList"/>
    <dgm:cxn modelId="{9551A32E-4487-488D-852B-1BE206521D84}" type="presParOf" srcId="{C84BF730-DF97-443C-AC73-CD05C92E19A1}" destId="{A9095A16-4EAC-4861-A493-E6A59A633049}" srcOrd="1" destOrd="0" presId="urn:microsoft.com/office/officeart/2018/2/layout/IconVerticalSolidList"/>
    <dgm:cxn modelId="{55572A05-28FC-4201-8EA5-32F8A0C59B03}" type="presParOf" srcId="{C84BF730-DF97-443C-AC73-CD05C92E19A1}" destId="{23B5838F-0B8E-4411-AE1D-CF0538CFA5FD}" srcOrd="2" destOrd="0" presId="urn:microsoft.com/office/officeart/2018/2/layout/IconVerticalSolidList"/>
    <dgm:cxn modelId="{57A936E2-49A9-40F8-9630-664AF3835CBF}" type="presParOf" srcId="{C84BF730-DF97-443C-AC73-CD05C92E19A1}" destId="{84AE3A8B-C915-4C87-A55D-285F23701F15}" srcOrd="3" destOrd="0" presId="urn:microsoft.com/office/officeart/2018/2/layout/IconVerticalSolidList"/>
    <dgm:cxn modelId="{0CD1A67C-EAA8-4A2A-AEF9-909E1102D341}" type="presParOf" srcId="{87CF8180-3067-475F-ABEE-0C841A97C449}" destId="{8A9632AF-DD01-4C00-8BCA-330790169195}" srcOrd="1" destOrd="0" presId="urn:microsoft.com/office/officeart/2018/2/layout/IconVerticalSolidList"/>
    <dgm:cxn modelId="{36A12096-1A80-47CA-A371-76291CD9A8EF}" type="presParOf" srcId="{87CF8180-3067-475F-ABEE-0C841A97C449}" destId="{CE0C2AE7-3699-4AD1-9AF0-AC1697085AC9}" srcOrd="2" destOrd="0" presId="urn:microsoft.com/office/officeart/2018/2/layout/IconVerticalSolidList"/>
    <dgm:cxn modelId="{5697D98B-3720-4306-BB20-2C36EBF8E207}" type="presParOf" srcId="{CE0C2AE7-3699-4AD1-9AF0-AC1697085AC9}" destId="{93962B4B-81B9-44C5-BC56-A540EC6DB71F}" srcOrd="0" destOrd="0" presId="urn:microsoft.com/office/officeart/2018/2/layout/IconVerticalSolidList"/>
    <dgm:cxn modelId="{06F92C9F-5400-459D-B177-69664A6363BA}" type="presParOf" srcId="{CE0C2AE7-3699-4AD1-9AF0-AC1697085AC9}" destId="{D9223874-BC03-4E55-9CB3-C1E8DD4E9266}" srcOrd="1" destOrd="0" presId="urn:microsoft.com/office/officeart/2018/2/layout/IconVerticalSolidList"/>
    <dgm:cxn modelId="{5D5E903F-711A-418C-89BA-27DAEE88E5E8}" type="presParOf" srcId="{CE0C2AE7-3699-4AD1-9AF0-AC1697085AC9}" destId="{8E51DEF3-5BA0-4F9A-9A24-9F3C80B11D0D}" srcOrd="2" destOrd="0" presId="urn:microsoft.com/office/officeart/2018/2/layout/IconVerticalSolidList"/>
    <dgm:cxn modelId="{40EFDD16-41A7-494F-929F-BBF95C8B4850}" type="presParOf" srcId="{CE0C2AE7-3699-4AD1-9AF0-AC1697085AC9}" destId="{A27DA30C-0C1B-401B-BA93-37F54443D456}" srcOrd="3" destOrd="0" presId="urn:microsoft.com/office/officeart/2018/2/layout/IconVerticalSolidList"/>
    <dgm:cxn modelId="{070AA42E-D085-47A7-B306-EA45D70C0FCA}" type="presParOf" srcId="{87CF8180-3067-475F-ABEE-0C841A97C449}" destId="{DCA8A39B-6219-4581-81B6-C9595E8DBBF5}" srcOrd="3" destOrd="0" presId="urn:microsoft.com/office/officeart/2018/2/layout/IconVerticalSolidList"/>
    <dgm:cxn modelId="{DFC43861-28B3-4316-8BAC-011AC7EABE65}" type="presParOf" srcId="{87CF8180-3067-475F-ABEE-0C841A97C449}" destId="{EC8AE91E-ADC5-4906-824F-532269AA0890}" srcOrd="4" destOrd="0" presId="urn:microsoft.com/office/officeart/2018/2/layout/IconVerticalSolidList"/>
    <dgm:cxn modelId="{1DCF5A47-080F-4590-9853-B26D74E2FDDB}" type="presParOf" srcId="{EC8AE91E-ADC5-4906-824F-532269AA0890}" destId="{04F46305-EB2B-465C-9873-D396C1A776C5}" srcOrd="0" destOrd="0" presId="urn:microsoft.com/office/officeart/2018/2/layout/IconVerticalSolidList"/>
    <dgm:cxn modelId="{F574C70C-0376-4E63-93A0-867891A2B601}" type="presParOf" srcId="{EC8AE91E-ADC5-4906-824F-532269AA0890}" destId="{EC8C0DE9-2DFA-4E53-B1CB-3E0F599E4621}" srcOrd="1" destOrd="0" presId="urn:microsoft.com/office/officeart/2018/2/layout/IconVerticalSolidList"/>
    <dgm:cxn modelId="{E167474E-E70F-4825-B601-F242067EBCEB}" type="presParOf" srcId="{EC8AE91E-ADC5-4906-824F-532269AA0890}" destId="{35B57A86-E6B8-4F7A-BB57-11BAA6197F5C}" srcOrd="2" destOrd="0" presId="urn:microsoft.com/office/officeart/2018/2/layout/IconVerticalSolidList"/>
    <dgm:cxn modelId="{CAD94FF0-CF15-4BF8-893C-78104F02C871}" type="presParOf" srcId="{EC8AE91E-ADC5-4906-824F-532269AA0890}" destId="{85CBD1A6-A8A7-4AD1-A498-47B93A4099AB}" srcOrd="3" destOrd="0" presId="urn:microsoft.com/office/officeart/2018/2/layout/IconVerticalSolidList"/>
    <dgm:cxn modelId="{849AB276-B361-4596-9529-C45D7C7DF621}" type="presParOf" srcId="{87CF8180-3067-475F-ABEE-0C841A97C449}" destId="{12A6C87E-DB92-47E1-B4B9-C432005A0842}" srcOrd="5" destOrd="0" presId="urn:microsoft.com/office/officeart/2018/2/layout/IconVerticalSolidList"/>
    <dgm:cxn modelId="{504F91D5-42A1-47A2-ADDE-50980922BF59}" type="presParOf" srcId="{87CF8180-3067-475F-ABEE-0C841A97C449}" destId="{CE98B4AE-3D38-4BA6-953A-5E01FA3FEBD8}" srcOrd="6" destOrd="0" presId="urn:microsoft.com/office/officeart/2018/2/layout/IconVerticalSolidList"/>
    <dgm:cxn modelId="{67C41B75-2005-41D4-8A11-D9AF90E8AB1F}" type="presParOf" srcId="{CE98B4AE-3D38-4BA6-953A-5E01FA3FEBD8}" destId="{F99FD6CA-67B4-4CFE-A705-FF92F93AA509}" srcOrd="0" destOrd="0" presId="urn:microsoft.com/office/officeart/2018/2/layout/IconVerticalSolidList"/>
    <dgm:cxn modelId="{78421CFB-111B-454C-AAD9-DDB55A91DC12}" type="presParOf" srcId="{CE98B4AE-3D38-4BA6-953A-5E01FA3FEBD8}" destId="{7A743D14-4C61-468A-B5F0-B333CBE57C4A}" srcOrd="1" destOrd="0" presId="urn:microsoft.com/office/officeart/2018/2/layout/IconVerticalSolidList"/>
    <dgm:cxn modelId="{6A078064-0393-413E-B2EC-ECE3290CB036}" type="presParOf" srcId="{CE98B4AE-3D38-4BA6-953A-5E01FA3FEBD8}" destId="{B7C22DE2-74CF-41F6-8A75-29FF88EBD040}" srcOrd="2" destOrd="0" presId="urn:microsoft.com/office/officeart/2018/2/layout/IconVerticalSolidList"/>
    <dgm:cxn modelId="{30DA1C58-BB8A-43B4-B565-5C9F1C6DFEFE}" type="presParOf" srcId="{CE98B4AE-3D38-4BA6-953A-5E01FA3FEBD8}" destId="{830EFD9C-48A8-4F69-8080-DA6A4F9FD342}" srcOrd="3" destOrd="0" presId="urn:microsoft.com/office/officeart/2018/2/layout/IconVerticalSolidList"/>
    <dgm:cxn modelId="{D03593D7-517F-4C6C-A49E-2713DDCE9E61}" type="presParOf" srcId="{87CF8180-3067-475F-ABEE-0C841A97C449}" destId="{E756B689-53B8-43E6-A941-5246F23F2395}" srcOrd="7" destOrd="0" presId="urn:microsoft.com/office/officeart/2018/2/layout/IconVerticalSolidList"/>
    <dgm:cxn modelId="{C8F918B0-6D9C-46A5-B595-7A2264501D94}" type="presParOf" srcId="{87CF8180-3067-475F-ABEE-0C841A97C449}" destId="{F4E9CE7E-CC1E-41CC-88CD-8E6D6CC82300}" srcOrd="8" destOrd="0" presId="urn:microsoft.com/office/officeart/2018/2/layout/IconVerticalSolidList"/>
    <dgm:cxn modelId="{375605CC-F468-4671-99CC-D5BB38DB6DBA}" type="presParOf" srcId="{F4E9CE7E-CC1E-41CC-88CD-8E6D6CC82300}" destId="{0834B96E-8FCF-46A4-95FC-F29DABC1592A}" srcOrd="0" destOrd="0" presId="urn:microsoft.com/office/officeart/2018/2/layout/IconVerticalSolidList"/>
    <dgm:cxn modelId="{5C8E9323-A4E6-4DE1-B5B7-0989E9B83E62}" type="presParOf" srcId="{F4E9CE7E-CC1E-41CC-88CD-8E6D6CC82300}" destId="{8731CA22-A7F7-44B1-B21B-3FCA422AE527}" srcOrd="1" destOrd="0" presId="urn:microsoft.com/office/officeart/2018/2/layout/IconVerticalSolidList"/>
    <dgm:cxn modelId="{2FAA9422-C4B5-4EB5-A5CF-9187B24AA928}" type="presParOf" srcId="{F4E9CE7E-CC1E-41CC-88CD-8E6D6CC82300}" destId="{2CA71318-FE15-49C8-9F7C-1383D923167E}" srcOrd="2" destOrd="0" presId="urn:microsoft.com/office/officeart/2018/2/layout/IconVerticalSolidList"/>
    <dgm:cxn modelId="{B4FF57B2-2189-4B77-BA51-3C939D840846}" type="presParOf" srcId="{F4E9CE7E-CC1E-41CC-88CD-8E6D6CC82300}" destId="{744827F3-08B2-4795-A5FD-4B0C5C3481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9C8165-F942-42ED-A38A-A061658B2EB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DA647C-4A0F-465F-A39F-E1273563B8EE}">
      <dgm:prSet/>
      <dgm:spPr/>
      <dgm:t>
        <a:bodyPr/>
        <a:lstStyle/>
        <a:p>
          <a:r>
            <a:rPr lang="de-DE" baseline="0"/>
            <a:t>Screen Idea</a:t>
          </a:r>
          <a:endParaRPr lang="en-US"/>
        </a:p>
      </dgm:t>
    </dgm:pt>
    <dgm:pt modelId="{77CFC6A7-CF35-4BBA-84CD-B9E07A4B5275}" type="parTrans" cxnId="{594C50BC-A9C7-411D-ADE7-6C48111E5646}">
      <dgm:prSet/>
      <dgm:spPr/>
      <dgm:t>
        <a:bodyPr/>
        <a:lstStyle/>
        <a:p>
          <a:endParaRPr lang="en-US"/>
        </a:p>
      </dgm:t>
    </dgm:pt>
    <dgm:pt modelId="{9AD06478-5D70-4889-A408-60C0CECB988A}" type="sibTrans" cxnId="{594C50BC-A9C7-411D-ADE7-6C48111E5646}">
      <dgm:prSet/>
      <dgm:spPr/>
      <dgm:t>
        <a:bodyPr/>
        <a:lstStyle/>
        <a:p>
          <a:endParaRPr lang="en-US"/>
        </a:p>
      </dgm:t>
    </dgm:pt>
    <dgm:pt modelId="{9B0DA2A1-093B-4F4D-83AF-1F8F070A0187}">
      <dgm:prSet/>
      <dgm:spPr/>
      <dgm:t>
        <a:bodyPr/>
        <a:lstStyle/>
        <a:p>
          <a:r>
            <a:rPr lang="de-DE" baseline="0"/>
            <a:t>Production Culture</a:t>
          </a:r>
          <a:endParaRPr lang="en-US"/>
        </a:p>
      </dgm:t>
    </dgm:pt>
    <dgm:pt modelId="{50826C89-09E4-4F1A-BE77-6F8C68F60B69}" type="parTrans" cxnId="{D52D71CC-650B-4B04-A1A7-81CC3AFC20E8}">
      <dgm:prSet/>
      <dgm:spPr/>
      <dgm:t>
        <a:bodyPr/>
        <a:lstStyle/>
        <a:p>
          <a:endParaRPr lang="en-US"/>
        </a:p>
      </dgm:t>
    </dgm:pt>
    <dgm:pt modelId="{D144A7F0-1F03-401C-B62E-D96DF3930366}" type="sibTrans" cxnId="{D52D71CC-650B-4B04-A1A7-81CC3AFC20E8}">
      <dgm:prSet/>
      <dgm:spPr/>
      <dgm:t>
        <a:bodyPr/>
        <a:lstStyle/>
        <a:p>
          <a:endParaRPr lang="en-US"/>
        </a:p>
      </dgm:t>
    </dgm:pt>
    <dgm:pt modelId="{BD44744E-DF0E-4255-8FD6-4CE50C53F089}" type="pres">
      <dgm:prSet presAssocID="{A19C8165-F942-42ED-A38A-A061658B2EBD}" presName="root" presStyleCnt="0">
        <dgm:presLayoutVars>
          <dgm:dir/>
          <dgm:resizeHandles val="exact"/>
        </dgm:presLayoutVars>
      </dgm:prSet>
      <dgm:spPr/>
    </dgm:pt>
    <dgm:pt modelId="{99DC9A95-8A8E-418E-B9AF-876E819B9CA5}" type="pres">
      <dgm:prSet presAssocID="{27DA647C-4A0F-465F-A39F-E1273563B8EE}" presName="compNode" presStyleCnt="0"/>
      <dgm:spPr/>
    </dgm:pt>
    <dgm:pt modelId="{E8D708F1-16C0-44C9-871D-EF4C0081CC73}" type="pres">
      <dgm:prSet presAssocID="{27DA647C-4A0F-465F-A39F-E1273563B8EE}" presName="bgRect" presStyleLbl="bgShp" presStyleIdx="0" presStyleCnt="2"/>
      <dgm:spPr/>
    </dgm:pt>
    <dgm:pt modelId="{3BC8E8A7-2001-4B91-AB71-5435CD9A7F67}" type="pres">
      <dgm:prSet presAssocID="{27DA647C-4A0F-465F-A39F-E1273563B8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ühlampe"/>
        </a:ext>
      </dgm:extLst>
    </dgm:pt>
    <dgm:pt modelId="{CC52332D-819A-4C3A-83AA-2FE6B83DA82C}" type="pres">
      <dgm:prSet presAssocID="{27DA647C-4A0F-465F-A39F-E1273563B8EE}" presName="spaceRect" presStyleCnt="0"/>
      <dgm:spPr/>
    </dgm:pt>
    <dgm:pt modelId="{C56B3BF7-9FF6-4652-9787-5294EDA1D9B6}" type="pres">
      <dgm:prSet presAssocID="{27DA647C-4A0F-465F-A39F-E1273563B8EE}" presName="parTx" presStyleLbl="revTx" presStyleIdx="0" presStyleCnt="2">
        <dgm:presLayoutVars>
          <dgm:chMax val="0"/>
          <dgm:chPref val="0"/>
        </dgm:presLayoutVars>
      </dgm:prSet>
      <dgm:spPr/>
    </dgm:pt>
    <dgm:pt modelId="{44750335-2B36-42B1-B627-DBED9A231876}" type="pres">
      <dgm:prSet presAssocID="{9AD06478-5D70-4889-A408-60C0CECB988A}" presName="sibTrans" presStyleCnt="0"/>
      <dgm:spPr/>
    </dgm:pt>
    <dgm:pt modelId="{FE5D9BC9-C8BD-490A-B5E5-83FF4C45386D}" type="pres">
      <dgm:prSet presAssocID="{9B0DA2A1-093B-4F4D-83AF-1F8F070A0187}" presName="compNode" presStyleCnt="0"/>
      <dgm:spPr/>
    </dgm:pt>
    <dgm:pt modelId="{408FF04C-A9A1-494D-B374-FF74373357D1}" type="pres">
      <dgm:prSet presAssocID="{9B0DA2A1-093B-4F4D-83AF-1F8F070A0187}" presName="bgRect" presStyleLbl="bgShp" presStyleIdx="1" presStyleCnt="2"/>
      <dgm:spPr/>
    </dgm:pt>
    <dgm:pt modelId="{04CB38AA-0982-4269-BD9D-AB5703E97DE4}" type="pres">
      <dgm:prSet presAssocID="{9B0DA2A1-093B-4F4D-83AF-1F8F070A01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6EB92390-E0B2-421B-AE83-506580DBE6E6}" type="pres">
      <dgm:prSet presAssocID="{9B0DA2A1-093B-4F4D-83AF-1F8F070A0187}" presName="spaceRect" presStyleCnt="0"/>
      <dgm:spPr/>
    </dgm:pt>
    <dgm:pt modelId="{14DAF149-1F26-41D5-99CD-6ADCF30D80CF}" type="pres">
      <dgm:prSet presAssocID="{9B0DA2A1-093B-4F4D-83AF-1F8F070A0187}" presName="parTx" presStyleLbl="revTx" presStyleIdx="1" presStyleCnt="2">
        <dgm:presLayoutVars>
          <dgm:chMax val="0"/>
          <dgm:chPref val="0"/>
        </dgm:presLayoutVars>
      </dgm:prSet>
      <dgm:spPr/>
    </dgm:pt>
  </dgm:ptLst>
  <dgm:cxnLst>
    <dgm:cxn modelId="{C24EB706-C1B7-4DC1-AF8D-8C7E43611D3D}" type="presOf" srcId="{A19C8165-F942-42ED-A38A-A061658B2EBD}" destId="{BD44744E-DF0E-4255-8FD6-4CE50C53F089}" srcOrd="0" destOrd="0" presId="urn:microsoft.com/office/officeart/2018/2/layout/IconVerticalSolidList"/>
    <dgm:cxn modelId="{8756F416-7CCE-4359-900A-7872B864ECD4}" type="presOf" srcId="{9B0DA2A1-093B-4F4D-83AF-1F8F070A0187}" destId="{14DAF149-1F26-41D5-99CD-6ADCF30D80CF}" srcOrd="0" destOrd="0" presId="urn:microsoft.com/office/officeart/2018/2/layout/IconVerticalSolidList"/>
    <dgm:cxn modelId="{594C50BC-A9C7-411D-ADE7-6C48111E5646}" srcId="{A19C8165-F942-42ED-A38A-A061658B2EBD}" destId="{27DA647C-4A0F-465F-A39F-E1273563B8EE}" srcOrd="0" destOrd="0" parTransId="{77CFC6A7-CF35-4BBA-84CD-B9E07A4B5275}" sibTransId="{9AD06478-5D70-4889-A408-60C0CECB988A}"/>
    <dgm:cxn modelId="{D52D71CC-650B-4B04-A1A7-81CC3AFC20E8}" srcId="{A19C8165-F942-42ED-A38A-A061658B2EBD}" destId="{9B0DA2A1-093B-4F4D-83AF-1F8F070A0187}" srcOrd="1" destOrd="0" parTransId="{50826C89-09E4-4F1A-BE77-6F8C68F60B69}" sibTransId="{D144A7F0-1F03-401C-B62E-D96DF3930366}"/>
    <dgm:cxn modelId="{AC9717E1-C822-406D-BE94-AE2318432AD7}" type="presOf" srcId="{27DA647C-4A0F-465F-A39F-E1273563B8EE}" destId="{C56B3BF7-9FF6-4652-9787-5294EDA1D9B6}" srcOrd="0" destOrd="0" presId="urn:microsoft.com/office/officeart/2018/2/layout/IconVerticalSolidList"/>
    <dgm:cxn modelId="{6DFCEEE6-1C51-4F5F-97CE-634987C32366}" type="presParOf" srcId="{BD44744E-DF0E-4255-8FD6-4CE50C53F089}" destId="{99DC9A95-8A8E-418E-B9AF-876E819B9CA5}" srcOrd="0" destOrd="0" presId="urn:microsoft.com/office/officeart/2018/2/layout/IconVerticalSolidList"/>
    <dgm:cxn modelId="{94E49476-9FCE-4144-85E9-2382B25C7806}" type="presParOf" srcId="{99DC9A95-8A8E-418E-B9AF-876E819B9CA5}" destId="{E8D708F1-16C0-44C9-871D-EF4C0081CC73}" srcOrd="0" destOrd="0" presId="urn:microsoft.com/office/officeart/2018/2/layout/IconVerticalSolidList"/>
    <dgm:cxn modelId="{19611928-9750-4B79-A881-8B996AD1F665}" type="presParOf" srcId="{99DC9A95-8A8E-418E-B9AF-876E819B9CA5}" destId="{3BC8E8A7-2001-4B91-AB71-5435CD9A7F67}" srcOrd="1" destOrd="0" presId="urn:microsoft.com/office/officeart/2018/2/layout/IconVerticalSolidList"/>
    <dgm:cxn modelId="{A0E17BB1-A154-4834-9934-234CEBB78DCA}" type="presParOf" srcId="{99DC9A95-8A8E-418E-B9AF-876E819B9CA5}" destId="{CC52332D-819A-4C3A-83AA-2FE6B83DA82C}" srcOrd="2" destOrd="0" presId="urn:microsoft.com/office/officeart/2018/2/layout/IconVerticalSolidList"/>
    <dgm:cxn modelId="{7A99FCDE-66B1-45FE-8261-3FA74949D912}" type="presParOf" srcId="{99DC9A95-8A8E-418E-B9AF-876E819B9CA5}" destId="{C56B3BF7-9FF6-4652-9787-5294EDA1D9B6}" srcOrd="3" destOrd="0" presId="urn:microsoft.com/office/officeart/2018/2/layout/IconVerticalSolidList"/>
    <dgm:cxn modelId="{6B9DB6C6-23AD-4E7F-ACB0-8A626EBDC92A}" type="presParOf" srcId="{BD44744E-DF0E-4255-8FD6-4CE50C53F089}" destId="{44750335-2B36-42B1-B627-DBED9A231876}" srcOrd="1" destOrd="0" presId="urn:microsoft.com/office/officeart/2018/2/layout/IconVerticalSolidList"/>
    <dgm:cxn modelId="{ED4FD070-8847-496F-B8F3-2B398398E919}" type="presParOf" srcId="{BD44744E-DF0E-4255-8FD6-4CE50C53F089}" destId="{FE5D9BC9-C8BD-490A-B5E5-83FF4C45386D}" srcOrd="2" destOrd="0" presId="urn:microsoft.com/office/officeart/2018/2/layout/IconVerticalSolidList"/>
    <dgm:cxn modelId="{C447E1E0-68AD-433B-A817-F8CCC509B550}" type="presParOf" srcId="{FE5D9BC9-C8BD-490A-B5E5-83FF4C45386D}" destId="{408FF04C-A9A1-494D-B374-FF74373357D1}" srcOrd="0" destOrd="0" presId="urn:microsoft.com/office/officeart/2018/2/layout/IconVerticalSolidList"/>
    <dgm:cxn modelId="{51EC5F4D-2D29-4D40-93CD-B2A273131FE8}" type="presParOf" srcId="{FE5D9BC9-C8BD-490A-B5E5-83FF4C45386D}" destId="{04CB38AA-0982-4269-BD9D-AB5703E97DE4}" srcOrd="1" destOrd="0" presId="urn:microsoft.com/office/officeart/2018/2/layout/IconVerticalSolidList"/>
    <dgm:cxn modelId="{6817A803-EE8B-4DE1-B1A4-4C2B7A6A485B}" type="presParOf" srcId="{FE5D9BC9-C8BD-490A-B5E5-83FF4C45386D}" destId="{6EB92390-E0B2-421B-AE83-506580DBE6E6}" srcOrd="2" destOrd="0" presId="urn:microsoft.com/office/officeart/2018/2/layout/IconVerticalSolidList"/>
    <dgm:cxn modelId="{1E0E0882-36D7-44AD-85C9-BED31925533D}" type="presParOf" srcId="{FE5D9BC9-C8BD-490A-B5E5-83FF4C45386D}" destId="{14DAF149-1F26-41D5-99CD-6ADCF30D80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EB1A21-4292-4221-B596-5A81E91C1AD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5A3EA6E-5F49-4493-9D55-32310C6D2FC7}">
      <dgm:prSet/>
      <dgm:spPr/>
      <dgm:t>
        <a:bodyPr/>
        <a:lstStyle/>
        <a:p>
          <a:r>
            <a:rPr lang="en-GB" baseline="0"/>
            <a:t>Nobody knows anything?</a:t>
          </a:r>
          <a:endParaRPr lang="en-US"/>
        </a:p>
      </dgm:t>
    </dgm:pt>
    <dgm:pt modelId="{F5CAE12D-D7BD-49AD-AD6D-161C1771412F}" type="parTrans" cxnId="{9B560A99-732F-444B-B10A-78913EFE997F}">
      <dgm:prSet/>
      <dgm:spPr/>
      <dgm:t>
        <a:bodyPr/>
        <a:lstStyle/>
        <a:p>
          <a:endParaRPr lang="en-US"/>
        </a:p>
      </dgm:t>
    </dgm:pt>
    <dgm:pt modelId="{0ED16A02-363F-47E9-B3C8-EF9E8973DB86}" type="sibTrans" cxnId="{9B560A99-732F-444B-B10A-78913EFE997F}">
      <dgm:prSet/>
      <dgm:spPr/>
      <dgm:t>
        <a:bodyPr/>
        <a:lstStyle/>
        <a:p>
          <a:endParaRPr lang="en-US"/>
        </a:p>
      </dgm:t>
    </dgm:pt>
    <dgm:pt modelId="{858DAF25-ED89-4512-B324-C9D0B394DE9C}">
      <dgm:prSet/>
      <dgm:spPr/>
      <dgm:t>
        <a:bodyPr/>
        <a:lstStyle/>
        <a:p>
          <a:r>
            <a:rPr lang="en-GB" baseline="0"/>
            <a:t>Knowledge, believe, paradigms and conventions</a:t>
          </a:r>
          <a:endParaRPr lang="en-US"/>
        </a:p>
      </dgm:t>
    </dgm:pt>
    <dgm:pt modelId="{06291FB6-26F6-49CE-A826-CDB8490CC42C}" type="parTrans" cxnId="{0C799156-3BCD-4220-B866-632087445DAA}">
      <dgm:prSet/>
      <dgm:spPr/>
      <dgm:t>
        <a:bodyPr/>
        <a:lstStyle/>
        <a:p>
          <a:endParaRPr lang="en-US"/>
        </a:p>
      </dgm:t>
    </dgm:pt>
    <dgm:pt modelId="{D9A750A7-85C8-40B6-B15D-A05589F3AFB3}" type="sibTrans" cxnId="{0C799156-3BCD-4220-B866-632087445DAA}">
      <dgm:prSet/>
      <dgm:spPr/>
      <dgm:t>
        <a:bodyPr/>
        <a:lstStyle/>
        <a:p>
          <a:endParaRPr lang="en-US"/>
        </a:p>
      </dgm:t>
    </dgm:pt>
    <dgm:pt modelId="{248E42EB-DB30-4E3B-ABC6-922368891D2B}">
      <dgm:prSet/>
      <dgm:spPr/>
      <dgm:t>
        <a:bodyPr/>
        <a:lstStyle/>
        <a:p>
          <a:r>
            <a:rPr lang="en-GB" baseline="0"/>
            <a:t>Discourses about screenwriting</a:t>
          </a:r>
          <a:endParaRPr lang="en-US"/>
        </a:p>
      </dgm:t>
    </dgm:pt>
    <dgm:pt modelId="{13D7D58B-2FA1-48E6-B10A-BE7C9980392A}" type="parTrans" cxnId="{34E81A13-19FD-4EAE-A2CB-5C7EC0BB0F77}">
      <dgm:prSet/>
      <dgm:spPr/>
      <dgm:t>
        <a:bodyPr/>
        <a:lstStyle/>
        <a:p>
          <a:endParaRPr lang="en-US"/>
        </a:p>
      </dgm:t>
    </dgm:pt>
    <dgm:pt modelId="{4F13A09E-A90E-4E88-ADF1-640FE881D66C}" type="sibTrans" cxnId="{34E81A13-19FD-4EAE-A2CB-5C7EC0BB0F77}">
      <dgm:prSet/>
      <dgm:spPr/>
      <dgm:t>
        <a:bodyPr/>
        <a:lstStyle/>
        <a:p>
          <a:endParaRPr lang="en-US"/>
        </a:p>
      </dgm:t>
    </dgm:pt>
    <dgm:pt modelId="{967E812B-B947-415F-BAF3-7489D72A7433}" type="pres">
      <dgm:prSet presAssocID="{41EB1A21-4292-4221-B596-5A81E91C1AD7}" presName="root" presStyleCnt="0">
        <dgm:presLayoutVars>
          <dgm:dir/>
          <dgm:resizeHandles val="exact"/>
        </dgm:presLayoutVars>
      </dgm:prSet>
      <dgm:spPr/>
    </dgm:pt>
    <dgm:pt modelId="{ACF237CB-1685-4E8A-A3E1-131D93D5A3AA}" type="pres">
      <dgm:prSet presAssocID="{95A3EA6E-5F49-4493-9D55-32310C6D2FC7}" presName="compNode" presStyleCnt="0"/>
      <dgm:spPr/>
    </dgm:pt>
    <dgm:pt modelId="{F5B12D81-C31C-407D-904B-058F3AC1BB54}" type="pres">
      <dgm:prSet presAssocID="{95A3EA6E-5F49-4493-9D55-32310C6D2FC7}" presName="bgRect" presStyleLbl="bgShp" presStyleIdx="0" presStyleCnt="3"/>
      <dgm:spPr/>
    </dgm:pt>
    <dgm:pt modelId="{8DD5DE5D-407F-444B-B9A1-EE4B64807D75}" type="pres">
      <dgm:prSet presAssocID="{95A3EA6E-5F49-4493-9D55-32310C6D2F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nutzer"/>
        </a:ext>
      </dgm:extLst>
    </dgm:pt>
    <dgm:pt modelId="{65A3E12F-37DD-465C-B7C4-8966901928A3}" type="pres">
      <dgm:prSet presAssocID="{95A3EA6E-5F49-4493-9D55-32310C6D2FC7}" presName="spaceRect" presStyleCnt="0"/>
      <dgm:spPr/>
    </dgm:pt>
    <dgm:pt modelId="{1070ACB9-49C2-4A8A-B1DC-99B6C27D3F39}" type="pres">
      <dgm:prSet presAssocID="{95A3EA6E-5F49-4493-9D55-32310C6D2FC7}" presName="parTx" presStyleLbl="revTx" presStyleIdx="0" presStyleCnt="3">
        <dgm:presLayoutVars>
          <dgm:chMax val="0"/>
          <dgm:chPref val="0"/>
        </dgm:presLayoutVars>
      </dgm:prSet>
      <dgm:spPr/>
    </dgm:pt>
    <dgm:pt modelId="{72452A03-6137-4225-8168-3DA4733FDD10}" type="pres">
      <dgm:prSet presAssocID="{0ED16A02-363F-47E9-B3C8-EF9E8973DB86}" presName="sibTrans" presStyleCnt="0"/>
      <dgm:spPr/>
    </dgm:pt>
    <dgm:pt modelId="{030FF750-9F70-4E1E-BB5F-143481096632}" type="pres">
      <dgm:prSet presAssocID="{858DAF25-ED89-4512-B324-C9D0B394DE9C}" presName="compNode" presStyleCnt="0"/>
      <dgm:spPr/>
    </dgm:pt>
    <dgm:pt modelId="{6F58E656-430F-4952-A50C-A01B0ADEED35}" type="pres">
      <dgm:prSet presAssocID="{858DAF25-ED89-4512-B324-C9D0B394DE9C}" presName="bgRect" presStyleLbl="bgShp" presStyleIdx="1" presStyleCnt="3"/>
      <dgm:spPr/>
    </dgm:pt>
    <dgm:pt modelId="{AB8361F7-84C6-4157-9B99-0C7148A1CF83}" type="pres">
      <dgm:prSet presAssocID="{858DAF25-ED89-4512-B324-C9D0B394DE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85FFD3BA-4CBB-430E-B1EF-F99EF4488B27}" type="pres">
      <dgm:prSet presAssocID="{858DAF25-ED89-4512-B324-C9D0B394DE9C}" presName="spaceRect" presStyleCnt="0"/>
      <dgm:spPr/>
    </dgm:pt>
    <dgm:pt modelId="{0A5B558F-DA24-4514-8607-F95E354B9899}" type="pres">
      <dgm:prSet presAssocID="{858DAF25-ED89-4512-B324-C9D0B394DE9C}" presName="parTx" presStyleLbl="revTx" presStyleIdx="1" presStyleCnt="3">
        <dgm:presLayoutVars>
          <dgm:chMax val="0"/>
          <dgm:chPref val="0"/>
        </dgm:presLayoutVars>
      </dgm:prSet>
      <dgm:spPr/>
    </dgm:pt>
    <dgm:pt modelId="{662B518A-62D8-4234-9269-31830DCE190C}" type="pres">
      <dgm:prSet presAssocID="{D9A750A7-85C8-40B6-B15D-A05589F3AFB3}" presName="sibTrans" presStyleCnt="0"/>
      <dgm:spPr/>
    </dgm:pt>
    <dgm:pt modelId="{C2AE8AE2-B63B-4359-BC4B-D4951EDB5297}" type="pres">
      <dgm:prSet presAssocID="{248E42EB-DB30-4E3B-ABC6-922368891D2B}" presName="compNode" presStyleCnt="0"/>
      <dgm:spPr/>
    </dgm:pt>
    <dgm:pt modelId="{8933DEEB-D9EA-4A01-91FC-DF9F20FBB85F}" type="pres">
      <dgm:prSet presAssocID="{248E42EB-DB30-4E3B-ABC6-922368891D2B}" presName="bgRect" presStyleLbl="bgShp" presStyleIdx="2" presStyleCnt="3"/>
      <dgm:spPr/>
    </dgm:pt>
    <dgm:pt modelId="{965C0AC4-EA41-41D3-B07A-8656022F05B5}" type="pres">
      <dgm:prSet presAssocID="{248E42EB-DB30-4E3B-ABC6-922368891D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B73C539-5DF2-4CEA-90EA-377DBCE7F8D9}" type="pres">
      <dgm:prSet presAssocID="{248E42EB-DB30-4E3B-ABC6-922368891D2B}" presName="spaceRect" presStyleCnt="0"/>
      <dgm:spPr/>
    </dgm:pt>
    <dgm:pt modelId="{32650AAC-2017-4D04-B959-0B68EFA4AA1C}" type="pres">
      <dgm:prSet presAssocID="{248E42EB-DB30-4E3B-ABC6-922368891D2B}" presName="parTx" presStyleLbl="revTx" presStyleIdx="2" presStyleCnt="3">
        <dgm:presLayoutVars>
          <dgm:chMax val="0"/>
          <dgm:chPref val="0"/>
        </dgm:presLayoutVars>
      </dgm:prSet>
      <dgm:spPr/>
    </dgm:pt>
  </dgm:ptLst>
  <dgm:cxnLst>
    <dgm:cxn modelId="{34E81A13-19FD-4EAE-A2CB-5C7EC0BB0F77}" srcId="{41EB1A21-4292-4221-B596-5A81E91C1AD7}" destId="{248E42EB-DB30-4E3B-ABC6-922368891D2B}" srcOrd="2" destOrd="0" parTransId="{13D7D58B-2FA1-48E6-B10A-BE7C9980392A}" sibTransId="{4F13A09E-A90E-4E88-ADF1-640FE881D66C}"/>
    <dgm:cxn modelId="{10C18C1D-E035-4B6E-838F-4B01B354E9B8}" type="presOf" srcId="{95A3EA6E-5F49-4493-9D55-32310C6D2FC7}" destId="{1070ACB9-49C2-4A8A-B1DC-99B6C27D3F39}" srcOrd="0" destOrd="0" presId="urn:microsoft.com/office/officeart/2018/2/layout/IconVerticalSolidList"/>
    <dgm:cxn modelId="{353D2046-77C2-41B2-8208-0D8B4ACAF99B}" type="presOf" srcId="{248E42EB-DB30-4E3B-ABC6-922368891D2B}" destId="{32650AAC-2017-4D04-B959-0B68EFA4AA1C}" srcOrd="0" destOrd="0" presId="urn:microsoft.com/office/officeart/2018/2/layout/IconVerticalSolidList"/>
    <dgm:cxn modelId="{0C799156-3BCD-4220-B866-632087445DAA}" srcId="{41EB1A21-4292-4221-B596-5A81E91C1AD7}" destId="{858DAF25-ED89-4512-B324-C9D0B394DE9C}" srcOrd="1" destOrd="0" parTransId="{06291FB6-26F6-49CE-A826-CDB8490CC42C}" sibTransId="{D9A750A7-85C8-40B6-B15D-A05589F3AFB3}"/>
    <dgm:cxn modelId="{9B560A99-732F-444B-B10A-78913EFE997F}" srcId="{41EB1A21-4292-4221-B596-5A81E91C1AD7}" destId="{95A3EA6E-5F49-4493-9D55-32310C6D2FC7}" srcOrd="0" destOrd="0" parTransId="{F5CAE12D-D7BD-49AD-AD6D-161C1771412F}" sibTransId="{0ED16A02-363F-47E9-B3C8-EF9E8973DB86}"/>
    <dgm:cxn modelId="{8CE025BE-0B9A-4BD7-9593-86B29EE2C820}" type="presOf" srcId="{41EB1A21-4292-4221-B596-5A81E91C1AD7}" destId="{967E812B-B947-415F-BAF3-7489D72A7433}" srcOrd="0" destOrd="0" presId="urn:microsoft.com/office/officeart/2018/2/layout/IconVerticalSolidList"/>
    <dgm:cxn modelId="{FA7694FE-9D58-430C-B669-F4ACFDEA5948}" type="presOf" srcId="{858DAF25-ED89-4512-B324-C9D0B394DE9C}" destId="{0A5B558F-DA24-4514-8607-F95E354B9899}" srcOrd="0" destOrd="0" presId="urn:microsoft.com/office/officeart/2018/2/layout/IconVerticalSolidList"/>
    <dgm:cxn modelId="{55E31569-3B74-42FF-ABC6-6A22E4B95529}" type="presParOf" srcId="{967E812B-B947-415F-BAF3-7489D72A7433}" destId="{ACF237CB-1685-4E8A-A3E1-131D93D5A3AA}" srcOrd="0" destOrd="0" presId="urn:microsoft.com/office/officeart/2018/2/layout/IconVerticalSolidList"/>
    <dgm:cxn modelId="{D76FAE19-A126-46FB-B8FB-12C985C469DE}" type="presParOf" srcId="{ACF237CB-1685-4E8A-A3E1-131D93D5A3AA}" destId="{F5B12D81-C31C-407D-904B-058F3AC1BB54}" srcOrd="0" destOrd="0" presId="urn:microsoft.com/office/officeart/2018/2/layout/IconVerticalSolidList"/>
    <dgm:cxn modelId="{B70C1B93-DEC0-4DE9-8BF5-21A00BA13C62}" type="presParOf" srcId="{ACF237CB-1685-4E8A-A3E1-131D93D5A3AA}" destId="{8DD5DE5D-407F-444B-B9A1-EE4B64807D75}" srcOrd="1" destOrd="0" presId="urn:microsoft.com/office/officeart/2018/2/layout/IconVerticalSolidList"/>
    <dgm:cxn modelId="{18366FBB-B3D5-41FA-8A7F-8E69D2BEA089}" type="presParOf" srcId="{ACF237CB-1685-4E8A-A3E1-131D93D5A3AA}" destId="{65A3E12F-37DD-465C-B7C4-8966901928A3}" srcOrd="2" destOrd="0" presId="urn:microsoft.com/office/officeart/2018/2/layout/IconVerticalSolidList"/>
    <dgm:cxn modelId="{A21C7000-031E-41A0-8D16-CF07E22E8014}" type="presParOf" srcId="{ACF237CB-1685-4E8A-A3E1-131D93D5A3AA}" destId="{1070ACB9-49C2-4A8A-B1DC-99B6C27D3F39}" srcOrd="3" destOrd="0" presId="urn:microsoft.com/office/officeart/2018/2/layout/IconVerticalSolidList"/>
    <dgm:cxn modelId="{D5711272-C803-4A91-99B9-534B9D877DA6}" type="presParOf" srcId="{967E812B-B947-415F-BAF3-7489D72A7433}" destId="{72452A03-6137-4225-8168-3DA4733FDD10}" srcOrd="1" destOrd="0" presId="urn:microsoft.com/office/officeart/2018/2/layout/IconVerticalSolidList"/>
    <dgm:cxn modelId="{86ECC5FE-E302-4923-9835-F6ECA83FEF91}" type="presParOf" srcId="{967E812B-B947-415F-BAF3-7489D72A7433}" destId="{030FF750-9F70-4E1E-BB5F-143481096632}" srcOrd="2" destOrd="0" presId="urn:microsoft.com/office/officeart/2018/2/layout/IconVerticalSolidList"/>
    <dgm:cxn modelId="{318868AA-F8D7-4867-8A38-27FD9CB4E815}" type="presParOf" srcId="{030FF750-9F70-4E1E-BB5F-143481096632}" destId="{6F58E656-430F-4952-A50C-A01B0ADEED35}" srcOrd="0" destOrd="0" presId="urn:microsoft.com/office/officeart/2018/2/layout/IconVerticalSolidList"/>
    <dgm:cxn modelId="{BDB26FA6-8BAF-45F9-BD0D-C4CDAF88E8C6}" type="presParOf" srcId="{030FF750-9F70-4E1E-BB5F-143481096632}" destId="{AB8361F7-84C6-4157-9B99-0C7148A1CF83}" srcOrd="1" destOrd="0" presId="urn:microsoft.com/office/officeart/2018/2/layout/IconVerticalSolidList"/>
    <dgm:cxn modelId="{10FB0D23-AF0E-46A6-815F-B8422DEB601E}" type="presParOf" srcId="{030FF750-9F70-4E1E-BB5F-143481096632}" destId="{85FFD3BA-4CBB-430E-B1EF-F99EF4488B27}" srcOrd="2" destOrd="0" presId="urn:microsoft.com/office/officeart/2018/2/layout/IconVerticalSolidList"/>
    <dgm:cxn modelId="{A1C4A225-D692-44B3-B1CC-A3ED37A1469E}" type="presParOf" srcId="{030FF750-9F70-4E1E-BB5F-143481096632}" destId="{0A5B558F-DA24-4514-8607-F95E354B9899}" srcOrd="3" destOrd="0" presId="urn:microsoft.com/office/officeart/2018/2/layout/IconVerticalSolidList"/>
    <dgm:cxn modelId="{C9EB9C29-4BE7-4364-A3A9-CBD0DC803FAE}" type="presParOf" srcId="{967E812B-B947-415F-BAF3-7489D72A7433}" destId="{662B518A-62D8-4234-9269-31830DCE190C}" srcOrd="3" destOrd="0" presId="urn:microsoft.com/office/officeart/2018/2/layout/IconVerticalSolidList"/>
    <dgm:cxn modelId="{BA089CA0-47EC-437B-B058-86EB8855E80A}" type="presParOf" srcId="{967E812B-B947-415F-BAF3-7489D72A7433}" destId="{C2AE8AE2-B63B-4359-BC4B-D4951EDB5297}" srcOrd="4" destOrd="0" presId="urn:microsoft.com/office/officeart/2018/2/layout/IconVerticalSolidList"/>
    <dgm:cxn modelId="{1C450DA0-B8DA-4317-8F72-F59452A4EA94}" type="presParOf" srcId="{C2AE8AE2-B63B-4359-BC4B-D4951EDB5297}" destId="{8933DEEB-D9EA-4A01-91FC-DF9F20FBB85F}" srcOrd="0" destOrd="0" presId="urn:microsoft.com/office/officeart/2018/2/layout/IconVerticalSolidList"/>
    <dgm:cxn modelId="{D9C9978B-B48A-486F-AAAB-12644328912C}" type="presParOf" srcId="{C2AE8AE2-B63B-4359-BC4B-D4951EDB5297}" destId="{965C0AC4-EA41-41D3-B07A-8656022F05B5}" srcOrd="1" destOrd="0" presId="urn:microsoft.com/office/officeart/2018/2/layout/IconVerticalSolidList"/>
    <dgm:cxn modelId="{DA2898A2-D59A-4350-A479-FB430A7A082F}" type="presParOf" srcId="{C2AE8AE2-B63B-4359-BC4B-D4951EDB5297}" destId="{DB73C539-5DF2-4CEA-90EA-377DBCE7F8D9}" srcOrd="2" destOrd="0" presId="urn:microsoft.com/office/officeart/2018/2/layout/IconVerticalSolidList"/>
    <dgm:cxn modelId="{15F55EBB-EC43-482F-9B70-87CCD6E6C5B4}" type="presParOf" srcId="{C2AE8AE2-B63B-4359-BC4B-D4951EDB5297}" destId="{32650AAC-2017-4D04-B959-0B68EFA4AA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4A77B-6D62-4B22-9CE9-C51F2EBAC87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38ECC4-332F-46E7-B454-A1780E849307}">
      <dgm:prSet/>
      <dgm:spPr/>
      <dgm:t>
        <a:bodyPr/>
        <a:lstStyle/>
        <a:p>
          <a:r>
            <a:rPr lang="de-DE" baseline="0"/>
            <a:t>Literary value</a:t>
          </a:r>
          <a:endParaRPr lang="en-US"/>
        </a:p>
      </dgm:t>
    </dgm:pt>
    <dgm:pt modelId="{31076AA6-0657-44FF-A428-2B87FF29E1D5}" type="parTrans" cxnId="{23CCCE0D-9BBC-41F1-B82E-D5E51D9B2B05}">
      <dgm:prSet/>
      <dgm:spPr/>
      <dgm:t>
        <a:bodyPr/>
        <a:lstStyle/>
        <a:p>
          <a:endParaRPr lang="en-US"/>
        </a:p>
      </dgm:t>
    </dgm:pt>
    <dgm:pt modelId="{A15EE6E4-EFE8-4DB0-9C1F-700918EAB6D1}" type="sibTrans" cxnId="{23CCCE0D-9BBC-41F1-B82E-D5E51D9B2B05}">
      <dgm:prSet/>
      <dgm:spPr/>
      <dgm:t>
        <a:bodyPr/>
        <a:lstStyle/>
        <a:p>
          <a:endParaRPr lang="en-US"/>
        </a:p>
      </dgm:t>
    </dgm:pt>
    <dgm:pt modelId="{9CC62A3A-BAF2-42CA-B4BA-5F87ADEA6765}">
      <dgm:prSet/>
      <dgm:spPr/>
      <dgm:t>
        <a:bodyPr/>
        <a:lstStyle/>
        <a:p>
          <a:r>
            <a:rPr lang="de-DE" baseline="0"/>
            <a:t>Intermedial status</a:t>
          </a:r>
          <a:endParaRPr lang="en-US"/>
        </a:p>
      </dgm:t>
    </dgm:pt>
    <dgm:pt modelId="{D31684D8-6814-440F-9BB5-5DD199F5A67B}" type="parTrans" cxnId="{F95B809A-99CA-43FB-B299-9CA8BAD85A68}">
      <dgm:prSet/>
      <dgm:spPr/>
      <dgm:t>
        <a:bodyPr/>
        <a:lstStyle/>
        <a:p>
          <a:endParaRPr lang="en-US"/>
        </a:p>
      </dgm:t>
    </dgm:pt>
    <dgm:pt modelId="{D9BD18D5-FC09-4123-AB8A-0EAF5ED11F4A}" type="sibTrans" cxnId="{F95B809A-99CA-43FB-B299-9CA8BAD85A68}">
      <dgm:prSet/>
      <dgm:spPr/>
      <dgm:t>
        <a:bodyPr/>
        <a:lstStyle/>
        <a:p>
          <a:endParaRPr lang="en-US"/>
        </a:p>
      </dgm:t>
    </dgm:pt>
    <dgm:pt modelId="{AF667F5A-70A5-4720-A496-95EB6A67FFB0}">
      <dgm:prSet/>
      <dgm:spPr/>
      <dgm:t>
        <a:bodyPr/>
        <a:lstStyle/>
        <a:p>
          <a:r>
            <a:rPr lang="de-DE" baseline="0"/>
            <a:t>blueprint</a:t>
          </a:r>
          <a:endParaRPr lang="en-US"/>
        </a:p>
      </dgm:t>
    </dgm:pt>
    <dgm:pt modelId="{B4A60F7C-A8D0-4580-B2B6-0201F177C0AC}" type="parTrans" cxnId="{FBF4766D-681A-4716-99F2-64296AFDEA82}">
      <dgm:prSet/>
      <dgm:spPr/>
      <dgm:t>
        <a:bodyPr/>
        <a:lstStyle/>
        <a:p>
          <a:endParaRPr lang="en-US"/>
        </a:p>
      </dgm:t>
    </dgm:pt>
    <dgm:pt modelId="{878345C2-77A3-48F9-A508-35C8787BFAB6}" type="sibTrans" cxnId="{FBF4766D-681A-4716-99F2-64296AFDEA82}">
      <dgm:prSet/>
      <dgm:spPr/>
      <dgm:t>
        <a:bodyPr/>
        <a:lstStyle/>
        <a:p>
          <a:endParaRPr lang="en-US"/>
        </a:p>
      </dgm:t>
    </dgm:pt>
    <dgm:pt modelId="{E4EAA36C-2B4B-4C86-AC0A-7F44DE0E5CEE}">
      <dgm:prSet/>
      <dgm:spPr/>
      <dgm:t>
        <a:bodyPr/>
        <a:lstStyle/>
        <a:p>
          <a:r>
            <a:rPr lang="de-DE" baseline="0"/>
            <a:t>document</a:t>
          </a:r>
          <a:endParaRPr lang="en-US"/>
        </a:p>
      </dgm:t>
    </dgm:pt>
    <dgm:pt modelId="{CCBAAB84-2DFC-4B80-888F-EE5834B47927}" type="parTrans" cxnId="{31F65AB3-907F-44BB-A7F2-C5C9BED44C2F}">
      <dgm:prSet/>
      <dgm:spPr/>
      <dgm:t>
        <a:bodyPr/>
        <a:lstStyle/>
        <a:p>
          <a:endParaRPr lang="en-US"/>
        </a:p>
      </dgm:t>
    </dgm:pt>
    <dgm:pt modelId="{FE88120F-F8FE-4B68-A2A0-2D3A3AF0A2F8}" type="sibTrans" cxnId="{31F65AB3-907F-44BB-A7F2-C5C9BED44C2F}">
      <dgm:prSet/>
      <dgm:spPr/>
      <dgm:t>
        <a:bodyPr/>
        <a:lstStyle/>
        <a:p>
          <a:endParaRPr lang="en-US"/>
        </a:p>
      </dgm:t>
    </dgm:pt>
    <dgm:pt modelId="{CFE347E7-CE73-458D-AADA-7AC2EE6A66F4}" type="pres">
      <dgm:prSet presAssocID="{A914A77B-6D62-4B22-9CE9-C51F2EBAC87A}" presName="root" presStyleCnt="0">
        <dgm:presLayoutVars>
          <dgm:dir/>
          <dgm:resizeHandles val="exact"/>
        </dgm:presLayoutVars>
      </dgm:prSet>
      <dgm:spPr/>
    </dgm:pt>
    <dgm:pt modelId="{D11FE571-FDE1-47DC-94DF-12B285B3B717}" type="pres">
      <dgm:prSet presAssocID="{7338ECC4-332F-46E7-B454-A1780E849307}" presName="compNode" presStyleCnt="0"/>
      <dgm:spPr/>
    </dgm:pt>
    <dgm:pt modelId="{59E62E29-B49A-48D1-856C-91EE286066E7}" type="pres">
      <dgm:prSet presAssocID="{7338ECC4-332F-46E7-B454-A1780E849307}" presName="bgRect" presStyleLbl="bgShp" presStyleIdx="0" presStyleCnt="4"/>
      <dgm:spPr/>
    </dgm:pt>
    <dgm:pt modelId="{65FFC6A8-3070-485D-BE48-AA5163DBCF03}" type="pres">
      <dgm:prSet presAssocID="{7338ECC4-332F-46E7-B454-A1780E8493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ücher"/>
        </a:ext>
      </dgm:extLst>
    </dgm:pt>
    <dgm:pt modelId="{C2BE719F-DC8E-4E75-AF71-6928C6AA32BB}" type="pres">
      <dgm:prSet presAssocID="{7338ECC4-332F-46E7-B454-A1780E849307}" presName="spaceRect" presStyleCnt="0"/>
      <dgm:spPr/>
    </dgm:pt>
    <dgm:pt modelId="{69CA7988-1B45-4D4D-99B7-971BFA69412A}" type="pres">
      <dgm:prSet presAssocID="{7338ECC4-332F-46E7-B454-A1780E849307}" presName="parTx" presStyleLbl="revTx" presStyleIdx="0" presStyleCnt="4">
        <dgm:presLayoutVars>
          <dgm:chMax val="0"/>
          <dgm:chPref val="0"/>
        </dgm:presLayoutVars>
      </dgm:prSet>
      <dgm:spPr/>
    </dgm:pt>
    <dgm:pt modelId="{A093B7B9-5972-40E9-B6A4-5A6EECE331B8}" type="pres">
      <dgm:prSet presAssocID="{A15EE6E4-EFE8-4DB0-9C1F-700918EAB6D1}" presName="sibTrans" presStyleCnt="0"/>
      <dgm:spPr/>
    </dgm:pt>
    <dgm:pt modelId="{2E597597-EF66-4A06-8B7A-F3A6353689B9}" type="pres">
      <dgm:prSet presAssocID="{9CC62A3A-BAF2-42CA-B4BA-5F87ADEA6765}" presName="compNode" presStyleCnt="0"/>
      <dgm:spPr/>
    </dgm:pt>
    <dgm:pt modelId="{8238A17F-A5B5-48AB-BD47-CEFD22830C80}" type="pres">
      <dgm:prSet presAssocID="{9CC62A3A-BAF2-42CA-B4BA-5F87ADEA6765}" presName="bgRect" presStyleLbl="bgShp" presStyleIdx="1" presStyleCnt="4"/>
      <dgm:spPr/>
    </dgm:pt>
    <dgm:pt modelId="{B8078E80-6963-4665-B994-9F7136C663B9}" type="pres">
      <dgm:prSet presAssocID="{9CC62A3A-BAF2-42CA-B4BA-5F87ADEA67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äkchen"/>
        </a:ext>
      </dgm:extLst>
    </dgm:pt>
    <dgm:pt modelId="{DEB0ABB3-F52B-4B11-995A-95E00AEF594B}" type="pres">
      <dgm:prSet presAssocID="{9CC62A3A-BAF2-42CA-B4BA-5F87ADEA6765}" presName="spaceRect" presStyleCnt="0"/>
      <dgm:spPr/>
    </dgm:pt>
    <dgm:pt modelId="{09A57125-2C43-471D-BD95-DFC3D71478EC}" type="pres">
      <dgm:prSet presAssocID="{9CC62A3A-BAF2-42CA-B4BA-5F87ADEA6765}" presName="parTx" presStyleLbl="revTx" presStyleIdx="1" presStyleCnt="4">
        <dgm:presLayoutVars>
          <dgm:chMax val="0"/>
          <dgm:chPref val="0"/>
        </dgm:presLayoutVars>
      </dgm:prSet>
      <dgm:spPr/>
    </dgm:pt>
    <dgm:pt modelId="{BF6841BF-12A9-4D33-9497-DDF3759D22CA}" type="pres">
      <dgm:prSet presAssocID="{D9BD18D5-FC09-4123-AB8A-0EAF5ED11F4A}" presName="sibTrans" presStyleCnt="0"/>
      <dgm:spPr/>
    </dgm:pt>
    <dgm:pt modelId="{507E3D8C-C3B2-493A-8543-075CCD69E350}" type="pres">
      <dgm:prSet presAssocID="{AF667F5A-70A5-4720-A496-95EB6A67FFB0}" presName="compNode" presStyleCnt="0"/>
      <dgm:spPr/>
    </dgm:pt>
    <dgm:pt modelId="{59846572-2815-4551-8D42-D975045B2B5E}" type="pres">
      <dgm:prSet presAssocID="{AF667F5A-70A5-4720-A496-95EB6A67FFB0}" presName="bgRect" presStyleLbl="bgShp" presStyleIdx="2" presStyleCnt="4"/>
      <dgm:spPr/>
    </dgm:pt>
    <dgm:pt modelId="{64723BC1-439B-4B46-848D-5A5FA6F01590}" type="pres">
      <dgm:prSet presAssocID="{AF667F5A-70A5-4720-A496-95EB6A67FF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upause"/>
        </a:ext>
      </dgm:extLst>
    </dgm:pt>
    <dgm:pt modelId="{B7A95046-CB82-4A4E-9DFC-F82D16325FA4}" type="pres">
      <dgm:prSet presAssocID="{AF667F5A-70A5-4720-A496-95EB6A67FFB0}" presName="spaceRect" presStyleCnt="0"/>
      <dgm:spPr/>
    </dgm:pt>
    <dgm:pt modelId="{CE1894B1-E6DC-451C-9FCC-88FC61B38709}" type="pres">
      <dgm:prSet presAssocID="{AF667F5A-70A5-4720-A496-95EB6A67FFB0}" presName="parTx" presStyleLbl="revTx" presStyleIdx="2" presStyleCnt="4">
        <dgm:presLayoutVars>
          <dgm:chMax val="0"/>
          <dgm:chPref val="0"/>
        </dgm:presLayoutVars>
      </dgm:prSet>
      <dgm:spPr/>
    </dgm:pt>
    <dgm:pt modelId="{E5209E4C-667F-481B-BC42-3BEF96392A68}" type="pres">
      <dgm:prSet presAssocID="{878345C2-77A3-48F9-A508-35C8787BFAB6}" presName="sibTrans" presStyleCnt="0"/>
      <dgm:spPr/>
    </dgm:pt>
    <dgm:pt modelId="{D553C3AB-B291-4691-A11B-5CDDF047BA57}" type="pres">
      <dgm:prSet presAssocID="{E4EAA36C-2B4B-4C86-AC0A-7F44DE0E5CEE}" presName="compNode" presStyleCnt="0"/>
      <dgm:spPr/>
    </dgm:pt>
    <dgm:pt modelId="{BF800D35-7740-4FD5-ABFB-1617C172A301}" type="pres">
      <dgm:prSet presAssocID="{E4EAA36C-2B4B-4C86-AC0A-7F44DE0E5CEE}" presName="bgRect" presStyleLbl="bgShp" presStyleIdx="3" presStyleCnt="4"/>
      <dgm:spPr/>
    </dgm:pt>
    <dgm:pt modelId="{41543722-01FE-4FE5-9C44-BCD467832E0B}" type="pres">
      <dgm:prSet presAssocID="{E4EAA36C-2B4B-4C86-AC0A-7F44DE0E5C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st"/>
        </a:ext>
      </dgm:extLst>
    </dgm:pt>
    <dgm:pt modelId="{2917FB42-3EC3-4C4A-B485-817D51EF3981}" type="pres">
      <dgm:prSet presAssocID="{E4EAA36C-2B4B-4C86-AC0A-7F44DE0E5CEE}" presName="spaceRect" presStyleCnt="0"/>
      <dgm:spPr/>
    </dgm:pt>
    <dgm:pt modelId="{3AEB807F-55C2-46A8-9718-3E02595D6DFA}" type="pres">
      <dgm:prSet presAssocID="{E4EAA36C-2B4B-4C86-AC0A-7F44DE0E5CEE}" presName="parTx" presStyleLbl="revTx" presStyleIdx="3" presStyleCnt="4">
        <dgm:presLayoutVars>
          <dgm:chMax val="0"/>
          <dgm:chPref val="0"/>
        </dgm:presLayoutVars>
      </dgm:prSet>
      <dgm:spPr/>
    </dgm:pt>
  </dgm:ptLst>
  <dgm:cxnLst>
    <dgm:cxn modelId="{23CCCE0D-9BBC-41F1-B82E-D5E51D9B2B05}" srcId="{A914A77B-6D62-4B22-9CE9-C51F2EBAC87A}" destId="{7338ECC4-332F-46E7-B454-A1780E849307}" srcOrd="0" destOrd="0" parTransId="{31076AA6-0657-44FF-A428-2B87FF29E1D5}" sibTransId="{A15EE6E4-EFE8-4DB0-9C1F-700918EAB6D1}"/>
    <dgm:cxn modelId="{496D9F32-4815-4D0D-844E-FF33A334CAD3}" type="presOf" srcId="{A914A77B-6D62-4B22-9CE9-C51F2EBAC87A}" destId="{CFE347E7-CE73-458D-AADA-7AC2EE6A66F4}" srcOrd="0" destOrd="0" presId="urn:microsoft.com/office/officeart/2018/2/layout/IconVerticalSolidList"/>
    <dgm:cxn modelId="{5216B539-694B-471D-A700-4D5C3691CF21}" type="presOf" srcId="{9CC62A3A-BAF2-42CA-B4BA-5F87ADEA6765}" destId="{09A57125-2C43-471D-BD95-DFC3D71478EC}" srcOrd="0" destOrd="0" presId="urn:microsoft.com/office/officeart/2018/2/layout/IconVerticalSolidList"/>
    <dgm:cxn modelId="{FBF4766D-681A-4716-99F2-64296AFDEA82}" srcId="{A914A77B-6D62-4B22-9CE9-C51F2EBAC87A}" destId="{AF667F5A-70A5-4720-A496-95EB6A67FFB0}" srcOrd="2" destOrd="0" parTransId="{B4A60F7C-A8D0-4580-B2B6-0201F177C0AC}" sibTransId="{878345C2-77A3-48F9-A508-35C8787BFAB6}"/>
    <dgm:cxn modelId="{0D89B27A-4DDF-45DF-BDEF-C96C828F061E}" type="presOf" srcId="{AF667F5A-70A5-4720-A496-95EB6A67FFB0}" destId="{CE1894B1-E6DC-451C-9FCC-88FC61B38709}" srcOrd="0" destOrd="0" presId="urn:microsoft.com/office/officeart/2018/2/layout/IconVerticalSolidList"/>
    <dgm:cxn modelId="{07C5D993-A213-4077-8A30-F564659D830E}" type="presOf" srcId="{E4EAA36C-2B4B-4C86-AC0A-7F44DE0E5CEE}" destId="{3AEB807F-55C2-46A8-9718-3E02595D6DFA}" srcOrd="0" destOrd="0" presId="urn:microsoft.com/office/officeart/2018/2/layout/IconVerticalSolidList"/>
    <dgm:cxn modelId="{F95B809A-99CA-43FB-B299-9CA8BAD85A68}" srcId="{A914A77B-6D62-4B22-9CE9-C51F2EBAC87A}" destId="{9CC62A3A-BAF2-42CA-B4BA-5F87ADEA6765}" srcOrd="1" destOrd="0" parTransId="{D31684D8-6814-440F-9BB5-5DD199F5A67B}" sibTransId="{D9BD18D5-FC09-4123-AB8A-0EAF5ED11F4A}"/>
    <dgm:cxn modelId="{31F65AB3-907F-44BB-A7F2-C5C9BED44C2F}" srcId="{A914A77B-6D62-4B22-9CE9-C51F2EBAC87A}" destId="{E4EAA36C-2B4B-4C86-AC0A-7F44DE0E5CEE}" srcOrd="3" destOrd="0" parTransId="{CCBAAB84-2DFC-4B80-888F-EE5834B47927}" sibTransId="{FE88120F-F8FE-4B68-A2A0-2D3A3AF0A2F8}"/>
    <dgm:cxn modelId="{ADDEDEB5-9609-4BFE-9072-18DA5DD83E96}" type="presOf" srcId="{7338ECC4-332F-46E7-B454-A1780E849307}" destId="{69CA7988-1B45-4D4D-99B7-971BFA69412A}" srcOrd="0" destOrd="0" presId="urn:microsoft.com/office/officeart/2018/2/layout/IconVerticalSolidList"/>
    <dgm:cxn modelId="{4C799875-BA26-4389-83D2-9A5E68D5E9E6}" type="presParOf" srcId="{CFE347E7-CE73-458D-AADA-7AC2EE6A66F4}" destId="{D11FE571-FDE1-47DC-94DF-12B285B3B717}" srcOrd="0" destOrd="0" presId="urn:microsoft.com/office/officeart/2018/2/layout/IconVerticalSolidList"/>
    <dgm:cxn modelId="{CAB3BB70-0E89-49B2-9D99-9B900E194E0E}" type="presParOf" srcId="{D11FE571-FDE1-47DC-94DF-12B285B3B717}" destId="{59E62E29-B49A-48D1-856C-91EE286066E7}" srcOrd="0" destOrd="0" presId="urn:microsoft.com/office/officeart/2018/2/layout/IconVerticalSolidList"/>
    <dgm:cxn modelId="{6171DC9A-FAA1-4EB7-940B-13826ABF7C69}" type="presParOf" srcId="{D11FE571-FDE1-47DC-94DF-12B285B3B717}" destId="{65FFC6A8-3070-485D-BE48-AA5163DBCF03}" srcOrd="1" destOrd="0" presId="urn:microsoft.com/office/officeart/2018/2/layout/IconVerticalSolidList"/>
    <dgm:cxn modelId="{D831B868-2636-4B16-B0A3-F5E950364A0C}" type="presParOf" srcId="{D11FE571-FDE1-47DC-94DF-12B285B3B717}" destId="{C2BE719F-DC8E-4E75-AF71-6928C6AA32BB}" srcOrd="2" destOrd="0" presId="urn:microsoft.com/office/officeart/2018/2/layout/IconVerticalSolidList"/>
    <dgm:cxn modelId="{259F8FE8-969A-4AE8-B84C-0252F31A83AA}" type="presParOf" srcId="{D11FE571-FDE1-47DC-94DF-12B285B3B717}" destId="{69CA7988-1B45-4D4D-99B7-971BFA69412A}" srcOrd="3" destOrd="0" presId="urn:microsoft.com/office/officeart/2018/2/layout/IconVerticalSolidList"/>
    <dgm:cxn modelId="{167C3A58-F945-417C-8F8F-B901D8728CDD}" type="presParOf" srcId="{CFE347E7-CE73-458D-AADA-7AC2EE6A66F4}" destId="{A093B7B9-5972-40E9-B6A4-5A6EECE331B8}" srcOrd="1" destOrd="0" presId="urn:microsoft.com/office/officeart/2018/2/layout/IconVerticalSolidList"/>
    <dgm:cxn modelId="{4035624B-1F9F-4CE8-9EDC-6DC8E04DB0D1}" type="presParOf" srcId="{CFE347E7-CE73-458D-AADA-7AC2EE6A66F4}" destId="{2E597597-EF66-4A06-8B7A-F3A6353689B9}" srcOrd="2" destOrd="0" presId="urn:microsoft.com/office/officeart/2018/2/layout/IconVerticalSolidList"/>
    <dgm:cxn modelId="{8CDB25CC-C909-4FDE-B792-36EC20091D9D}" type="presParOf" srcId="{2E597597-EF66-4A06-8B7A-F3A6353689B9}" destId="{8238A17F-A5B5-48AB-BD47-CEFD22830C80}" srcOrd="0" destOrd="0" presId="urn:microsoft.com/office/officeart/2018/2/layout/IconVerticalSolidList"/>
    <dgm:cxn modelId="{014140F0-C673-4331-B586-146519AAA257}" type="presParOf" srcId="{2E597597-EF66-4A06-8B7A-F3A6353689B9}" destId="{B8078E80-6963-4665-B994-9F7136C663B9}" srcOrd="1" destOrd="0" presId="urn:microsoft.com/office/officeart/2018/2/layout/IconVerticalSolidList"/>
    <dgm:cxn modelId="{DC11696B-8595-4DF8-AAEC-C1E808EB031B}" type="presParOf" srcId="{2E597597-EF66-4A06-8B7A-F3A6353689B9}" destId="{DEB0ABB3-F52B-4B11-995A-95E00AEF594B}" srcOrd="2" destOrd="0" presId="urn:microsoft.com/office/officeart/2018/2/layout/IconVerticalSolidList"/>
    <dgm:cxn modelId="{D1B7DCFF-4390-4C7C-BCC2-2684EE41ACDD}" type="presParOf" srcId="{2E597597-EF66-4A06-8B7A-F3A6353689B9}" destId="{09A57125-2C43-471D-BD95-DFC3D71478EC}" srcOrd="3" destOrd="0" presId="urn:microsoft.com/office/officeart/2018/2/layout/IconVerticalSolidList"/>
    <dgm:cxn modelId="{EA54184A-98AF-44AC-8F9A-D57C195BBE6E}" type="presParOf" srcId="{CFE347E7-CE73-458D-AADA-7AC2EE6A66F4}" destId="{BF6841BF-12A9-4D33-9497-DDF3759D22CA}" srcOrd="3" destOrd="0" presId="urn:microsoft.com/office/officeart/2018/2/layout/IconVerticalSolidList"/>
    <dgm:cxn modelId="{EA5A3567-6C82-4BEE-BA4B-6934CB238F52}" type="presParOf" srcId="{CFE347E7-CE73-458D-AADA-7AC2EE6A66F4}" destId="{507E3D8C-C3B2-493A-8543-075CCD69E350}" srcOrd="4" destOrd="0" presId="urn:microsoft.com/office/officeart/2018/2/layout/IconVerticalSolidList"/>
    <dgm:cxn modelId="{5EF88D1C-615D-4C9C-AB14-279AB648B595}" type="presParOf" srcId="{507E3D8C-C3B2-493A-8543-075CCD69E350}" destId="{59846572-2815-4551-8D42-D975045B2B5E}" srcOrd="0" destOrd="0" presId="urn:microsoft.com/office/officeart/2018/2/layout/IconVerticalSolidList"/>
    <dgm:cxn modelId="{0B475496-D3FA-404E-B034-244A6456D228}" type="presParOf" srcId="{507E3D8C-C3B2-493A-8543-075CCD69E350}" destId="{64723BC1-439B-4B46-848D-5A5FA6F01590}" srcOrd="1" destOrd="0" presId="urn:microsoft.com/office/officeart/2018/2/layout/IconVerticalSolidList"/>
    <dgm:cxn modelId="{13405110-D872-4104-B45E-419BB46AE819}" type="presParOf" srcId="{507E3D8C-C3B2-493A-8543-075CCD69E350}" destId="{B7A95046-CB82-4A4E-9DFC-F82D16325FA4}" srcOrd="2" destOrd="0" presId="urn:microsoft.com/office/officeart/2018/2/layout/IconVerticalSolidList"/>
    <dgm:cxn modelId="{1ED21984-0847-473D-9BAA-607DC6EDED5E}" type="presParOf" srcId="{507E3D8C-C3B2-493A-8543-075CCD69E350}" destId="{CE1894B1-E6DC-451C-9FCC-88FC61B38709}" srcOrd="3" destOrd="0" presId="urn:microsoft.com/office/officeart/2018/2/layout/IconVerticalSolidList"/>
    <dgm:cxn modelId="{3E0B1537-78C6-49F9-BA52-B3C156016366}" type="presParOf" srcId="{CFE347E7-CE73-458D-AADA-7AC2EE6A66F4}" destId="{E5209E4C-667F-481B-BC42-3BEF96392A68}" srcOrd="5" destOrd="0" presId="urn:microsoft.com/office/officeart/2018/2/layout/IconVerticalSolidList"/>
    <dgm:cxn modelId="{FE96D52C-FD88-44FA-9223-4DD7329C82B7}" type="presParOf" srcId="{CFE347E7-CE73-458D-AADA-7AC2EE6A66F4}" destId="{D553C3AB-B291-4691-A11B-5CDDF047BA57}" srcOrd="6" destOrd="0" presId="urn:microsoft.com/office/officeart/2018/2/layout/IconVerticalSolidList"/>
    <dgm:cxn modelId="{F3B36C45-9766-4201-B467-6906AE140660}" type="presParOf" srcId="{D553C3AB-B291-4691-A11B-5CDDF047BA57}" destId="{BF800D35-7740-4FD5-ABFB-1617C172A301}" srcOrd="0" destOrd="0" presId="urn:microsoft.com/office/officeart/2018/2/layout/IconVerticalSolidList"/>
    <dgm:cxn modelId="{01FD2F4F-AD69-4C71-9B3D-9A473F6AEAC2}" type="presParOf" srcId="{D553C3AB-B291-4691-A11B-5CDDF047BA57}" destId="{41543722-01FE-4FE5-9C44-BCD467832E0B}" srcOrd="1" destOrd="0" presId="urn:microsoft.com/office/officeart/2018/2/layout/IconVerticalSolidList"/>
    <dgm:cxn modelId="{09AECB1F-25B1-4E35-B2FF-4B4E0FBAEF6D}" type="presParOf" srcId="{D553C3AB-B291-4691-A11B-5CDDF047BA57}" destId="{2917FB42-3EC3-4C4A-B485-817D51EF3981}" srcOrd="2" destOrd="0" presId="urn:microsoft.com/office/officeart/2018/2/layout/IconVerticalSolidList"/>
    <dgm:cxn modelId="{5FD27677-D5B3-468E-8EA8-31FCE984BDD3}" type="presParOf" srcId="{D553C3AB-B291-4691-A11B-5CDDF047BA57}" destId="{3AEB807F-55C2-46A8-9718-3E02595D6D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1D0E0-41F1-40BE-8C89-7081611820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04FC373-21CF-4E28-BF9C-16EFCE7B44EC}">
      <dgm:prSet/>
      <dgm:spPr/>
      <dgm:t>
        <a:bodyPr/>
        <a:lstStyle/>
        <a:p>
          <a:r>
            <a:rPr lang="de-DE" baseline="0"/>
            <a:t>Narratology</a:t>
          </a:r>
          <a:endParaRPr lang="en-US"/>
        </a:p>
      </dgm:t>
    </dgm:pt>
    <dgm:pt modelId="{94D5CE69-4CB6-4842-8BF3-8530EE2BA134}" type="parTrans" cxnId="{973E94EB-C391-49C8-83F0-B0442B46326A}">
      <dgm:prSet/>
      <dgm:spPr/>
      <dgm:t>
        <a:bodyPr/>
        <a:lstStyle/>
        <a:p>
          <a:endParaRPr lang="en-US"/>
        </a:p>
      </dgm:t>
    </dgm:pt>
    <dgm:pt modelId="{B4FBA2E2-E6EC-4E19-9298-BC819F1A6B1B}" type="sibTrans" cxnId="{973E94EB-C391-49C8-83F0-B0442B46326A}">
      <dgm:prSet/>
      <dgm:spPr/>
      <dgm:t>
        <a:bodyPr/>
        <a:lstStyle/>
        <a:p>
          <a:endParaRPr lang="en-US"/>
        </a:p>
      </dgm:t>
    </dgm:pt>
    <dgm:pt modelId="{4C601712-61C8-4497-B816-62D52A05CDE3}">
      <dgm:prSet/>
      <dgm:spPr/>
      <dgm:t>
        <a:bodyPr/>
        <a:lstStyle/>
        <a:p>
          <a:r>
            <a:rPr lang="de-DE" baseline="0"/>
            <a:t>Production Culture</a:t>
          </a:r>
          <a:endParaRPr lang="en-US"/>
        </a:p>
      </dgm:t>
    </dgm:pt>
    <dgm:pt modelId="{ED338655-AD86-43A3-8E25-7771F5B17DA9}" type="parTrans" cxnId="{ABD342C1-7D97-4068-82C6-257E486A06C5}">
      <dgm:prSet/>
      <dgm:spPr/>
      <dgm:t>
        <a:bodyPr/>
        <a:lstStyle/>
        <a:p>
          <a:endParaRPr lang="en-US"/>
        </a:p>
      </dgm:t>
    </dgm:pt>
    <dgm:pt modelId="{38A5695A-D3DF-4218-B7AE-855B1A89A308}" type="sibTrans" cxnId="{ABD342C1-7D97-4068-82C6-257E486A06C5}">
      <dgm:prSet/>
      <dgm:spPr/>
      <dgm:t>
        <a:bodyPr/>
        <a:lstStyle/>
        <a:p>
          <a:endParaRPr lang="en-US"/>
        </a:p>
      </dgm:t>
    </dgm:pt>
    <dgm:pt modelId="{C97E4961-5823-4043-A113-3901C0021A95}">
      <dgm:prSet/>
      <dgm:spPr/>
      <dgm:t>
        <a:bodyPr/>
        <a:lstStyle/>
        <a:p>
          <a:r>
            <a:rPr lang="de-DE" baseline="0"/>
            <a:t>Film History, Authorship</a:t>
          </a:r>
          <a:endParaRPr lang="en-US"/>
        </a:p>
      </dgm:t>
    </dgm:pt>
    <dgm:pt modelId="{B95E848E-090E-4853-8242-B1CA668CCCEA}" type="parTrans" cxnId="{AB9003BB-35CD-4026-AC2C-44316A428F76}">
      <dgm:prSet/>
      <dgm:spPr/>
      <dgm:t>
        <a:bodyPr/>
        <a:lstStyle/>
        <a:p>
          <a:endParaRPr lang="en-US"/>
        </a:p>
      </dgm:t>
    </dgm:pt>
    <dgm:pt modelId="{E8575D33-7D96-46DB-84A3-3F9F0EA272BD}" type="sibTrans" cxnId="{AB9003BB-35CD-4026-AC2C-44316A428F76}">
      <dgm:prSet/>
      <dgm:spPr/>
      <dgm:t>
        <a:bodyPr/>
        <a:lstStyle/>
        <a:p>
          <a:endParaRPr lang="en-US"/>
        </a:p>
      </dgm:t>
    </dgm:pt>
    <dgm:pt modelId="{04C06D11-A21C-4C50-938A-F35C4FB07471}">
      <dgm:prSet/>
      <dgm:spPr/>
      <dgm:t>
        <a:bodyPr/>
        <a:lstStyle/>
        <a:p>
          <a:r>
            <a:rPr lang="de-DE" baseline="0"/>
            <a:t>Practice Based Research</a:t>
          </a:r>
          <a:endParaRPr lang="en-US"/>
        </a:p>
      </dgm:t>
    </dgm:pt>
    <dgm:pt modelId="{2B52E116-516C-49FA-859A-B51C304441A4}" type="parTrans" cxnId="{94E9BF1C-5F3E-4398-8620-6663D8CC0190}">
      <dgm:prSet/>
      <dgm:spPr/>
      <dgm:t>
        <a:bodyPr/>
        <a:lstStyle/>
        <a:p>
          <a:endParaRPr lang="en-US"/>
        </a:p>
      </dgm:t>
    </dgm:pt>
    <dgm:pt modelId="{6EF8E253-C3D1-4B64-9CFC-995CE88101A8}" type="sibTrans" cxnId="{94E9BF1C-5F3E-4398-8620-6663D8CC0190}">
      <dgm:prSet/>
      <dgm:spPr/>
      <dgm:t>
        <a:bodyPr/>
        <a:lstStyle/>
        <a:p>
          <a:endParaRPr lang="en-US"/>
        </a:p>
      </dgm:t>
    </dgm:pt>
    <dgm:pt modelId="{68A05A78-B2FD-E549-BCF6-6278246EEE04}" type="pres">
      <dgm:prSet presAssocID="{2D61D0E0-41F1-40BE-8C89-7081611820B3}" presName="linear" presStyleCnt="0">
        <dgm:presLayoutVars>
          <dgm:animLvl val="lvl"/>
          <dgm:resizeHandles val="exact"/>
        </dgm:presLayoutVars>
      </dgm:prSet>
      <dgm:spPr/>
    </dgm:pt>
    <dgm:pt modelId="{A0792377-AA41-5E4F-A178-CED9EBAED967}" type="pres">
      <dgm:prSet presAssocID="{B04FC373-21CF-4E28-BF9C-16EFCE7B44EC}" presName="parentText" presStyleLbl="node1" presStyleIdx="0" presStyleCnt="4">
        <dgm:presLayoutVars>
          <dgm:chMax val="0"/>
          <dgm:bulletEnabled val="1"/>
        </dgm:presLayoutVars>
      </dgm:prSet>
      <dgm:spPr/>
    </dgm:pt>
    <dgm:pt modelId="{37BE75F1-B5C2-834F-97B9-D403C58A504B}" type="pres">
      <dgm:prSet presAssocID="{B4FBA2E2-E6EC-4E19-9298-BC819F1A6B1B}" presName="spacer" presStyleCnt="0"/>
      <dgm:spPr/>
    </dgm:pt>
    <dgm:pt modelId="{9DE0CD4B-5ABC-E746-B2E3-8C84247623A6}" type="pres">
      <dgm:prSet presAssocID="{4C601712-61C8-4497-B816-62D52A05CDE3}" presName="parentText" presStyleLbl="node1" presStyleIdx="1" presStyleCnt="4">
        <dgm:presLayoutVars>
          <dgm:chMax val="0"/>
          <dgm:bulletEnabled val="1"/>
        </dgm:presLayoutVars>
      </dgm:prSet>
      <dgm:spPr/>
    </dgm:pt>
    <dgm:pt modelId="{383E8EB9-882F-9C4D-BE8D-C194A4A66D94}" type="pres">
      <dgm:prSet presAssocID="{38A5695A-D3DF-4218-B7AE-855B1A89A308}" presName="spacer" presStyleCnt="0"/>
      <dgm:spPr/>
    </dgm:pt>
    <dgm:pt modelId="{4FEB8AE6-45C1-2F4D-819C-E9CA04921387}" type="pres">
      <dgm:prSet presAssocID="{C97E4961-5823-4043-A113-3901C0021A95}" presName="parentText" presStyleLbl="node1" presStyleIdx="2" presStyleCnt="4">
        <dgm:presLayoutVars>
          <dgm:chMax val="0"/>
          <dgm:bulletEnabled val="1"/>
        </dgm:presLayoutVars>
      </dgm:prSet>
      <dgm:spPr/>
    </dgm:pt>
    <dgm:pt modelId="{A3B89F7F-CC80-C342-8D34-965C5E87F7A5}" type="pres">
      <dgm:prSet presAssocID="{E8575D33-7D96-46DB-84A3-3F9F0EA272BD}" presName="spacer" presStyleCnt="0"/>
      <dgm:spPr/>
    </dgm:pt>
    <dgm:pt modelId="{4B94BF8C-1A5E-E542-B766-B4BFB202CD77}" type="pres">
      <dgm:prSet presAssocID="{04C06D11-A21C-4C50-938A-F35C4FB07471}" presName="parentText" presStyleLbl="node1" presStyleIdx="3" presStyleCnt="4">
        <dgm:presLayoutVars>
          <dgm:chMax val="0"/>
          <dgm:bulletEnabled val="1"/>
        </dgm:presLayoutVars>
      </dgm:prSet>
      <dgm:spPr/>
    </dgm:pt>
  </dgm:ptLst>
  <dgm:cxnLst>
    <dgm:cxn modelId="{94E9BF1C-5F3E-4398-8620-6663D8CC0190}" srcId="{2D61D0E0-41F1-40BE-8C89-7081611820B3}" destId="{04C06D11-A21C-4C50-938A-F35C4FB07471}" srcOrd="3" destOrd="0" parTransId="{2B52E116-516C-49FA-859A-B51C304441A4}" sibTransId="{6EF8E253-C3D1-4B64-9CFC-995CE88101A8}"/>
    <dgm:cxn modelId="{5715F33C-F13E-F449-B34A-A343928647A0}" type="presOf" srcId="{4C601712-61C8-4497-B816-62D52A05CDE3}" destId="{9DE0CD4B-5ABC-E746-B2E3-8C84247623A6}" srcOrd="0" destOrd="0" presId="urn:microsoft.com/office/officeart/2005/8/layout/vList2"/>
    <dgm:cxn modelId="{15B5B65E-3BAF-E14D-932C-81FBAFF0EAE7}" type="presOf" srcId="{B04FC373-21CF-4E28-BF9C-16EFCE7B44EC}" destId="{A0792377-AA41-5E4F-A178-CED9EBAED967}" srcOrd="0" destOrd="0" presId="urn:microsoft.com/office/officeart/2005/8/layout/vList2"/>
    <dgm:cxn modelId="{742B9B96-4EA6-E448-8710-CD061F9B3239}" type="presOf" srcId="{04C06D11-A21C-4C50-938A-F35C4FB07471}" destId="{4B94BF8C-1A5E-E542-B766-B4BFB202CD77}" srcOrd="0" destOrd="0" presId="urn:microsoft.com/office/officeart/2005/8/layout/vList2"/>
    <dgm:cxn modelId="{AB9003BB-35CD-4026-AC2C-44316A428F76}" srcId="{2D61D0E0-41F1-40BE-8C89-7081611820B3}" destId="{C97E4961-5823-4043-A113-3901C0021A95}" srcOrd="2" destOrd="0" parTransId="{B95E848E-090E-4853-8242-B1CA668CCCEA}" sibTransId="{E8575D33-7D96-46DB-84A3-3F9F0EA272BD}"/>
    <dgm:cxn modelId="{ABD342C1-7D97-4068-82C6-257E486A06C5}" srcId="{2D61D0E0-41F1-40BE-8C89-7081611820B3}" destId="{4C601712-61C8-4497-B816-62D52A05CDE3}" srcOrd="1" destOrd="0" parTransId="{ED338655-AD86-43A3-8E25-7771F5B17DA9}" sibTransId="{38A5695A-D3DF-4218-B7AE-855B1A89A308}"/>
    <dgm:cxn modelId="{D98387E6-1BCC-AD4A-8504-06E265B6DBE0}" type="presOf" srcId="{2D61D0E0-41F1-40BE-8C89-7081611820B3}" destId="{68A05A78-B2FD-E549-BCF6-6278246EEE04}" srcOrd="0" destOrd="0" presId="urn:microsoft.com/office/officeart/2005/8/layout/vList2"/>
    <dgm:cxn modelId="{973E94EB-C391-49C8-83F0-B0442B46326A}" srcId="{2D61D0E0-41F1-40BE-8C89-7081611820B3}" destId="{B04FC373-21CF-4E28-BF9C-16EFCE7B44EC}" srcOrd="0" destOrd="0" parTransId="{94D5CE69-4CB6-4842-8BF3-8530EE2BA134}" sibTransId="{B4FBA2E2-E6EC-4E19-9298-BC819F1A6B1B}"/>
    <dgm:cxn modelId="{45CC05FD-7E66-1748-941F-4292EA69928D}" type="presOf" srcId="{C97E4961-5823-4043-A113-3901C0021A95}" destId="{4FEB8AE6-45C1-2F4D-819C-E9CA04921387}" srcOrd="0" destOrd="0" presId="urn:microsoft.com/office/officeart/2005/8/layout/vList2"/>
    <dgm:cxn modelId="{0865CABB-806C-EC4C-ADC9-A8CE1D8E8187}" type="presParOf" srcId="{68A05A78-B2FD-E549-BCF6-6278246EEE04}" destId="{A0792377-AA41-5E4F-A178-CED9EBAED967}" srcOrd="0" destOrd="0" presId="urn:microsoft.com/office/officeart/2005/8/layout/vList2"/>
    <dgm:cxn modelId="{70BA4F7A-215A-2F40-8DC3-AD874FAF10C0}" type="presParOf" srcId="{68A05A78-B2FD-E549-BCF6-6278246EEE04}" destId="{37BE75F1-B5C2-834F-97B9-D403C58A504B}" srcOrd="1" destOrd="0" presId="urn:microsoft.com/office/officeart/2005/8/layout/vList2"/>
    <dgm:cxn modelId="{A55F28CE-1D4A-0442-9DD9-DBF6946BD8BD}" type="presParOf" srcId="{68A05A78-B2FD-E549-BCF6-6278246EEE04}" destId="{9DE0CD4B-5ABC-E746-B2E3-8C84247623A6}" srcOrd="2" destOrd="0" presId="urn:microsoft.com/office/officeart/2005/8/layout/vList2"/>
    <dgm:cxn modelId="{28951321-CBEA-1B4D-8563-F20DDC185134}" type="presParOf" srcId="{68A05A78-B2FD-E549-BCF6-6278246EEE04}" destId="{383E8EB9-882F-9C4D-BE8D-C194A4A66D94}" srcOrd="3" destOrd="0" presId="urn:microsoft.com/office/officeart/2005/8/layout/vList2"/>
    <dgm:cxn modelId="{DB1610E7-DF90-694B-B964-D30CF47C53D5}" type="presParOf" srcId="{68A05A78-B2FD-E549-BCF6-6278246EEE04}" destId="{4FEB8AE6-45C1-2F4D-819C-E9CA04921387}" srcOrd="4" destOrd="0" presId="urn:microsoft.com/office/officeart/2005/8/layout/vList2"/>
    <dgm:cxn modelId="{CCB15441-FD13-9048-8506-7672B95B1640}" type="presParOf" srcId="{68A05A78-B2FD-E549-BCF6-6278246EEE04}" destId="{A3B89F7F-CC80-C342-8D34-965C5E87F7A5}" srcOrd="5" destOrd="0" presId="urn:microsoft.com/office/officeart/2005/8/layout/vList2"/>
    <dgm:cxn modelId="{2E1CD540-01B7-2046-A881-D36F6A80DC5B}" type="presParOf" srcId="{68A05A78-B2FD-E549-BCF6-6278246EEE04}" destId="{4B94BF8C-1A5E-E542-B766-B4BFB202CD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C396D7-DD36-4A2E-9BD8-502076B90E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D06FEE-E20C-4C7B-9CE8-09D03DCF0D94}">
      <dgm:prSet/>
      <dgm:spPr/>
      <dgm:t>
        <a:bodyPr/>
        <a:lstStyle/>
        <a:p>
          <a:r>
            <a:rPr lang="de-DE" baseline="0"/>
            <a:t>Screen Idea</a:t>
          </a:r>
          <a:endParaRPr lang="en-US"/>
        </a:p>
      </dgm:t>
    </dgm:pt>
    <dgm:pt modelId="{5DE95AFE-DEF6-4196-9198-FACC3D2EC55D}" type="parTrans" cxnId="{673E984D-582E-43C0-9952-E29F66E09EF9}">
      <dgm:prSet/>
      <dgm:spPr/>
      <dgm:t>
        <a:bodyPr/>
        <a:lstStyle/>
        <a:p>
          <a:endParaRPr lang="en-US"/>
        </a:p>
      </dgm:t>
    </dgm:pt>
    <dgm:pt modelId="{1B570040-7F81-4C33-B84D-055B1026F326}" type="sibTrans" cxnId="{673E984D-582E-43C0-9952-E29F66E09EF9}">
      <dgm:prSet/>
      <dgm:spPr/>
      <dgm:t>
        <a:bodyPr/>
        <a:lstStyle/>
        <a:p>
          <a:endParaRPr lang="en-US"/>
        </a:p>
      </dgm:t>
    </dgm:pt>
    <dgm:pt modelId="{1C37FFE0-0744-4966-A278-AE493E16F7CD}">
      <dgm:prSet/>
      <dgm:spPr/>
      <dgm:t>
        <a:bodyPr/>
        <a:lstStyle/>
        <a:p>
          <a:r>
            <a:rPr lang="de-DE" baseline="0"/>
            <a:t>Screen Idea Working Group</a:t>
          </a:r>
          <a:endParaRPr lang="en-US"/>
        </a:p>
      </dgm:t>
    </dgm:pt>
    <dgm:pt modelId="{21F4B706-3BE5-4DE4-8B22-71996D806DF9}" type="parTrans" cxnId="{07D27680-97BE-4F26-94C9-CEDA627ED9AE}">
      <dgm:prSet/>
      <dgm:spPr/>
      <dgm:t>
        <a:bodyPr/>
        <a:lstStyle/>
        <a:p>
          <a:endParaRPr lang="en-US"/>
        </a:p>
      </dgm:t>
    </dgm:pt>
    <dgm:pt modelId="{77EE9E99-AC2E-41DD-A335-F0E77BE12813}" type="sibTrans" cxnId="{07D27680-97BE-4F26-94C9-CEDA627ED9AE}">
      <dgm:prSet/>
      <dgm:spPr/>
      <dgm:t>
        <a:bodyPr/>
        <a:lstStyle/>
        <a:p>
          <a:endParaRPr lang="en-US"/>
        </a:p>
      </dgm:t>
    </dgm:pt>
    <dgm:pt modelId="{8DEF77C2-BA72-49D8-9864-4434F6665295}" type="pres">
      <dgm:prSet presAssocID="{BEC396D7-DD36-4A2E-9BD8-502076B90E8E}" presName="root" presStyleCnt="0">
        <dgm:presLayoutVars>
          <dgm:dir/>
          <dgm:resizeHandles val="exact"/>
        </dgm:presLayoutVars>
      </dgm:prSet>
      <dgm:spPr/>
    </dgm:pt>
    <dgm:pt modelId="{53779F9C-8998-479C-BE54-A033C3038981}" type="pres">
      <dgm:prSet presAssocID="{FDD06FEE-E20C-4C7B-9CE8-09D03DCF0D94}" presName="compNode" presStyleCnt="0"/>
      <dgm:spPr/>
    </dgm:pt>
    <dgm:pt modelId="{ABB670EC-D185-4B53-89AE-12E62C81BB65}" type="pres">
      <dgm:prSet presAssocID="{FDD06FEE-E20C-4C7B-9CE8-09D03DCF0D94}" presName="bgRect" presStyleLbl="bgShp" presStyleIdx="0" presStyleCnt="2"/>
      <dgm:spPr/>
    </dgm:pt>
    <dgm:pt modelId="{08883319-B9B1-4753-8986-D99497F0BEB2}" type="pres">
      <dgm:prSet presAssocID="{FDD06FEE-E20C-4C7B-9CE8-09D03DCF0D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ühlampe"/>
        </a:ext>
      </dgm:extLst>
    </dgm:pt>
    <dgm:pt modelId="{78D7E5EA-1866-4E08-ABE2-E03D0EB3AD3A}" type="pres">
      <dgm:prSet presAssocID="{FDD06FEE-E20C-4C7B-9CE8-09D03DCF0D94}" presName="spaceRect" presStyleCnt="0"/>
      <dgm:spPr/>
    </dgm:pt>
    <dgm:pt modelId="{B7E35169-30F3-4DE4-B7F9-5DCA98B527C2}" type="pres">
      <dgm:prSet presAssocID="{FDD06FEE-E20C-4C7B-9CE8-09D03DCF0D94}" presName="parTx" presStyleLbl="revTx" presStyleIdx="0" presStyleCnt="2">
        <dgm:presLayoutVars>
          <dgm:chMax val="0"/>
          <dgm:chPref val="0"/>
        </dgm:presLayoutVars>
      </dgm:prSet>
      <dgm:spPr/>
    </dgm:pt>
    <dgm:pt modelId="{0D978FC2-37BC-4253-8ABF-51440929B59D}" type="pres">
      <dgm:prSet presAssocID="{1B570040-7F81-4C33-B84D-055B1026F326}" presName="sibTrans" presStyleCnt="0"/>
      <dgm:spPr/>
    </dgm:pt>
    <dgm:pt modelId="{2C19FF1A-4F38-435A-BFE2-56DC72314D67}" type="pres">
      <dgm:prSet presAssocID="{1C37FFE0-0744-4966-A278-AE493E16F7CD}" presName="compNode" presStyleCnt="0"/>
      <dgm:spPr/>
    </dgm:pt>
    <dgm:pt modelId="{F0E432E9-A76E-4905-98DC-955357DF398A}" type="pres">
      <dgm:prSet presAssocID="{1C37FFE0-0744-4966-A278-AE493E16F7CD}" presName="bgRect" presStyleLbl="bgShp" presStyleIdx="1" presStyleCnt="2"/>
      <dgm:spPr/>
    </dgm:pt>
    <dgm:pt modelId="{9DF7B2BD-05EA-4278-A984-191CF72B8CE2}" type="pres">
      <dgm:prSet presAssocID="{1C37FFE0-0744-4966-A278-AE493E16F7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CAC014F-EC2D-4A6F-B8E1-ACEF5DAEE12B}" type="pres">
      <dgm:prSet presAssocID="{1C37FFE0-0744-4966-A278-AE493E16F7CD}" presName="spaceRect" presStyleCnt="0"/>
      <dgm:spPr/>
    </dgm:pt>
    <dgm:pt modelId="{00B3BB88-41D7-41AC-B677-C6B6D3BADF95}" type="pres">
      <dgm:prSet presAssocID="{1C37FFE0-0744-4966-A278-AE493E16F7CD}" presName="parTx" presStyleLbl="revTx" presStyleIdx="1" presStyleCnt="2">
        <dgm:presLayoutVars>
          <dgm:chMax val="0"/>
          <dgm:chPref val="0"/>
        </dgm:presLayoutVars>
      </dgm:prSet>
      <dgm:spPr/>
    </dgm:pt>
  </dgm:ptLst>
  <dgm:cxnLst>
    <dgm:cxn modelId="{673E984D-582E-43C0-9952-E29F66E09EF9}" srcId="{BEC396D7-DD36-4A2E-9BD8-502076B90E8E}" destId="{FDD06FEE-E20C-4C7B-9CE8-09D03DCF0D94}" srcOrd="0" destOrd="0" parTransId="{5DE95AFE-DEF6-4196-9198-FACC3D2EC55D}" sibTransId="{1B570040-7F81-4C33-B84D-055B1026F326}"/>
    <dgm:cxn modelId="{81783856-FA27-44A2-B27C-E7C32E4322CD}" type="presOf" srcId="{FDD06FEE-E20C-4C7B-9CE8-09D03DCF0D94}" destId="{B7E35169-30F3-4DE4-B7F9-5DCA98B527C2}" srcOrd="0" destOrd="0" presId="urn:microsoft.com/office/officeart/2018/2/layout/IconVerticalSolidList"/>
    <dgm:cxn modelId="{20C6465A-E1CC-42C8-BD05-6B4B829BAE08}" type="presOf" srcId="{BEC396D7-DD36-4A2E-9BD8-502076B90E8E}" destId="{8DEF77C2-BA72-49D8-9864-4434F6665295}" srcOrd="0" destOrd="0" presId="urn:microsoft.com/office/officeart/2018/2/layout/IconVerticalSolidList"/>
    <dgm:cxn modelId="{07D27680-97BE-4F26-94C9-CEDA627ED9AE}" srcId="{BEC396D7-DD36-4A2E-9BD8-502076B90E8E}" destId="{1C37FFE0-0744-4966-A278-AE493E16F7CD}" srcOrd="1" destOrd="0" parTransId="{21F4B706-3BE5-4DE4-8B22-71996D806DF9}" sibTransId="{77EE9E99-AC2E-41DD-A335-F0E77BE12813}"/>
    <dgm:cxn modelId="{CB44E5F5-FE98-4C5E-926F-66FFDDEE4939}" type="presOf" srcId="{1C37FFE0-0744-4966-A278-AE493E16F7CD}" destId="{00B3BB88-41D7-41AC-B677-C6B6D3BADF95}" srcOrd="0" destOrd="0" presId="urn:microsoft.com/office/officeart/2018/2/layout/IconVerticalSolidList"/>
    <dgm:cxn modelId="{85107759-0358-41E3-80F6-3496AF23FCC8}" type="presParOf" srcId="{8DEF77C2-BA72-49D8-9864-4434F6665295}" destId="{53779F9C-8998-479C-BE54-A033C3038981}" srcOrd="0" destOrd="0" presId="urn:microsoft.com/office/officeart/2018/2/layout/IconVerticalSolidList"/>
    <dgm:cxn modelId="{41134846-C3C8-41BE-9B3E-084444F1682E}" type="presParOf" srcId="{53779F9C-8998-479C-BE54-A033C3038981}" destId="{ABB670EC-D185-4B53-89AE-12E62C81BB65}" srcOrd="0" destOrd="0" presId="urn:microsoft.com/office/officeart/2018/2/layout/IconVerticalSolidList"/>
    <dgm:cxn modelId="{13A76D47-5732-43E0-8223-9D3FFC4C113E}" type="presParOf" srcId="{53779F9C-8998-479C-BE54-A033C3038981}" destId="{08883319-B9B1-4753-8986-D99497F0BEB2}" srcOrd="1" destOrd="0" presId="urn:microsoft.com/office/officeart/2018/2/layout/IconVerticalSolidList"/>
    <dgm:cxn modelId="{7B273564-BB07-4036-AE83-349781915C03}" type="presParOf" srcId="{53779F9C-8998-479C-BE54-A033C3038981}" destId="{78D7E5EA-1866-4E08-ABE2-E03D0EB3AD3A}" srcOrd="2" destOrd="0" presId="urn:microsoft.com/office/officeart/2018/2/layout/IconVerticalSolidList"/>
    <dgm:cxn modelId="{699A37A8-0858-438D-B9B8-EB157E49DDDF}" type="presParOf" srcId="{53779F9C-8998-479C-BE54-A033C3038981}" destId="{B7E35169-30F3-4DE4-B7F9-5DCA98B527C2}" srcOrd="3" destOrd="0" presId="urn:microsoft.com/office/officeart/2018/2/layout/IconVerticalSolidList"/>
    <dgm:cxn modelId="{AC9F8087-EAE2-4AA1-B933-7A69F4BA5442}" type="presParOf" srcId="{8DEF77C2-BA72-49D8-9864-4434F6665295}" destId="{0D978FC2-37BC-4253-8ABF-51440929B59D}" srcOrd="1" destOrd="0" presId="urn:microsoft.com/office/officeart/2018/2/layout/IconVerticalSolidList"/>
    <dgm:cxn modelId="{FA63B074-E57B-4C50-A69E-A856D5D1EF45}" type="presParOf" srcId="{8DEF77C2-BA72-49D8-9864-4434F6665295}" destId="{2C19FF1A-4F38-435A-BFE2-56DC72314D67}" srcOrd="2" destOrd="0" presId="urn:microsoft.com/office/officeart/2018/2/layout/IconVerticalSolidList"/>
    <dgm:cxn modelId="{EEB4A1DB-CE7C-4AA3-9DAE-34541327395C}" type="presParOf" srcId="{2C19FF1A-4F38-435A-BFE2-56DC72314D67}" destId="{F0E432E9-A76E-4905-98DC-955357DF398A}" srcOrd="0" destOrd="0" presId="urn:microsoft.com/office/officeart/2018/2/layout/IconVerticalSolidList"/>
    <dgm:cxn modelId="{8A304635-EEC2-4193-BF77-32FAEE81BAE7}" type="presParOf" srcId="{2C19FF1A-4F38-435A-BFE2-56DC72314D67}" destId="{9DF7B2BD-05EA-4278-A984-191CF72B8CE2}" srcOrd="1" destOrd="0" presId="urn:microsoft.com/office/officeart/2018/2/layout/IconVerticalSolidList"/>
    <dgm:cxn modelId="{AE468387-BCDE-4923-A9AA-AE1401C9959E}" type="presParOf" srcId="{2C19FF1A-4F38-435A-BFE2-56DC72314D67}" destId="{8CAC014F-EC2D-4A6F-B8E1-ACEF5DAEE12B}" srcOrd="2" destOrd="0" presId="urn:microsoft.com/office/officeart/2018/2/layout/IconVerticalSolidList"/>
    <dgm:cxn modelId="{BB85DAB3-10EF-4B3A-B4C7-AB02CAEB8232}" type="presParOf" srcId="{2C19FF1A-4F38-435A-BFE2-56DC72314D67}" destId="{00B3BB88-41D7-41AC-B677-C6B6D3BADF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FDC624-41BC-4585-9C7D-948CAF0CE19C}"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7884D9BA-3E00-4317-BC82-0CF9CD461D08}">
      <dgm:prSet/>
      <dgm:spPr/>
      <dgm:t>
        <a:bodyPr/>
        <a:lstStyle/>
        <a:p>
          <a:r>
            <a:rPr lang="de-DE" baseline="0"/>
            <a:t>Screenplay as text</a:t>
          </a:r>
          <a:endParaRPr lang="en-US"/>
        </a:p>
      </dgm:t>
    </dgm:pt>
    <dgm:pt modelId="{C987C575-7E65-4710-B273-3B51A4ADFAD0}" type="parTrans" cxnId="{77EC9308-75F3-4FF1-A58B-E7D0ACB7FC20}">
      <dgm:prSet/>
      <dgm:spPr/>
      <dgm:t>
        <a:bodyPr/>
        <a:lstStyle/>
        <a:p>
          <a:endParaRPr lang="en-US"/>
        </a:p>
      </dgm:t>
    </dgm:pt>
    <dgm:pt modelId="{7127E2A8-9857-418A-92A1-CC470B5218C3}" type="sibTrans" cxnId="{77EC9308-75F3-4FF1-A58B-E7D0ACB7FC20}">
      <dgm:prSet/>
      <dgm:spPr/>
      <dgm:t>
        <a:bodyPr/>
        <a:lstStyle/>
        <a:p>
          <a:endParaRPr lang="en-US"/>
        </a:p>
      </dgm:t>
    </dgm:pt>
    <dgm:pt modelId="{D3F19716-F7A0-4700-BA38-1420943427E3}">
      <dgm:prSet/>
      <dgm:spPr/>
      <dgm:t>
        <a:bodyPr/>
        <a:lstStyle/>
        <a:p>
          <a:r>
            <a:rPr lang="de-DE" i="1" baseline="0"/>
            <a:t>modular text (Price)</a:t>
          </a:r>
          <a:endParaRPr lang="en-US"/>
        </a:p>
      </dgm:t>
    </dgm:pt>
    <dgm:pt modelId="{348D66B5-ADB4-4AA2-B6FC-2CC7CC3302A1}" type="parTrans" cxnId="{5B50CD36-850E-4B87-B127-D36C728C67E3}">
      <dgm:prSet/>
      <dgm:spPr/>
      <dgm:t>
        <a:bodyPr/>
        <a:lstStyle/>
        <a:p>
          <a:endParaRPr lang="en-US"/>
        </a:p>
      </dgm:t>
    </dgm:pt>
    <dgm:pt modelId="{172A7203-D2D5-421B-9BE0-F10837F1BFE9}" type="sibTrans" cxnId="{5B50CD36-850E-4B87-B127-D36C728C67E3}">
      <dgm:prSet/>
      <dgm:spPr/>
      <dgm:t>
        <a:bodyPr/>
        <a:lstStyle/>
        <a:p>
          <a:endParaRPr lang="en-US"/>
        </a:p>
      </dgm:t>
    </dgm:pt>
    <dgm:pt modelId="{379C731E-97D5-4386-8B12-963F621A4839}">
      <dgm:prSet/>
      <dgm:spPr/>
      <dgm:t>
        <a:bodyPr/>
        <a:lstStyle/>
        <a:p>
          <a:r>
            <a:rPr lang="de-DE" i="1" baseline="0"/>
            <a:t>Literature „in flux“ (Sternberg)</a:t>
          </a:r>
          <a:endParaRPr lang="en-US"/>
        </a:p>
      </dgm:t>
    </dgm:pt>
    <dgm:pt modelId="{6FFC2F11-337A-4005-94D6-8B4F260E31AC}" type="parTrans" cxnId="{80014266-BCDB-4D59-A470-996117E7BD32}">
      <dgm:prSet/>
      <dgm:spPr/>
      <dgm:t>
        <a:bodyPr/>
        <a:lstStyle/>
        <a:p>
          <a:endParaRPr lang="en-US"/>
        </a:p>
      </dgm:t>
    </dgm:pt>
    <dgm:pt modelId="{D1449B63-64AB-4B07-AF37-8D88728E2511}" type="sibTrans" cxnId="{80014266-BCDB-4D59-A470-996117E7BD32}">
      <dgm:prSet/>
      <dgm:spPr/>
      <dgm:t>
        <a:bodyPr/>
        <a:lstStyle/>
        <a:p>
          <a:endParaRPr lang="en-US"/>
        </a:p>
      </dgm:t>
    </dgm:pt>
    <dgm:pt modelId="{0B8FC9E0-D7C2-4A51-809A-C4E07EE8C343}">
      <dgm:prSet/>
      <dgm:spPr/>
      <dgm:t>
        <a:bodyPr/>
        <a:lstStyle/>
        <a:p>
          <a:r>
            <a:rPr lang="de-DE" baseline="0"/>
            <a:t>„Object Problem“ (Maras)</a:t>
          </a:r>
          <a:endParaRPr lang="en-US"/>
        </a:p>
      </dgm:t>
    </dgm:pt>
    <dgm:pt modelId="{E23A56BC-63B5-40F0-9D3D-28FBCEE2B213}" type="parTrans" cxnId="{F1E243D3-8AAD-48F6-9C49-0E9911EA1BDE}">
      <dgm:prSet/>
      <dgm:spPr/>
      <dgm:t>
        <a:bodyPr/>
        <a:lstStyle/>
        <a:p>
          <a:endParaRPr lang="en-US"/>
        </a:p>
      </dgm:t>
    </dgm:pt>
    <dgm:pt modelId="{A8136494-F844-4DA0-9E92-1B6E8547CAFA}" type="sibTrans" cxnId="{F1E243D3-8AAD-48F6-9C49-0E9911EA1BDE}">
      <dgm:prSet/>
      <dgm:spPr/>
      <dgm:t>
        <a:bodyPr/>
        <a:lstStyle/>
        <a:p>
          <a:endParaRPr lang="en-US"/>
        </a:p>
      </dgm:t>
    </dgm:pt>
    <dgm:pt modelId="{A187D700-EB00-BA48-8996-76EED4FABF87}" type="pres">
      <dgm:prSet presAssocID="{BAFDC624-41BC-4585-9C7D-948CAF0CE19C}" presName="linear" presStyleCnt="0">
        <dgm:presLayoutVars>
          <dgm:dir/>
          <dgm:animLvl val="lvl"/>
          <dgm:resizeHandles val="exact"/>
        </dgm:presLayoutVars>
      </dgm:prSet>
      <dgm:spPr/>
    </dgm:pt>
    <dgm:pt modelId="{6E2124FF-3D59-8345-B561-A6C36EA706C1}" type="pres">
      <dgm:prSet presAssocID="{7884D9BA-3E00-4317-BC82-0CF9CD461D08}" presName="parentLin" presStyleCnt="0"/>
      <dgm:spPr/>
    </dgm:pt>
    <dgm:pt modelId="{0794C7D3-D280-0F44-A41F-64383F50178B}" type="pres">
      <dgm:prSet presAssocID="{7884D9BA-3E00-4317-BC82-0CF9CD461D08}" presName="parentLeftMargin" presStyleLbl="node1" presStyleIdx="0" presStyleCnt="2"/>
      <dgm:spPr/>
    </dgm:pt>
    <dgm:pt modelId="{4CC293C3-3F18-2443-9C06-48B99C3BA124}" type="pres">
      <dgm:prSet presAssocID="{7884D9BA-3E00-4317-BC82-0CF9CD461D08}" presName="parentText" presStyleLbl="node1" presStyleIdx="0" presStyleCnt="2">
        <dgm:presLayoutVars>
          <dgm:chMax val="0"/>
          <dgm:bulletEnabled val="1"/>
        </dgm:presLayoutVars>
      </dgm:prSet>
      <dgm:spPr/>
    </dgm:pt>
    <dgm:pt modelId="{AAF465FB-6F08-B943-B7F2-3E5EB73F5482}" type="pres">
      <dgm:prSet presAssocID="{7884D9BA-3E00-4317-BC82-0CF9CD461D08}" presName="negativeSpace" presStyleCnt="0"/>
      <dgm:spPr/>
    </dgm:pt>
    <dgm:pt modelId="{7C1073C1-B73D-1746-A1FA-2F7D599C35D6}" type="pres">
      <dgm:prSet presAssocID="{7884D9BA-3E00-4317-BC82-0CF9CD461D08}" presName="childText" presStyleLbl="conFgAcc1" presStyleIdx="0" presStyleCnt="2">
        <dgm:presLayoutVars>
          <dgm:bulletEnabled val="1"/>
        </dgm:presLayoutVars>
      </dgm:prSet>
      <dgm:spPr/>
    </dgm:pt>
    <dgm:pt modelId="{6DE0730F-B12E-AE4A-B436-B5E9C8E53107}" type="pres">
      <dgm:prSet presAssocID="{7127E2A8-9857-418A-92A1-CC470B5218C3}" presName="spaceBetweenRectangles" presStyleCnt="0"/>
      <dgm:spPr/>
    </dgm:pt>
    <dgm:pt modelId="{B806D283-50FB-1E49-B6B4-127930D87B38}" type="pres">
      <dgm:prSet presAssocID="{0B8FC9E0-D7C2-4A51-809A-C4E07EE8C343}" presName="parentLin" presStyleCnt="0"/>
      <dgm:spPr/>
    </dgm:pt>
    <dgm:pt modelId="{C3AD062E-C1B5-3446-BD87-28AA40ECE4AA}" type="pres">
      <dgm:prSet presAssocID="{0B8FC9E0-D7C2-4A51-809A-C4E07EE8C343}" presName="parentLeftMargin" presStyleLbl="node1" presStyleIdx="0" presStyleCnt="2"/>
      <dgm:spPr/>
    </dgm:pt>
    <dgm:pt modelId="{6BD893CA-053A-4247-A845-2AEACA8D00BF}" type="pres">
      <dgm:prSet presAssocID="{0B8FC9E0-D7C2-4A51-809A-C4E07EE8C343}" presName="parentText" presStyleLbl="node1" presStyleIdx="1" presStyleCnt="2">
        <dgm:presLayoutVars>
          <dgm:chMax val="0"/>
          <dgm:bulletEnabled val="1"/>
        </dgm:presLayoutVars>
      </dgm:prSet>
      <dgm:spPr/>
    </dgm:pt>
    <dgm:pt modelId="{D62A3848-DF19-D241-9639-03AD8E17EE68}" type="pres">
      <dgm:prSet presAssocID="{0B8FC9E0-D7C2-4A51-809A-C4E07EE8C343}" presName="negativeSpace" presStyleCnt="0"/>
      <dgm:spPr/>
    </dgm:pt>
    <dgm:pt modelId="{3CFFFD72-0E0A-F94F-89F5-F37AAFF9C5E4}" type="pres">
      <dgm:prSet presAssocID="{0B8FC9E0-D7C2-4A51-809A-C4E07EE8C343}" presName="childText" presStyleLbl="conFgAcc1" presStyleIdx="1" presStyleCnt="2">
        <dgm:presLayoutVars>
          <dgm:bulletEnabled val="1"/>
        </dgm:presLayoutVars>
      </dgm:prSet>
      <dgm:spPr/>
    </dgm:pt>
  </dgm:ptLst>
  <dgm:cxnLst>
    <dgm:cxn modelId="{C9D57506-57D9-6740-B63F-BF73A514CB98}" type="presOf" srcId="{7884D9BA-3E00-4317-BC82-0CF9CD461D08}" destId="{0794C7D3-D280-0F44-A41F-64383F50178B}" srcOrd="0" destOrd="0" presId="urn:microsoft.com/office/officeart/2005/8/layout/list1"/>
    <dgm:cxn modelId="{77EC9308-75F3-4FF1-A58B-E7D0ACB7FC20}" srcId="{BAFDC624-41BC-4585-9C7D-948CAF0CE19C}" destId="{7884D9BA-3E00-4317-BC82-0CF9CD461D08}" srcOrd="0" destOrd="0" parTransId="{C987C575-7E65-4710-B273-3B51A4ADFAD0}" sibTransId="{7127E2A8-9857-418A-92A1-CC470B5218C3}"/>
    <dgm:cxn modelId="{5B50CD36-850E-4B87-B127-D36C728C67E3}" srcId="{7884D9BA-3E00-4317-BC82-0CF9CD461D08}" destId="{D3F19716-F7A0-4700-BA38-1420943427E3}" srcOrd="0" destOrd="0" parTransId="{348D66B5-ADB4-4AA2-B6FC-2CC7CC3302A1}" sibTransId="{172A7203-D2D5-421B-9BE0-F10837F1BFE9}"/>
    <dgm:cxn modelId="{306E734C-9FD5-6C41-871E-08BA8C67AF27}" type="presOf" srcId="{BAFDC624-41BC-4585-9C7D-948CAF0CE19C}" destId="{A187D700-EB00-BA48-8996-76EED4FABF87}" srcOrd="0" destOrd="0" presId="urn:microsoft.com/office/officeart/2005/8/layout/list1"/>
    <dgm:cxn modelId="{80014266-BCDB-4D59-A470-996117E7BD32}" srcId="{7884D9BA-3E00-4317-BC82-0CF9CD461D08}" destId="{379C731E-97D5-4386-8B12-963F621A4839}" srcOrd="1" destOrd="0" parTransId="{6FFC2F11-337A-4005-94D6-8B4F260E31AC}" sibTransId="{D1449B63-64AB-4B07-AF37-8D88728E2511}"/>
    <dgm:cxn modelId="{EB785198-BB6F-BE4A-AE03-3804B5738FE5}" type="presOf" srcId="{379C731E-97D5-4386-8B12-963F621A4839}" destId="{7C1073C1-B73D-1746-A1FA-2F7D599C35D6}" srcOrd="0" destOrd="1" presId="urn:microsoft.com/office/officeart/2005/8/layout/list1"/>
    <dgm:cxn modelId="{DE1420A2-5D9E-EA4C-BE5B-E32B321BCF69}" type="presOf" srcId="{0B8FC9E0-D7C2-4A51-809A-C4E07EE8C343}" destId="{6BD893CA-053A-4247-A845-2AEACA8D00BF}" srcOrd="1" destOrd="0" presId="urn:microsoft.com/office/officeart/2005/8/layout/list1"/>
    <dgm:cxn modelId="{4F5138CC-599F-B942-BAD8-5808FFBB9A8A}" type="presOf" srcId="{0B8FC9E0-D7C2-4A51-809A-C4E07EE8C343}" destId="{C3AD062E-C1B5-3446-BD87-28AA40ECE4AA}" srcOrd="0" destOrd="0" presId="urn:microsoft.com/office/officeart/2005/8/layout/list1"/>
    <dgm:cxn modelId="{F1E243D3-8AAD-48F6-9C49-0E9911EA1BDE}" srcId="{BAFDC624-41BC-4585-9C7D-948CAF0CE19C}" destId="{0B8FC9E0-D7C2-4A51-809A-C4E07EE8C343}" srcOrd="1" destOrd="0" parTransId="{E23A56BC-63B5-40F0-9D3D-28FBCEE2B213}" sibTransId="{A8136494-F844-4DA0-9E92-1B6E8547CAFA}"/>
    <dgm:cxn modelId="{5C6DDBDB-6FAA-384B-A836-6E26D4952006}" type="presOf" srcId="{7884D9BA-3E00-4317-BC82-0CF9CD461D08}" destId="{4CC293C3-3F18-2443-9C06-48B99C3BA124}" srcOrd="1" destOrd="0" presId="urn:microsoft.com/office/officeart/2005/8/layout/list1"/>
    <dgm:cxn modelId="{AD998DE7-A9B7-0541-974D-297ACB0D2362}" type="presOf" srcId="{D3F19716-F7A0-4700-BA38-1420943427E3}" destId="{7C1073C1-B73D-1746-A1FA-2F7D599C35D6}" srcOrd="0" destOrd="0" presId="urn:microsoft.com/office/officeart/2005/8/layout/list1"/>
    <dgm:cxn modelId="{3FB54A98-BAC6-134C-847A-BE50277C884B}" type="presParOf" srcId="{A187D700-EB00-BA48-8996-76EED4FABF87}" destId="{6E2124FF-3D59-8345-B561-A6C36EA706C1}" srcOrd="0" destOrd="0" presId="urn:microsoft.com/office/officeart/2005/8/layout/list1"/>
    <dgm:cxn modelId="{5B5FE1C6-2703-714F-863D-2EDA23299FDA}" type="presParOf" srcId="{6E2124FF-3D59-8345-B561-A6C36EA706C1}" destId="{0794C7D3-D280-0F44-A41F-64383F50178B}" srcOrd="0" destOrd="0" presId="urn:microsoft.com/office/officeart/2005/8/layout/list1"/>
    <dgm:cxn modelId="{52CB3F5E-9FC3-ED44-B172-8028E0027968}" type="presParOf" srcId="{6E2124FF-3D59-8345-B561-A6C36EA706C1}" destId="{4CC293C3-3F18-2443-9C06-48B99C3BA124}" srcOrd="1" destOrd="0" presId="urn:microsoft.com/office/officeart/2005/8/layout/list1"/>
    <dgm:cxn modelId="{19225923-3033-0B4B-9D16-612671F846F8}" type="presParOf" srcId="{A187D700-EB00-BA48-8996-76EED4FABF87}" destId="{AAF465FB-6F08-B943-B7F2-3E5EB73F5482}" srcOrd="1" destOrd="0" presId="urn:microsoft.com/office/officeart/2005/8/layout/list1"/>
    <dgm:cxn modelId="{59236065-7AE2-D34C-892B-55DFA5BC9931}" type="presParOf" srcId="{A187D700-EB00-BA48-8996-76EED4FABF87}" destId="{7C1073C1-B73D-1746-A1FA-2F7D599C35D6}" srcOrd="2" destOrd="0" presId="urn:microsoft.com/office/officeart/2005/8/layout/list1"/>
    <dgm:cxn modelId="{E9B0765A-2910-9343-ABB7-795E1179CA21}" type="presParOf" srcId="{A187D700-EB00-BA48-8996-76EED4FABF87}" destId="{6DE0730F-B12E-AE4A-B436-B5E9C8E53107}" srcOrd="3" destOrd="0" presId="urn:microsoft.com/office/officeart/2005/8/layout/list1"/>
    <dgm:cxn modelId="{C3C7360E-C665-8946-9901-AEE358147872}" type="presParOf" srcId="{A187D700-EB00-BA48-8996-76EED4FABF87}" destId="{B806D283-50FB-1E49-B6B4-127930D87B38}" srcOrd="4" destOrd="0" presId="urn:microsoft.com/office/officeart/2005/8/layout/list1"/>
    <dgm:cxn modelId="{04B8A117-B04B-1346-BC13-CBE2B1E112CA}" type="presParOf" srcId="{B806D283-50FB-1E49-B6B4-127930D87B38}" destId="{C3AD062E-C1B5-3446-BD87-28AA40ECE4AA}" srcOrd="0" destOrd="0" presId="urn:microsoft.com/office/officeart/2005/8/layout/list1"/>
    <dgm:cxn modelId="{B68FEE5A-60C1-F44D-B29E-5033979FF341}" type="presParOf" srcId="{B806D283-50FB-1E49-B6B4-127930D87B38}" destId="{6BD893CA-053A-4247-A845-2AEACA8D00BF}" srcOrd="1" destOrd="0" presId="urn:microsoft.com/office/officeart/2005/8/layout/list1"/>
    <dgm:cxn modelId="{45FD12C3-4FE3-9748-8C45-7631EE3A4230}" type="presParOf" srcId="{A187D700-EB00-BA48-8996-76EED4FABF87}" destId="{D62A3848-DF19-D241-9639-03AD8E17EE68}" srcOrd="5" destOrd="0" presId="urn:microsoft.com/office/officeart/2005/8/layout/list1"/>
    <dgm:cxn modelId="{81C0AFA2-0190-374D-AE4E-035E5142D84C}" type="presParOf" srcId="{A187D700-EB00-BA48-8996-76EED4FABF87}" destId="{3CFFFD72-0E0A-F94F-89F5-F37AAFF9C5E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FBE5F3-0663-43DA-97DE-D53E5B80991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5ECE2C8-0FC4-4649-AF16-652F2DA0A7D4}">
      <dgm:prSet/>
      <dgm:spPr/>
      <dgm:t>
        <a:bodyPr/>
        <a:lstStyle/>
        <a:p>
          <a:r>
            <a:rPr lang="de-DE" baseline="0"/>
            <a:t>Claudia Sternberg: </a:t>
          </a:r>
          <a:r>
            <a:rPr lang="de-DE" i="1" baseline="0"/>
            <a:t>Written to be Read: the Screenplay as Text</a:t>
          </a:r>
          <a:endParaRPr lang="en-US"/>
        </a:p>
      </dgm:t>
    </dgm:pt>
    <dgm:pt modelId="{FB32DD19-5AA2-4AF3-8F96-5932ACAFE5D3}" type="parTrans" cxnId="{71D74686-0F7E-4C75-A11F-9B43A3D0DE19}">
      <dgm:prSet/>
      <dgm:spPr/>
      <dgm:t>
        <a:bodyPr/>
        <a:lstStyle/>
        <a:p>
          <a:endParaRPr lang="en-US"/>
        </a:p>
      </dgm:t>
    </dgm:pt>
    <dgm:pt modelId="{B8544FFC-92CC-4853-A100-D92104F8819B}" type="sibTrans" cxnId="{71D74686-0F7E-4C75-A11F-9B43A3D0DE19}">
      <dgm:prSet/>
      <dgm:spPr/>
      <dgm:t>
        <a:bodyPr/>
        <a:lstStyle/>
        <a:p>
          <a:endParaRPr lang="en-US"/>
        </a:p>
      </dgm:t>
    </dgm:pt>
    <dgm:pt modelId="{AA7E55ED-0D4B-4E97-B5BF-126C7A6BE01B}">
      <dgm:prSet/>
      <dgm:spPr/>
      <dgm:t>
        <a:bodyPr/>
        <a:lstStyle/>
        <a:p>
          <a:r>
            <a:rPr lang="de-DE" baseline="0"/>
            <a:t>Janet Staiger: </a:t>
          </a:r>
          <a:r>
            <a:rPr lang="de-DE" i="1" baseline="0"/>
            <a:t>Blueprints for Feature Films: Hollywood‘s Continuity Scripts</a:t>
          </a:r>
          <a:endParaRPr lang="en-US"/>
        </a:p>
      </dgm:t>
    </dgm:pt>
    <dgm:pt modelId="{C3F16BB3-083B-42C3-BAF7-3A38C5714760}" type="parTrans" cxnId="{AD98497C-4B2A-4E97-8FE9-4EC40309DDEB}">
      <dgm:prSet/>
      <dgm:spPr/>
      <dgm:t>
        <a:bodyPr/>
        <a:lstStyle/>
        <a:p>
          <a:endParaRPr lang="en-US"/>
        </a:p>
      </dgm:t>
    </dgm:pt>
    <dgm:pt modelId="{98DEA192-1F36-4E48-BECF-3DEB175DEC86}" type="sibTrans" cxnId="{AD98497C-4B2A-4E97-8FE9-4EC40309DDEB}">
      <dgm:prSet/>
      <dgm:spPr/>
      <dgm:t>
        <a:bodyPr/>
        <a:lstStyle/>
        <a:p>
          <a:endParaRPr lang="en-US"/>
        </a:p>
      </dgm:t>
    </dgm:pt>
    <dgm:pt modelId="{0BEF9C9D-7416-A249-8CE4-5F4AE13E2E7F}" type="pres">
      <dgm:prSet presAssocID="{CDFBE5F3-0663-43DA-97DE-D53E5B809910}" presName="hierChild1" presStyleCnt="0">
        <dgm:presLayoutVars>
          <dgm:chPref val="1"/>
          <dgm:dir/>
          <dgm:animOne val="branch"/>
          <dgm:animLvl val="lvl"/>
          <dgm:resizeHandles/>
        </dgm:presLayoutVars>
      </dgm:prSet>
      <dgm:spPr/>
    </dgm:pt>
    <dgm:pt modelId="{A9D88F43-AF8E-E24D-8253-93EC9C049107}" type="pres">
      <dgm:prSet presAssocID="{35ECE2C8-0FC4-4649-AF16-652F2DA0A7D4}" presName="hierRoot1" presStyleCnt="0"/>
      <dgm:spPr/>
    </dgm:pt>
    <dgm:pt modelId="{EAE795EF-81A2-F642-A8AA-3F88DC2EE8B7}" type="pres">
      <dgm:prSet presAssocID="{35ECE2C8-0FC4-4649-AF16-652F2DA0A7D4}" presName="composite" presStyleCnt="0"/>
      <dgm:spPr/>
    </dgm:pt>
    <dgm:pt modelId="{B1EC972B-3525-CB4F-B045-1BE085FC2258}" type="pres">
      <dgm:prSet presAssocID="{35ECE2C8-0FC4-4649-AF16-652F2DA0A7D4}" presName="background" presStyleLbl="node0" presStyleIdx="0" presStyleCnt="2"/>
      <dgm:spPr/>
    </dgm:pt>
    <dgm:pt modelId="{9596EBA3-BB5F-104C-B11B-03D7910C6026}" type="pres">
      <dgm:prSet presAssocID="{35ECE2C8-0FC4-4649-AF16-652F2DA0A7D4}" presName="text" presStyleLbl="fgAcc0" presStyleIdx="0" presStyleCnt="2">
        <dgm:presLayoutVars>
          <dgm:chPref val="3"/>
        </dgm:presLayoutVars>
      </dgm:prSet>
      <dgm:spPr/>
    </dgm:pt>
    <dgm:pt modelId="{6BF58FBF-200D-2549-BDA0-6D21CFA942A9}" type="pres">
      <dgm:prSet presAssocID="{35ECE2C8-0FC4-4649-AF16-652F2DA0A7D4}" presName="hierChild2" presStyleCnt="0"/>
      <dgm:spPr/>
    </dgm:pt>
    <dgm:pt modelId="{9582B759-8052-004A-88F7-8FE006DA07E0}" type="pres">
      <dgm:prSet presAssocID="{AA7E55ED-0D4B-4E97-B5BF-126C7A6BE01B}" presName="hierRoot1" presStyleCnt="0"/>
      <dgm:spPr/>
    </dgm:pt>
    <dgm:pt modelId="{CBACE919-F497-9C42-8755-E9E6D3D65F18}" type="pres">
      <dgm:prSet presAssocID="{AA7E55ED-0D4B-4E97-B5BF-126C7A6BE01B}" presName="composite" presStyleCnt="0"/>
      <dgm:spPr/>
    </dgm:pt>
    <dgm:pt modelId="{B9C191D4-D74A-B842-8E94-3D031B785747}" type="pres">
      <dgm:prSet presAssocID="{AA7E55ED-0D4B-4E97-B5BF-126C7A6BE01B}" presName="background" presStyleLbl="node0" presStyleIdx="1" presStyleCnt="2"/>
      <dgm:spPr/>
    </dgm:pt>
    <dgm:pt modelId="{3C627EA6-5750-C44B-8A2B-E862E766E22E}" type="pres">
      <dgm:prSet presAssocID="{AA7E55ED-0D4B-4E97-B5BF-126C7A6BE01B}" presName="text" presStyleLbl="fgAcc0" presStyleIdx="1" presStyleCnt="2">
        <dgm:presLayoutVars>
          <dgm:chPref val="3"/>
        </dgm:presLayoutVars>
      </dgm:prSet>
      <dgm:spPr/>
    </dgm:pt>
    <dgm:pt modelId="{9DC6B4CC-4A2A-824C-97D5-F3E95F3DE73A}" type="pres">
      <dgm:prSet presAssocID="{AA7E55ED-0D4B-4E97-B5BF-126C7A6BE01B}" presName="hierChild2" presStyleCnt="0"/>
      <dgm:spPr/>
    </dgm:pt>
  </dgm:ptLst>
  <dgm:cxnLst>
    <dgm:cxn modelId="{E7D9A158-8AC9-AD47-AC0D-C8B982933F9E}" type="presOf" srcId="{AA7E55ED-0D4B-4E97-B5BF-126C7A6BE01B}" destId="{3C627EA6-5750-C44B-8A2B-E862E766E22E}" srcOrd="0" destOrd="0" presId="urn:microsoft.com/office/officeart/2005/8/layout/hierarchy1"/>
    <dgm:cxn modelId="{BC80686F-F94F-6D4F-BA90-765D38C6D71F}" type="presOf" srcId="{CDFBE5F3-0663-43DA-97DE-D53E5B809910}" destId="{0BEF9C9D-7416-A249-8CE4-5F4AE13E2E7F}" srcOrd="0" destOrd="0" presId="urn:microsoft.com/office/officeart/2005/8/layout/hierarchy1"/>
    <dgm:cxn modelId="{AD98497C-4B2A-4E97-8FE9-4EC40309DDEB}" srcId="{CDFBE5F3-0663-43DA-97DE-D53E5B809910}" destId="{AA7E55ED-0D4B-4E97-B5BF-126C7A6BE01B}" srcOrd="1" destOrd="0" parTransId="{C3F16BB3-083B-42C3-BAF7-3A38C5714760}" sibTransId="{98DEA192-1F36-4E48-BECF-3DEB175DEC86}"/>
    <dgm:cxn modelId="{71D74686-0F7E-4C75-A11F-9B43A3D0DE19}" srcId="{CDFBE5F3-0663-43DA-97DE-D53E5B809910}" destId="{35ECE2C8-0FC4-4649-AF16-652F2DA0A7D4}" srcOrd="0" destOrd="0" parTransId="{FB32DD19-5AA2-4AF3-8F96-5932ACAFE5D3}" sibTransId="{B8544FFC-92CC-4853-A100-D92104F8819B}"/>
    <dgm:cxn modelId="{0F7C20C5-7CCA-9441-8918-810567A3421F}" type="presOf" srcId="{35ECE2C8-0FC4-4649-AF16-652F2DA0A7D4}" destId="{9596EBA3-BB5F-104C-B11B-03D7910C6026}" srcOrd="0" destOrd="0" presId="urn:microsoft.com/office/officeart/2005/8/layout/hierarchy1"/>
    <dgm:cxn modelId="{3A9A5602-6CB9-A24E-8906-7107C12ACD34}" type="presParOf" srcId="{0BEF9C9D-7416-A249-8CE4-5F4AE13E2E7F}" destId="{A9D88F43-AF8E-E24D-8253-93EC9C049107}" srcOrd="0" destOrd="0" presId="urn:microsoft.com/office/officeart/2005/8/layout/hierarchy1"/>
    <dgm:cxn modelId="{811E3097-C0F9-0644-9A2B-8C75EAAB7ACC}" type="presParOf" srcId="{A9D88F43-AF8E-E24D-8253-93EC9C049107}" destId="{EAE795EF-81A2-F642-A8AA-3F88DC2EE8B7}" srcOrd="0" destOrd="0" presId="urn:microsoft.com/office/officeart/2005/8/layout/hierarchy1"/>
    <dgm:cxn modelId="{ED3B602E-727F-A54E-871D-7539D6389823}" type="presParOf" srcId="{EAE795EF-81A2-F642-A8AA-3F88DC2EE8B7}" destId="{B1EC972B-3525-CB4F-B045-1BE085FC2258}" srcOrd="0" destOrd="0" presId="urn:microsoft.com/office/officeart/2005/8/layout/hierarchy1"/>
    <dgm:cxn modelId="{A26C1F68-1F82-A143-A162-9E1F4F244D4F}" type="presParOf" srcId="{EAE795EF-81A2-F642-A8AA-3F88DC2EE8B7}" destId="{9596EBA3-BB5F-104C-B11B-03D7910C6026}" srcOrd="1" destOrd="0" presId="urn:microsoft.com/office/officeart/2005/8/layout/hierarchy1"/>
    <dgm:cxn modelId="{F3CC64D4-509D-DD4E-9B4D-370CB968D4B9}" type="presParOf" srcId="{A9D88F43-AF8E-E24D-8253-93EC9C049107}" destId="{6BF58FBF-200D-2549-BDA0-6D21CFA942A9}" srcOrd="1" destOrd="0" presId="urn:microsoft.com/office/officeart/2005/8/layout/hierarchy1"/>
    <dgm:cxn modelId="{4E4EFDCA-ADDE-8547-A046-3E05A7ABBDD7}" type="presParOf" srcId="{0BEF9C9D-7416-A249-8CE4-5F4AE13E2E7F}" destId="{9582B759-8052-004A-88F7-8FE006DA07E0}" srcOrd="1" destOrd="0" presId="urn:microsoft.com/office/officeart/2005/8/layout/hierarchy1"/>
    <dgm:cxn modelId="{2E072A4F-D744-D44B-88D7-FA5350B18590}" type="presParOf" srcId="{9582B759-8052-004A-88F7-8FE006DA07E0}" destId="{CBACE919-F497-9C42-8755-E9E6D3D65F18}" srcOrd="0" destOrd="0" presId="urn:microsoft.com/office/officeart/2005/8/layout/hierarchy1"/>
    <dgm:cxn modelId="{136FE659-4E4A-A941-8B86-65CB9469DDF6}" type="presParOf" srcId="{CBACE919-F497-9C42-8755-E9E6D3D65F18}" destId="{B9C191D4-D74A-B842-8E94-3D031B785747}" srcOrd="0" destOrd="0" presId="urn:microsoft.com/office/officeart/2005/8/layout/hierarchy1"/>
    <dgm:cxn modelId="{BD4DAB4E-05F2-AB4B-84F7-68596BE65EFE}" type="presParOf" srcId="{CBACE919-F497-9C42-8755-E9E6D3D65F18}" destId="{3C627EA6-5750-C44B-8A2B-E862E766E22E}" srcOrd="1" destOrd="0" presId="urn:microsoft.com/office/officeart/2005/8/layout/hierarchy1"/>
    <dgm:cxn modelId="{F9AE33E0-4723-7B4D-8F3F-161C9DA48EA3}" type="presParOf" srcId="{9582B759-8052-004A-88F7-8FE006DA07E0}" destId="{9DC6B4CC-4A2A-824C-97D5-F3E95F3DE7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940143-A115-423D-9DDC-4B221872ECD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57EC648-96A4-4F97-8B92-63C51398AAD2}">
      <dgm:prSet/>
      <dgm:spPr/>
      <dgm:t>
        <a:bodyPr/>
        <a:lstStyle/>
        <a:p>
          <a:r>
            <a:rPr lang="de-DE"/>
            <a:t>Pauline Kael: </a:t>
          </a:r>
          <a:r>
            <a:rPr lang="de-DE" i="1"/>
            <a:t>Citizen Kane Book</a:t>
          </a:r>
          <a:endParaRPr lang="en-US"/>
        </a:p>
      </dgm:t>
    </dgm:pt>
    <dgm:pt modelId="{52E17C47-793D-4C31-86B0-195D98DE031B}" type="parTrans" cxnId="{4F599058-E73C-4D0A-8ECE-B13B994A2E42}">
      <dgm:prSet/>
      <dgm:spPr/>
      <dgm:t>
        <a:bodyPr/>
        <a:lstStyle/>
        <a:p>
          <a:endParaRPr lang="en-US"/>
        </a:p>
      </dgm:t>
    </dgm:pt>
    <dgm:pt modelId="{39F5F8DD-4CED-46BC-9047-758707D9EC1A}" type="sibTrans" cxnId="{4F599058-E73C-4D0A-8ECE-B13B994A2E42}">
      <dgm:prSet/>
      <dgm:spPr/>
      <dgm:t>
        <a:bodyPr/>
        <a:lstStyle/>
        <a:p>
          <a:endParaRPr lang="en-US"/>
        </a:p>
      </dgm:t>
    </dgm:pt>
    <dgm:pt modelId="{E20C7265-AE87-4442-9DE5-D9C74ACEB487}">
      <dgm:prSet/>
      <dgm:spPr/>
      <dgm:t>
        <a:bodyPr/>
        <a:lstStyle/>
        <a:p>
          <a:r>
            <a:rPr lang="de-DE"/>
            <a:t>Richard Corliss: </a:t>
          </a:r>
          <a:r>
            <a:rPr lang="de-DE" i="1"/>
            <a:t>Talking Pictures</a:t>
          </a:r>
          <a:endParaRPr lang="en-US"/>
        </a:p>
      </dgm:t>
    </dgm:pt>
    <dgm:pt modelId="{B62F1F95-6CA1-4009-8F7A-E4BA65ECC539}" type="parTrans" cxnId="{1B3F01CD-1C25-4148-9A28-94D46DE875BC}">
      <dgm:prSet/>
      <dgm:spPr/>
      <dgm:t>
        <a:bodyPr/>
        <a:lstStyle/>
        <a:p>
          <a:endParaRPr lang="en-US"/>
        </a:p>
      </dgm:t>
    </dgm:pt>
    <dgm:pt modelId="{B8A2CDC8-11B3-48FF-8D1B-AA114A16E29B}" type="sibTrans" cxnId="{1B3F01CD-1C25-4148-9A28-94D46DE875BC}">
      <dgm:prSet/>
      <dgm:spPr/>
      <dgm:t>
        <a:bodyPr/>
        <a:lstStyle/>
        <a:p>
          <a:endParaRPr lang="en-US"/>
        </a:p>
      </dgm:t>
    </dgm:pt>
    <dgm:pt modelId="{C93CDC55-D6E8-F244-A4CA-C7BBA7058D87}" type="pres">
      <dgm:prSet presAssocID="{2F940143-A115-423D-9DDC-4B221872ECDA}" presName="hierChild1" presStyleCnt="0">
        <dgm:presLayoutVars>
          <dgm:chPref val="1"/>
          <dgm:dir/>
          <dgm:animOne val="branch"/>
          <dgm:animLvl val="lvl"/>
          <dgm:resizeHandles/>
        </dgm:presLayoutVars>
      </dgm:prSet>
      <dgm:spPr/>
    </dgm:pt>
    <dgm:pt modelId="{0B855DF6-C296-6E48-9FE3-0FED28BA729E}" type="pres">
      <dgm:prSet presAssocID="{B57EC648-96A4-4F97-8B92-63C51398AAD2}" presName="hierRoot1" presStyleCnt="0"/>
      <dgm:spPr/>
    </dgm:pt>
    <dgm:pt modelId="{B494A958-6A68-034D-851F-9ED3278DCADE}" type="pres">
      <dgm:prSet presAssocID="{B57EC648-96A4-4F97-8B92-63C51398AAD2}" presName="composite" presStyleCnt="0"/>
      <dgm:spPr/>
    </dgm:pt>
    <dgm:pt modelId="{13A03451-AA82-B54A-A5FD-198044EB8758}" type="pres">
      <dgm:prSet presAssocID="{B57EC648-96A4-4F97-8B92-63C51398AAD2}" presName="background" presStyleLbl="node0" presStyleIdx="0" presStyleCnt="2"/>
      <dgm:spPr/>
    </dgm:pt>
    <dgm:pt modelId="{16E7E595-E5DD-8041-948E-04ADE60F374F}" type="pres">
      <dgm:prSet presAssocID="{B57EC648-96A4-4F97-8B92-63C51398AAD2}" presName="text" presStyleLbl="fgAcc0" presStyleIdx="0" presStyleCnt="2">
        <dgm:presLayoutVars>
          <dgm:chPref val="3"/>
        </dgm:presLayoutVars>
      </dgm:prSet>
      <dgm:spPr/>
    </dgm:pt>
    <dgm:pt modelId="{62464776-91DD-A247-93E8-137673436036}" type="pres">
      <dgm:prSet presAssocID="{B57EC648-96A4-4F97-8B92-63C51398AAD2}" presName="hierChild2" presStyleCnt="0"/>
      <dgm:spPr/>
    </dgm:pt>
    <dgm:pt modelId="{6337A02F-6294-A74C-B91A-74F9A26DD5F6}" type="pres">
      <dgm:prSet presAssocID="{E20C7265-AE87-4442-9DE5-D9C74ACEB487}" presName="hierRoot1" presStyleCnt="0"/>
      <dgm:spPr/>
    </dgm:pt>
    <dgm:pt modelId="{26E5F72D-A239-A349-9DE2-C69E0D30D7BB}" type="pres">
      <dgm:prSet presAssocID="{E20C7265-AE87-4442-9DE5-D9C74ACEB487}" presName="composite" presStyleCnt="0"/>
      <dgm:spPr/>
    </dgm:pt>
    <dgm:pt modelId="{4C542B02-9990-1647-9F86-25AD60F1D886}" type="pres">
      <dgm:prSet presAssocID="{E20C7265-AE87-4442-9DE5-D9C74ACEB487}" presName="background" presStyleLbl="node0" presStyleIdx="1" presStyleCnt="2"/>
      <dgm:spPr/>
    </dgm:pt>
    <dgm:pt modelId="{C08E57A7-AC7A-E945-B81E-A84D8E39F929}" type="pres">
      <dgm:prSet presAssocID="{E20C7265-AE87-4442-9DE5-D9C74ACEB487}" presName="text" presStyleLbl="fgAcc0" presStyleIdx="1" presStyleCnt="2">
        <dgm:presLayoutVars>
          <dgm:chPref val="3"/>
        </dgm:presLayoutVars>
      </dgm:prSet>
      <dgm:spPr/>
    </dgm:pt>
    <dgm:pt modelId="{A844F91B-C563-5E47-AC01-8CE58CFFE479}" type="pres">
      <dgm:prSet presAssocID="{E20C7265-AE87-4442-9DE5-D9C74ACEB487}" presName="hierChild2" presStyleCnt="0"/>
      <dgm:spPr/>
    </dgm:pt>
  </dgm:ptLst>
  <dgm:cxnLst>
    <dgm:cxn modelId="{F31F3C07-C339-AE4A-A054-F18D9E7A16B9}" type="presOf" srcId="{B57EC648-96A4-4F97-8B92-63C51398AAD2}" destId="{16E7E595-E5DD-8041-948E-04ADE60F374F}" srcOrd="0" destOrd="0" presId="urn:microsoft.com/office/officeart/2005/8/layout/hierarchy1"/>
    <dgm:cxn modelId="{D402121E-8284-8346-8EE1-24ECA69FFEB2}" type="presOf" srcId="{E20C7265-AE87-4442-9DE5-D9C74ACEB487}" destId="{C08E57A7-AC7A-E945-B81E-A84D8E39F929}" srcOrd="0" destOrd="0" presId="urn:microsoft.com/office/officeart/2005/8/layout/hierarchy1"/>
    <dgm:cxn modelId="{F6AC6445-35FE-6344-BEA8-DB3A31258A84}" type="presOf" srcId="{2F940143-A115-423D-9DDC-4B221872ECDA}" destId="{C93CDC55-D6E8-F244-A4CA-C7BBA7058D87}" srcOrd="0" destOrd="0" presId="urn:microsoft.com/office/officeart/2005/8/layout/hierarchy1"/>
    <dgm:cxn modelId="{4F599058-E73C-4D0A-8ECE-B13B994A2E42}" srcId="{2F940143-A115-423D-9DDC-4B221872ECDA}" destId="{B57EC648-96A4-4F97-8B92-63C51398AAD2}" srcOrd="0" destOrd="0" parTransId="{52E17C47-793D-4C31-86B0-195D98DE031B}" sibTransId="{39F5F8DD-4CED-46BC-9047-758707D9EC1A}"/>
    <dgm:cxn modelId="{1B3F01CD-1C25-4148-9A28-94D46DE875BC}" srcId="{2F940143-A115-423D-9DDC-4B221872ECDA}" destId="{E20C7265-AE87-4442-9DE5-D9C74ACEB487}" srcOrd="1" destOrd="0" parTransId="{B62F1F95-6CA1-4009-8F7A-E4BA65ECC539}" sibTransId="{B8A2CDC8-11B3-48FF-8D1B-AA114A16E29B}"/>
    <dgm:cxn modelId="{B34DED84-4492-5245-903E-A50EC241E74C}" type="presParOf" srcId="{C93CDC55-D6E8-F244-A4CA-C7BBA7058D87}" destId="{0B855DF6-C296-6E48-9FE3-0FED28BA729E}" srcOrd="0" destOrd="0" presId="urn:microsoft.com/office/officeart/2005/8/layout/hierarchy1"/>
    <dgm:cxn modelId="{0C7CB0D6-C8D4-6A46-8124-F78E80FC194A}" type="presParOf" srcId="{0B855DF6-C296-6E48-9FE3-0FED28BA729E}" destId="{B494A958-6A68-034D-851F-9ED3278DCADE}" srcOrd="0" destOrd="0" presId="urn:microsoft.com/office/officeart/2005/8/layout/hierarchy1"/>
    <dgm:cxn modelId="{EB260EF2-AE36-E24B-91E8-7DB6E544A05F}" type="presParOf" srcId="{B494A958-6A68-034D-851F-9ED3278DCADE}" destId="{13A03451-AA82-B54A-A5FD-198044EB8758}" srcOrd="0" destOrd="0" presId="urn:microsoft.com/office/officeart/2005/8/layout/hierarchy1"/>
    <dgm:cxn modelId="{81D42A9F-A9C8-3942-9B94-357B4A3A4185}" type="presParOf" srcId="{B494A958-6A68-034D-851F-9ED3278DCADE}" destId="{16E7E595-E5DD-8041-948E-04ADE60F374F}" srcOrd="1" destOrd="0" presId="urn:microsoft.com/office/officeart/2005/8/layout/hierarchy1"/>
    <dgm:cxn modelId="{2852185E-DC63-8740-98BA-50171E9AC790}" type="presParOf" srcId="{0B855DF6-C296-6E48-9FE3-0FED28BA729E}" destId="{62464776-91DD-A247-93E8-137673436036}" srcOrd="1" destOrd="0" presId="urn:microsoft.com/office/officeart/2005/8/layout/hierarchy1"/>
    <dgm:cxn modelId="{EF067D94-E328-6046-8410-EA15FD419480}" type="presParOf" srcId="{C93CDC55-D6E8-F244-A4CA-C7BBA7058D87}" destId="{6337A02F-6294-A74C-B91A-74F9A26DD5F6}" srcOrd="1" destOrd="0" presId="urn:microsoft.com/office/officeart/2005/8/layout/hierarchy1"/>
    <dgm:cxn modelId="{11A5646B-3DB9-E148-A569-A0B331FA0A21}" type="presParOf" srcId="{6337A02F-6294-A74C-B91A-74F9A26DD5F6}" destId="{26E5F72D-A239-A349-9DE2-C69E0D30D7BB}" srcOrd="0" destOrd="0" presId="urn:microsoft.com/office/officeart/2005/8/layout/hierarchy1"/>
    <dgm:cxn modelId="{D810FFF9-D9BB-CC48-AAF8-5DD4F1A9A7F4}" type="presParOf" srcId="{26E5F72D-A239-A349-9DE2-C69E0D30D7BB}" destId="{4C542B02-9990-1647-9F86-25AD60F1D886}" srcOrd="0" destOrd="0" presId="urn:microsoft.com/office/officeart/2005/8/layout/hierarchy1"/>
    <dgm:cxn modelId="{FF398F0A-495A-F84B-8256-56C3A873635F}" type="presParOf" srcId="{26E5F72D-A239-A349-9DE2-C69E0D30D7BB}" destId="{C08E57A7-AC7A-E945-B81E-A84D8E39F929}" srcOrd="1" destOrd="0" presId="urn:microsoft.com/office/officeart/2005/8/layout/hierarchy1"/>
    <dgm:cxn modelId="{7310A2E7-DB87-8F43-9D32-1D4A5EFB283A}" type="presParOf" srcId="{6337A02F-6294-A74C-B91A-74F9A26DD5F6}" destId="{A844F91B-C563-5E47-AC01-8CE58CFFE4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5BBFF-A267-4E32-B0DC-79E7F126307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B1B845A-3302-4856-837E-273F7D8609D8}">
      <dgm:prSet/>
      <dgm:spPr/>
      <dgm:t>
        <a:bodyPr/>
        <a:lstStyle/>
        <a:p>
          <a:r>
            <a:rPr lang="de-DE" baseline="0"/>
            <a:t>Screenwriting Research Network</a:t>
          </a:r>
          <a:endParaRPr lang="en-US"/>
        </a:p>
      </dgm:t>
    </dgm:pt>
    <dgm:pt modelId="{E6EEC56A-E771-40F5-A060-AE74B1BB4EE1}" type="parTrans" cxnId="{C44AF996-829F-4481-B5ED-7A38C7B76CFF}">
      <dgm:prSet/>
      <dgm:spPr/>
      <dgm:t>
        <a:bodyPr/>
        <a:lstStyle/>
        <a:p>
          <a:endParaRPr lang="en-US"/>
        </a:p>
      </dgm:t>
    </dgm:pt>
    <dgm:pt modelId="{DD8413B2-AAFE-4752-B5D9-46FA5C15B1ED}" type="sibTrans" cxnId="{C44AF996-829F-4481-B5ED-7A38C7B76CFF}">
      <dgm:prSet/>
      <dgm:spPr/>
      <dgm:t>
        <a:bodyPr/>
        <a:lstStyle/>
        <a:p>
          <a:endParaRPr lang="en-US"/>
        </a:p>
      </dgm:t>
    </dgm:pt>
    <dgm:pt modelId="{8E847355-C125-40AF-A51B-466DA1CBDD25}">
      <dgm:prSet/>
      <dgm:spPr/>
      <dgm:t>
        <a:bodyPr/>
        <a:lstStyle/>
        <a:p>
          <a:r>
            <a:rPr lang="de-DE" baseline="0"/>
            <a:t>Journal of Screenwriting</a:t>
          </a:r>
          <a:endParaRPr lang="en-US"/>
        </a:p>
      </dgm:t>
    </dgm:pt>
    <dgm:pt modelId="{CA00D2B9-944C-46AC-8B25-B219A88F3B94}" type="parTrans" cxnId="{E876FD2B-A754-43CD-B52D-3C88A5408739}">
      <dgm:prSet/>
      <dgm:spPr/>
      <dgm:t>
        <a:bodyPr/>
        <a:lstStyle/>
        <a:p>
          <a:endParaRPr lang="en-US"/>
        </a:p>
      </dgm:t>
    </dgm:pt>
    <dgm:pt modelId="{9BFED0BF-ACDC-4F60-8F68-DB3CD342D439}" type="sibTrans" cxnId="{E876FD2B-A754-43CD-B52D-3C88A5408739}">
      <dgm:prSet/>
      <dgm:spPr/>
      <dgm:t>
        <a:bodyPr/>
        <a:lstStyle/>
        <a:p>
          <a:endParaRPr lang="en-US"/>
        </a:p>
      </dgm:t>
    </dgm:pt>
    <dgm:pt modelId="{DF915AE4-B04D-4448-8CD2-191937FFD2EF}">
      <dgm:prSet/>
      <dgm:spPr/>
      <dgm:t>
        <a:bodyPr/>
        <a:lstStyle/>
        <a:p>
          <a:r>
            <a:rPr lang="de-DE" baseline="0"/>
            <a:t>Palgrave Studies in Screenwriting</a:t>
          </a:r>
          <a:endParaRPr lang="en-US"/>
        </a:p>
      </dgm:t>
    </dgm:pt>
    <dgm:pt modelId="{A99696F7-E10C-4111-9D10-AA4FD3613F36}" type="parTrans" cxnId="{19FA5FAE-C894-442E-970C-1482F808DDFE}">
      <dgm:prSet/>
      <dgm:spPr/>
      <dgm:t>
        <a:bodyPr/>
        <a:lstStyle/>
        <a:p>
          <a:endParaRPr lang="en-US"/>
        </a:p>
      </dgm:t>
    </dgm:pt>
    <dgm:pt modelId="{89253CC6-138C-4E57-A3EB-39534A4341A1}" type="sibTrans" cxnId="{19FA5FAE-C894-442E-970C-1482F808DDFE}">
      <dgm:prSet/>
      <dgm:spPr/>
      <dgm:t>
        <a:bodyPr/>
        <a:lstStyle/>
        <a:p>
          <a:endParaRPr lang="en-US"/>
        </a:p>
      </dgm:t>
    </dgm:pt>
    <dgm:pt modelId="{3B8397D2-2883-45B5-9FAA-AA1C9F3F340A}" type="pres">
      <dgm:prSet presAssocID="{EA25BBFF-A267-4E32-B0DC-79E7F1263073}" presName="root" presStyleCnt="0">
        <dgm:presLayoutVars>
          <dgm:dir/>
          <dgm:resizeHandles val="exact"/>
        </dgm:presLayoutVars>
      </dgm:prSet>
      <dgm:spPr/>
    </dgm:pt>
    <dgm:pt modelId="{5475E4AA-F237-4EB2-8590-B3E92158AAF9}" type="pres">
      <dgm:prSet presAssocID="{0B1B845A-3302-4856-837E-273F7D8609D8}" presName="compNode" presStyleCnt="0"/>
      <dgm:spPr/>
    </dgm:pt>
    <dgm:pt modelId="{56FA8985-BE18-442F-8C6B-E1A5F0AAA169}" type="pres">
      <dgm:prSet presAssocID="{0B1B845A-3302-4856-837E-273F7D8609D8}" presName="bgRect" presStyleLbl="bgShp" presStyleIdx="0" presStyleCnt="3"/>
      <dgm:spPr/>
    </dgm:pt>
    <dgm:pt modelId="{C2AA06B9-072B-416A-A345-6AC50A38CF0A}" type="pres">
      <dgm:prSet presAssocID="{0B1B845A-3302-4856-837E-273F7D8609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D89AD9C-EA1A-4086-867D-EB8FB187DE39}" type="pres">
      <dgm:prSet presAssocID="{0B1B845A-3302-4856-837E-273F7D8609D8}" presName="spaceRect" presStyleCnt="0"/>
      <dgm:spPr/>
    </dgm:pt>
    <dgm:pt modelId="{33F72113-8403-4E02-9CC8-7FB70EE2B446}" type="pres">
      <dgm:prSet presAssocID="{0B1B845A-3302-4856-837E-273F7D8609D8}" presName="parTx" presStyleLbl="revTx" presStyleIdx="0" presStyleCnt="3">
        <dgm:presLayoutVars>
          <dgm:chMax val="0"/>
          <dgm:chPref val="0"/>
        </dgm:presLayoutVars>
      </dgm:prSet>
      <dgm:spPr/>
    </dgm:pt>
    <dgm:pt modelId="{0CD81C02-C6E1-4758-9E4A-DB528B184D81}" type="pres">
      <dgm:prSet presAssocID="{DD8413B2-AAFE-4752-B5D9-46FA5C15B1ED}" presName="sibTrans" presStyleCnt="0"/>
      <dgm:spPr/>
    </dgm:pt>
    <dgm:pt modelId="{0ACB463E-EB78-469B-A9A1-E9411A7215F8}" type="pres">
      <dgm:prSet presAssocID="{8E847355-C125-40AF-A51B-466DA1CBDD25}" presName="compNode" presStyleCnt="0"/>
      <dgm:spPr/>
    </dgm:pt>
    <dgm:pt modelId="{128FEABD-5932-40C9-B1A9-95134C62AE7A}" type="pres">
      <dgm:prSet presAssocID="{8E847355-C125-40AF-A51B-466DA1CBDD25}" presName="bgRect" presStyleLbl="bgShp" presStyleIdx="1" presStyleCnt="3"/>
      <dgm:spPr/>
    </dgm:pt>
    <dgm:pt modelId="{270A1547-6C9A-4809-A101-E18EED4569C8}" type="pres">
      <dgm:prSet presAssocID="{8E847355-C125-40AF-A51B-466DA1CBDD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eistift"/>
        </a:ext>
      </dgm:extLst>
    </dgm:pt>
    <dgm:pt modelId="{E4AD865A-0985-43AA-9778-27D8A29F9085}" type="pres">
      <dgm:prSet presAssocID="{8E847355-C125-40AF-A51B-466DA1CBDD25}" presName="spaceRect" presStyleCnt="0"/>
      <dgm:spPr/>
    </dgm:pt>
    <dgm:pt modelId="{8A65C65C-4AA5-4F0A-AABD-6312D3692625}" type="pres">
      <dgm:prSet presAssocID="{8E847355-C125-40AF-A51B-466DA1CBDD25}" presName="parTx" presStyleLbl="revTx" presStyleIdx="1" presStyleCnt="3">
        <dgm:presLayoutVars>
          <dgm:chMax val="0"/>
          <dgm:chPref val="0"/>
        </dgm:presLayoutVars>
      </dgm:prSet>
      <dgm:spPr/>
    </dgm:pt>
    <dgm:pt modelId="{9F70349E-F6E8-4F12-96C3-D6077E287197}" type="pres">
      <dgm:prSet presAssocID="{9BFED0BF-ACDC-4F60-8F68-DB3CD342D439}" presName="sibTrans" presStyleCnt="0"/>
      <dgm:spPr/>
    </dgm:pt>
    <dgm:pt modelId="{54C95CD5-C03A-49B8-8F56-B80C5A8D6035}" type="pres">
      <dgm:prSet presAssocID="{DF915AE4-B04D-4448-8CD2-191937FFD2EF}" presName="compNode" presStyleCnt="0"/>
      <dgm:spPr/>
    </dgm:pt>
    <dgm:pt modelId="{D7193758-26ED-4253-84D3-6BFEBA67C278}" type="pres">
      <dgm:prSet presAssocID="{DF915AE4-B04D-4448-8CD2-191937FFD2EF}" presName="bgRect" presStyleLbl="bgShp" presStyleIdx="2" presStyleCnt="3"/>
      <dgm:spPr/>
    </dgm:pt>
    <dgm:pt modelId="{6D94D6A0-C1A2-4D1C-83E4-C864974F14A3}" type="pres">
      <dgm:prSet presAssocID="{DF915AE4-B04D-4448-8CD2-191937FFD2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äkchen"/>
        </a:ext>
      </dgm:extLst>
    </dgm:pt>
    <dgm:pt modelId="{2A7F2E59-B08F-474F-99EC-3BCE0421B5BF}" type="pres">
      <dgm:prSet presAssocID="{DF915AE4-B04D-4448-8CD2-191937FFD2EF}" presName="spaceRect" presStyleCnt="0"/>
      <dgm:spPr/>
    </dgm:pt>
    <dgm:pt modelId="{BD87CB2D-C6FA-442C-9967-E59F0A2DC392}" type="pres">
      <dgm:prSet presAssocID="{DF915AE4-B04D-4448-8CD2-191937FFD2EF}" presName="parTx" presStyleLbl="revTx" presStyleIdx="2" presStyleCnt="3">
        <dgm:presLayoutVars>
          <dgm:chMax val="0"/>
          <dgm:chPref val="0"/>
        </dgm:presLayoutVars>
      </dgm:prSet>
      <dgm:spPr/>
    </dgm:pt>
  </dgm:ptLst>
  <dgm:cxnLst>
    <dgm:cxn modelId="{E876FD2B-A754-43CD-B52D-3C88A5408739}" srcId="{EA25BBFF-A267-4E32-B0DC-79E7F1263073}" destId="{8E847355-C125-40AF-A51B-466DA1CBDD25}" srcOrd="1" destOrd="0" parTransId="{CA00D2B9-944C-46AC-8B25-B219A88F3B94}" sibTransId="{9BFED0BF-ACDC-4F60-8F68-DB3CD342D439}"/>
    <dgm:cxn modelId="{DB12C851-5D15-45D2-9EA3-1275E2A91913}" type="presOf" srcId="{DF915AE4-B04D-4448-8CD2-191937FFD2EF}" destId="{BD87CB2D-C6FA-442C-9967-E59F0A2DC392}" srcOrd="0" destOrd="0" presId="urn:microsoft.com/office/officeart/2018/2/layout/IconVerticalSolidList"/>
    <dgm:cxn modelId="{40E82A60-FEF5-46CF-9B5D-5A044EC80B30}" type="presOf" srcId="{8E847355-C125-40AF-A51B-466DA1CBDD25}" destId="{8A65C65C-4AA5-4F0A-AABD-6312D3692625}" srcOrd="0" destOrd="0" presId="urn:microsoft.com/office/officeart/2018/2/layout/IconVerticalSolidList"/>
    <dgm:cxn modelId="{C44AF996-829F-4481-B5ED-7A38C7B76CFF}" srcId="{EA25BBFF-A267-4E32-B0DC-79E7F1263073}" destId="{0B1B845A-3302-4856-837E-273F7D8609D8}" srcOrd="0" destOrd="0" parTransId="{E6EEC56A-E771-40F5-A060-AE74B1BB4EE1}" sibTransId="{DD8413B2-AAFE-4752-B5D9-46FA5C15B1ED}"/>
    <dgm:cxn modelId="{19FA5FAE-C894-442E-970C-1482F808DDFE}" srcId="{EA25BBFF-A267-4E32-B0DC-79E7F1263073}" destId="{DF915AE4-B04D-4448-8CD2-191937FFD2EF}" srcOrd="2" destOrd="0" parTransId="{A99696F7-E10C-4111-9D10-AA4FD3613F36}" sibTransId="{89253CC6-138C-4E57-A3EB-39534A4341A1}"/>
    <dgm:cxn modelId="{D904CFC1-252E-4A96-B632-66DE697636BC}" type="presOf" srcId="{EA25BBFF-A267-4E32-B0DC-79E7F1263073}" destId="{3B8397D2-2883-45B5-9FAA-AA1C9F3F340A}" srcOrd="0" destOrd="0" presId="urn:microsoft.com/office/officeart/2018/2/layout/IconVerticalSolidList"/>
    <dgm:cxn modelId="{BC99F3FE-1800-4216-8467-802D9ECA31F9}" type="presOf" srcId="{0B1B845A-3302-4856-837E-273F7D8609D8}" destId="{33F72113-8403-4E02-9CC8-7FB70EE2B446}" srcOrd="0" destOrd="0" presId="urn:microsoft.com/office/officeart/2018/2/layout/IconVerticalSolidList"/>
    <dgm:cxn modelId="{2F9F7DC6-D515-43CE-B8C7-3F019A922C96}" type="presParOf" srcId="{3B8397D2-2883-45B5-9FAA-AA1C9F3F340A}" destId="{5475E4AA-F237-4EB2-8590-B3E92158AAF9}" srcOrd="0" destOrd="0" presId="urn:microsoft.com/office/officeart/2018/2/layout/IconVerticalSolidList"/>
    <dgm:cxn modelId="{2EEDF3A8-5DF2-480B-9AD3-A008878176FE}" type="presParOf" srcId="{5475E4AA-F237-4EB2-8590-B3E92158AAF9}" destId="{56FA8985-BE18-442F-8C6B-E1A5F0AAA169}" srcOrd="0" destOrd="0" presId="urn:microsoft.com/office/officeart/2018/2/layout/IconVerticalSolidList"/>
    <dgm:cxn modelId="{B532F935-B9BC-4763-8153-9CA6522E2AC9}" type="presParOf" srcId="{5475E4AA-F237-4EB2-8590-B3E92158AAF9}" destId="{C2AA06B9-072B-416A-A345-6AC50A38CF0A}" srcOrd="1" destOrd="0" presId="urn:microsoft.com/office/officeart/2018/2/layout/IconVerticalSolidList"/>
    <dgm:cxn modelId="{852B52D4-2FE9-4291-9A8A-7F746BEA5F81}" type="presParOf" srcId="{5475E4AA-F237-4EB2-8590-B3E92158AAF9}" destId="{CD89AD9C-EA1A-4086-867D-EB8FB187DE39}" srcOrd="2" destOrd="0" presId="urn:microsoft.com/office/officeart/2018/2/layout/IconVerticalSolidList"/>
    <dgm:cxn modelId="{7B8F928F-77F3-4D3B-9B0E-FCF7A93F78B7}" type="presParOf" srcId="{5475E4AA-F237-4EB2-8590-B3E92158AAF9}" destId="{33F72113-8403-4E02-9CC8-7FB70EE2B446}" srcOrd="3" destOrd="0" presId="urn:microsoft.com/office/officeart/2018/2/layout/IconVerticalSolidList"/>
    <dgm:cxn modelId="{C74D039A-3B3D-425C-8A91-57F8A4EB1EB1}" type="presParOf" srcId="{3B8397D2-2883-45B5-9FAA-AA1C9F3F340A}" destId="{0CD81C02-C6E1-4758-9E4A-DB528B184D81}" srcOrd="1" destOrd="0" presId="urn:microsoft.com/office/officeart/2018/2/layout/IconVerticalSolidList"/>
    <dgm:cxn modelId="{9C0373AE-3F4D-403E-A46A-80AF3B4C4B95}" type="presParOf" srcId="{3B8397D2-2883-45B5-9FAA-AA1C9F3F340A}" destId="{0ACB463E-EB78-469B-A9A1-E9411A7215F8}" srcOrd="2" destOrd="0" presId="urn:microsoft.com/office/officeart/2018/2/layout/IconVerticalSolidList"/>
    <dgm:cxn modelId="{185C9784-48A6-4A22-9B16-207C5364EBBF}" type="presParOf" srcId="{0ACB463E-EB78-469B-A9A1-E9411A7215F8}" destId="{128FEABD-5932-40C9-B1A9-95134C62AE7A}" srcOrd="0" destOrd="0" presId="urn:microsoft.com/office/officeart/2018/2/layout/IconVerticalSolidList"/>
    <dgm:cxn modelId="{4E7067D9-C608-4679-B1FD-5ABF23773209}" type="presParOf" srcId="{0ACB463E-EB78-469B-A9A1-E9411A7215F8}" destId="{270A1547-6C9A-4809-A101-E18EED4569C8}" srcOrd="1" destOrd="0" presId="urn:microsoft.com/office/officeart/2018/2/layout/IconVerticalSolidList"/>
    <dgm:cxn modelId="{FA927945-5090-4345-BF58-87D589C84FCC}" type="presParOf" srcId="{0ACB463E-EB78-469B-A9A1-E9411A7215F8}" destId="{E4AD865A-0985-43AA-9778-27D8A29F9085}" srcOrd="2" destOrd="0" presId="urn:microsoft.com/office/officeart/2018/2/layout/IconVerticalSolidList"/>
    <dgm:cxn modelId="{C69045A9-FA41-47FB-A9BB-2364596B9AD6}" type="presParOf" srcId="{0ACB463E-EB78-469B-A9A1-E9411A7215F8}" destId="{8A65C65C-4AA5-4F0A-AABD-6312D3692625}" srcOrd="3" destOrd="0" presId="urn:microsoft.com/office/officeart/2018/2/layout/IconVerticalSolidList"/>
    <dgm:cxn modelId="{525CCAE5-2E4F-4B9F-9E31-ABD8FE3DD9D0}" type="presParOf" srcId="{3B8397D2-2883-45B5-9FAA-AA1C9F3F340A}" destId="{9F70349E-F6E8-4F12-96C3-D6077E287197}" srcOrd="3" destOrd="0" presId="urn:microsoft.com/office/officeart/2018/2/layout/IconVerticalSolidList"/>
    <dgm:cxn modelId="{89FE062C-0837-413A-AE03-1909B1F92143}" type="presParOf" srcId="{3B8397D2-2883-45B5-9FAA-AA1C9F3F340A}" destId="{54C95CD5-C03A-49B8-8F56-B80C5A8D6035}" srcOrd="4" destOrd="0" presId="urn:microsoft.com/office/officeart/2018/2/layout/IconVerticalSolidList"/>
    <dgm:cxn modelId="{4D0A1A92-2E0F-487C-A609-6D0C7C06B4E0}" type="presParOf" srcId="{54C95CD5-C03A-49B8-8F56-B80C5A8D6035}" destId="{D7193758-26ED-4253-84D3-6BFEBA67C278}" srcOrd="0" destOrd="0" presId="urn:microsoft.com/office/officeart/2018/2/layout/IconVerticalSolidList"/>
    <dgm:cxn modelId="{479A0543-F6CC-4848-B136-EA2F82570355}" type="presParOf" srcId="{54C95CD5-C03A-49B8-8F56-B80C5A8D6035}" destId="{6D94D6A0-C1A2-4D1C-83E4-C864974F14A3}" srcOrd="1" destOrd="0" presId="urn:microsoft.com/office/officeart/2018/2/layout/IconVerticalSolidList"/>
    <dgm:cxn modelId="{947662C6-064E-45BB-803D-D69FA5952D11}" type="presParOf" srcId="{54C95CD5-C03A-49B8-8F56-B80C5A8D6035}" destId="{2A7F2E59-B08F-474F-99EC-3BCE0421B5BF}" srcOrd="2" destOrd="0" presId="urn:microsoft.com/office/officeart/2018/2/layout/IconVerticalSolidList"/>
    <dgm:cxn modelId="{81DFB6CC-7CA4-48A1-B948-084891D4BAEC}" type="presParOf" srcId="{54C95CD5-C03A-49B8-8F56-B80C5A8D6035}" destId="{BD87CB2D-C6FA-442C-9967-E59F0A2DC3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227071-91CB-47B5-B25C-5B7D7DF52EC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D4FFC5-CAC3-47B0-869E-D89187E66C3D}">
      <dgm:prSet/>
      <dgm:spPr/>
      <dgm:t>
        <a:bodyPr/>
        <a:lstStyle/>
        <a:p>
          <a:r>
            <a:rPr lang="de-DE" baseline="0"/>
            <a:t>1910s</a:t>
          </a:r>
          <a:endParaRPr lang="en-US"/>
        </a:p>
      </dgm:t>
    </dgm:pt>
    <dgm:pt modelId="{C184E8B7-462F-4D86-8A11-762791E234C8}" type="parTrans" cxnId="{9F05D967-28C3-4945-8C1A-DCCA51756329}">
      <dgm:prSet/>
      <dgm:spPr/>
      <dgm:t>
        <a:bodyPr/>
        <a:lstStyle/>
        <a:p>
          <a:endParaRPr lang="en-US"/>
        </a:p>
      </dgm:t>
    </dgm:pt>
    <dgm:pt modelId="{B4495A54-B47B-42C2-BF22-AE2F3CC2B01A}" type="sibTrans" cxnId="{9F05D967-28C3-4945-8C1A-DCCA51756329}">
      <dgm:prSet/>
      <dgm:spPr/>
      <dgm:t>
        <a:bodyPr/>
        <a:lstStyle/>
        <a:p>
          <a:endParaRPr lang="en-US"/>
        </a:p>
      </dgm:t>
    </dgm:pt>
    <dgm:pt modelId="{2747D528-1697-4E2F-8816-9528C055A951}">
      <dgm:prSet/>
      <dgm:spPr/>
      <dgm:t>
        <a:bodyPr/>
        <a:lstStyle/>
        <a:p>
          <a:r>
            <a:rPr lang="de-DE" baseline="0"/>
            <a:t>1970s until now</a:t>
          </a:r>
          <a:endParaRPr lang="en-US"/>
        </a:p>
      </dgm:t>
    </dgm:pt>
    <dgm:pt modelId="{DAC6398C-39EC-4B7E-BE1D-7E6871CE0105}" type="parTrans" cxnId="{9180A32F-8484-4A19-95BB-CDEF812667A8}">
      <dgm:prSet/>
      <dgm:spPr/>
      <dgm:t>
        <a:bodyPr/>
        <a:lstStyle/>
        <a:p>
          <a:endParaRPr lang="en-US"/>
        </a:p>
      </dgm:t>
    </dgm:pt>
    <dgm:pt modelId="{3751E912-6F7B-4F29-8379-1A0778CD9DFC}" type="sibTrans" cxnId="{9180A32F-8484-4A19-95BB-CDEF812667A8}">
      <dgm:prSet/>
      <dgm:spPr/>
      <dgm:t>
        <a:bodyPr/>
        <a:lstStyle/>
        <a:p>
          <a:endParaRPr lang="en-US"/>
        </a:p>
      </dgm:t>
    </dgm:pt>
    <dgm:pt modelId="{C5FAEDE0-C147-47CA-8837-42510811582B}">
      <dgm:prSet/>
      <dgm:spPr/>
      <dgm:t>
        <a:bodyPr/>
        <a:lstStyle/>
        <a:p>
          <a:r>
            <a:rPr lang="de-DE" baseline="0"/>
            <a:t>Universality of narrative structures?</a:t>
          </a:r>
          <a:endParaRPr lang="en-US"/>
        </a:p>
      </dgm:t>
    </dgm:pt>
    <dgm:pt modelId="{0DC52139-DF65-47FF-9877-FADD557379E8}" type="parTrans" cxnId="{81D6BABB-D0F4-4A63-8113-099EA1C0C8A4}">
      <dgm:prSet/>
      <dgm:spPr/>
      <dgm:t>
        <a:bodyPr/>
        <a:lstStyle/>
        <a:p>
          <a:endParaRPr lang="en-US"/>
        </a:p>
      </dgm:t>
    </dgm:pt>
    <dgm:pt modelId="{98864A60-ED85-435E-916C-45FDEDBDC909}" type="sibTrans" cxnId="{81D6BABB-D0F4-4A63-8113-099EA1C0C8A4}">
      <dgm:prSet/>
      <dgm:spPr/>
      <dgm:t>
        <a:bodyPr/>
        <a:lstStyle/>
        <a:p>
          <a:endParaRPr lang="en-US"/>
        </a:p>
      </dgm:t>
    </dgm:pt>
    <dgm:pt modelId="{5360C0C8-E4AB-4C66-B183-2D9CD5B2897F}" type="pres">
      <dgm:prSet presAssocID="{C7227071-91CB-47B5-B25C-5B7D7DF52EC3}" presName="root" presStyleCnt="0">
        <dgm:presLayoutVars>
          <dgm:dir/>
          <dgm:resizeHandles val="exact"/>
        </dgm:presLayoutVars>
      </dgm:prSet>
      <dgm:spPr/>
    </dgm:pt>
    <dgm:pt modelId="{8788E825-6D6E-4B62-B447-E0AE1BFABB3D}" type="pres">
      <dgm:prSet presAssocID="{FCD4FFC5-CAC3-47B0-869E-D89187E66C3D}" presName="compNode" presStyleCnt="0"/>
      <dgm:spPr/>
    </dgm:pt>
    <dgm:pt modelId="{8A81596E-6794-40BD-B7CC-DBC8F36A5DAE}" type="pres">
      <dgm:prSet presAssocID="{FCD4FFC5-CAC3-47B0-869E-D89187E66C3D}" presName="bgRect" presStyleLbl="bgShp" presStyleIdx="0" presStyleCnt="3"/>
      <dgm:spPr/>
    </dgm:pt>
    <dgm:pt modelId="{2BE65740-7D3B-465A-8676-BE088E6B0153}" type="pres">
      <dgm:prSet presAssocID="{FCD4FFC5-CAC3-47B0-869E-D89187E66C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rankenversicherung"/>
        </a:ext>
      </dgm:extLst>
    </dgm:pt>
    <dgm:pt modelId="{1FC5E405-DDBF-4D66-9C2D-E897BCEE6474}" type="pres">
      <dgm:prSet presAssocID="{FCD4FFC5-CAC3-47B0-869E-D89187E66C3D}" presName="spaceRect" presStyleCnt="0"/>
      <dgm:spPr/>
    </dgm:pt>
    <dgm:pt modelId="{183C5987-E078-409A-AE25-81818735E0AD}" type="pres">
      <dgm:prSet presAssocID="{FCD4FFC5-CAC3-47B0-869E-D89187E66C3D}" presName="parTx" presStyleLbl="revTx" presStyleIdx="0" presStyleCnt="3">
        <dgm:presLayoutVars>
          <dgm:chMax val="0"/>
          <dgm:chPref val="0"/>
        </dgm:presLayoutVars>
      </dgm:prSet>
      <dgm:spPr/>
    </dgm:pt>
    <dgm:pt modelId="{815F840F-6F45-44C5-8615-9287E8B5BD05}" type="pres">
      <dgm:prSet presAssocID="{B4495A54-B47B-42C2-BF22-AE2F3CC2B01A}" presName="sibTrans" presStyleCnt="0"/>
      <dgm:spPr/>
    </dgm:pt>
    <dgm:pt modelId="{5A793357-5943-463F-BF42-D721AC4DC51C}" type="pres">
      <dgm:prSet presAssocID="{2747D528-1697-4E2F-8816-9528C055A951}" presName="compNode" presStyleCnt="0"/>
      <dgm:spPr/>
    </dgm:pt>
    <dgm:pt modelId="{FC920AF0-AC38-4AA1-BA24-5A731B7F7991}" type="pres">
      <dgm:prSet presAssocID="{2747D528-1697-4E2F-8816-9528C055A951}" presName="bgRect" presStyleLbl="bgShp" presStyleIdx="1" presStyleCnt="3"/>
      <dgm:spPr/>
    </dgm:pt>
    <dgm:pt modelId="{770BC701-7A1B-4711-AD99-765732055361}" type="pres">
      <dgm:prSet presAssocID="{2747D528-1697-4E2F-8816-9528C055A9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enbank Kontur"/>
        </a:ext>
      </dgm:extLst>
    </dgm:pt>
    <dgm:pt modelId="{75D4C36C-530E-4BA8-BB06-02B66A7E45B1}" type="pres">
      <dgm:prSet presAssocID="{2747D528-1697-4E2F-8816-9528C055A951}" presName="spaceRect" presStyleCnt="0"/>
      <dgm:spPr/>
    </dgm:pt>
    <dgm:pt modelId="{0B147013-8A0B-4004-B46D-68772934843B}" type="pres">
      <dgm:prSet presAssocID="{2747D528-1697-4E2F-8816-9528C055A951}" presName="parTx" presStyleLbl="revTx" presStyleIdx="1" presStyleCnt="3">
        <dgm:presLayoutVars>
          <dgm:chMax val="0"/>
          <dgm:chPref val="0"/>
        </dgm:presLayoutVars>
      </dgm:prSet>
      <dgm:spPr/>
    </dgm:pt>
    <dgm:pt modelId="{5D7E24E8-AAC1-4429-93F1-3F93CA982F2E}" type="pres">
      <dgm:prSet presAssocID="{3751E912-6F7B-4F29-8379-1A0778CD9DFC}" presName="sibTrans" presStyleCnt="0"/>
      <dgm:spPr/>
    </dgm:pt>
    <dgm:pt modelId="{C16F44D8-A199-4AA9-8E73-1FAD2F1222FB}" type="pres">
      <dgm:prSet presAssocID="{C5FAEDE0-C147-47CA-8837-42510811582B}" presName="compNode" presStyleCnt="0"/>
      <dgm:spPr/>
    </dgm:pt>
    <dgm:pt modelId="{101B1B47-8FC0-42B1-B689-F6E62661260F}" type="pres">
      <dgm:prSet presAssocID="{C5FAEDE0-C147-47CA-8837-42510811582B}" presName="bgRect" presStyleLbl="bgShp" presStyleIdx="2" presStyleCnt="3"/>
      <dgm:spPr/>
    </dgm:pt>
    <dgm:pt modelId="{B054E5FB-17F3-4AA1-879C-E0BFC48CD0CA}" type="pres">
      <dgm:prSet presAssocID="{C5FAEDE0-C147-47CA-8837-4251081158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schichte"/>
        </a:ext>
      </dgm:extLst>
    </dgm:pt>
    <dgm:pt modelId="{19EBD3B5-A067-4039-A6B3-95D55EA3ECB4}" type="pres">
      <dgm:prSet presAssocID="{C5FAEDE0-C147-47CA-8837-42510811582B}" presName="spaceRect" presStyleCnt="0"/>
      <dgm:spPr/>
    </dgm:pt>
    <dgm:pt modelId="{E6202781-8537-46E8-9236-AEF954D077B1}" type="pres">
      <dgm:prSet presAssocID="{C5FAEDE0-C147-47CA-8837-42510811582B}" presName="parTx" presStyleLbl="revTx" presStyleIdx="2" presStyleCnt="3">
        <dgm:presLayoutVars>
          <dgm:chMax val="0"/>
          <dgm:chPref val="0"/>
        </dgm:presLayoutVars>
      </dgm:prSet>
      <dgm:spPr/>
    </dgm:pt>
  </dgm:ptLst>
  <dgm:cxnLst>
    <dgm:cxn modelId="{8F0AF709-1DA8-4102-955D-2C7697A71183}" type="presOf" srcId="{FCD4FFC5-CAC3-47B0-869E-D89187E66C3D}" destId="{183C5987-E078-409A-AE25-81818735E0AD}" srcOrd="0" destOrd="0" presId="urn:microsoft.com/office/officeart/2018/2/layout/IconVerticalSolidList"/>
    <dgm:cxn modelId="{9180A32F-8484-4A19-95BB-CDEF812667A8}" srcId="{C7227071-91CB-47B5-B25C-5B7D7DF52EC3}" destId="{2747D528-1697-4E2F-8816-9528C055A951}" srcOrd="1" destOrd="0" parTransId="{DAC6398C-39EC-4B7E-BE1D-7E6871CE0105}" sibTransId="{3751E912-6F7B-4F29-8379-1A0778CD9DFC}"/>
    <dgm:cxn modelId="{9F05D967-28C3-4945-8C1A-DCCA51756329}" srcId="{C7227071-91CB-47B5-B25C-5B7D7DF52EC3}" destId="{FCD4FFC5-CAC3-47B0-869E-D89187E66C3D}" srcOrd="0" destOrd="0" parTransId="{C184E8B7-462F-4D86-8A11-762791E234C8}" sibTransId="{B4495A54-B47B-42C2-BF22-AE2F3CC2B01A}"/>
    <dgm:cxn modelId="{59656775-2CDD-460E-838C-79AF38847AA4}" type="presOf" srcId="{C5FAEDE0-C147-47CA-8837-42510811582B}" destId="{E6202781-8537-46E8-9236-AEF954D077B1}" srcOrd="0" destOrd="0" presId="urn:microsoft.com/office/officeart/2018/2/layout/IconVerticalSolidList"/>
    <dgm:cxn modelId="{99798187-3966-4EBC-8E16-D6857E2F6AFF}" type="presOf" srcId="{2747D528-1697-4E2F-8816-9528C055A951}" destId="{0B147013-8A0B-4004-B46D-68772934843B}" srcOrd="0" destOrd="0" presId="urn:microsoft.com/office/officeart/2018/2/layout/IconVerticalSolidList"/>
    <dgm:cxn modelId="{79255095-B0EB-4727-B423-48F6CF3A61EC}" type="presOf" srcId="{C7227071-91CB-47B5-B25C-5B7D7DF52EC3}" destId="{5360C0C8-E4AB-4C66-B183-2D9CD5B2897F}" srcOrd="0" destOrd="0" presId="urn:microsoft.com/office/officeart/2018/2/layout/IconVerticalSolidList"/>
    <dgm:cxn modelId="{81D6BABB-D0F4-4A63-8113-099EA1C0C8A4}" srcId="{C7227071-91CB-47B5-B25C-5B7D7DF52EC3}" destId="{C5FAEDE0-C147-47CA-8837-42510811582B}" srcOrd="2" destOrd="0" parTransId="{0DC52139-DF65-47FF-9877-FADD557379E8}" sibTransId="{98864A60-ED85-435E-916C-45FDEDBDC909}"/>
    <dgm:cxn modelId="{6D312837-801B-455A-BBA8-FE055AD253A8}" type="presParOf" srcId="{5360C0C8-E4AB-4C66-B183-2D9CD5B2897F}" destId="{8788E825-6D6E-4B62-B447-E0AE1BFABB3D}" srcOrd="0" destOrd="0" presId="urn:microsoft.com/office/officeart/2018/2/layout/IconVerticalSolidList"/>
    <dgm:cxn modelId="{8F6B52DA-AE90-475C-A4B3-60920F7A0036}" type="presParOf" srcId="{8788E825-6D6E-4B62-B447-E0AE1BFABB3D}" destId="{8A81596E-6794-40BD-B7CC-DBC8F36A5DAE}" srcOrd="0" destOrd="0" presId="urn:microsoft.com/office/officeart/2018/2/layout/IconVerticalSolidList"/>
    <dgm:cxn modelId="{A26FC618-FBB1-4B1C-A77D-FF0B4112108A}" type="presParOf" srcId="{8788E825-6D6E-4B62-B447-E0AE1BFABB3D}" destId="{2BE65740-7D3B-465A-8676-BE088E6B0153}" srcOrd="1" destOrd="0" presId="urn:microsoft.com/office/officeart/2018/2/layout/IconVerticalSolidList"/>
    <dgm:cxn modelId="{390CB4AA-555E-49AD-8543-45FC38642940}" type="presParOf" srcId="{8788E825-6D6E-4B62-B447-E0AE1BFABB3D}" destId="{1FC5E405-DDBF-4D66-9C2D-E897BCEE6474}" srcOrd="2" destOrd="0" presId="urn:microsoft.com/office/officeart/2018/2/layout/IconVerticalSolidList"/>
    <dgm:cxn modelId="{4FCDF586-C50B-4F24-A81A-A99382673ECF}" type="presParOf" srcId="{8788E825-6D6E-4B62-B447-E0AE1BFABB3D}" destId="{183C5987-E078-409A-AE25-81818735E0AD}" srcOrd="3" destOrd="0" presId="urn:microsoft.com/office/officeart/2018/2/layout/IconVerticalSolidList"/>
    <dgm:cxn modelId="{A43BEC19-9EB6-4593-B3B6-3B9DFDDD2890}" type="presParOf" srcId="{5360C0C8-E4AB-4C66-B183-2D9CD5B2897F}" destId="{815F840F-6F45-44C5-8615-9287E8B5BD05}" srcOrd="1" destOrd="0" presId="urn:microsoft.com/office/officeart/2018/2/layout/IconVerticalSolidList"/>
    <dgm:cxn modelId="{B3D4430F-63F6-4E17-A6E2-20AB72B2CD42}" type="presParOf" srcId="{5360C0C8-E4AB-4C66-B183-2D9CD5B2897F}" destId="{5A793357-5943-463F-BF42-D721AC4DC51C}" srcOrd="2" destOrd="0" presId="urn:microsoft.com/office/officeart/2018/2/layout/IconVerticalSolidList"/>
    <dgm:cxn modelId="{241A3D42-0036-40DB-B653-587715114377}" type="presParOf" srcId="{5A793357-5943-463F-BF42-D721AC4DC51C}" destId="{FC920AF0-AC38-4AA1-BA24-5A731B7F7991}" srcOrd="0" destOrd="0" presId="urn:microsoft.com/office/officeart/2018/2/layout/IconVerticalSolidList"/>
    <dgm:cxn modelId="{31CFB44A-D195-4624-B9AF-1A7848F168BE}" type="presParOf" srcId="{5A793357-5943-463F-BF42-D721AC4DC51C}" destId="{770BC701-7A1B-4711-AD99-765732055361}" srcOrd="1" destOrd="0" presId="urn:microsoft.com/office/officeart/2018/2/layout/IconVerticalSolidList"/>
    <dgm:cxn modelId="{E9E63D82-42FD-4F43-BE03-F7CCBC565C54}" type="presParOf" srcId="{5A793357-5943-463F-BF42-D721AC4DC51C}" destId="{75D4C36C-530E-4BA8-BB06-02B66A7E45B1}" srcOrd="2" destOrd="0" presId="urn:microsoft.com/office/officeart/2018/2/layout/IconVerticalSolidList"/>
    <dgm:cxn modelId="{5A2AD6DF-FE07-4E72-AB01-6DA8EE0575BB}" type="presParOf" srcId="{5A793357-5943-463F-BF42-D721AC4DC51C}" destId="{0B147013-8A0B-4004-B46D-68772934843B}" srcOrd="3" destOrd="0" presId="urn:microsoft.com/office/officeart/2018/2/layout/IconVerticalSolidList"/>
    <dgm:cxn modelId="{7DAF0563-CFE3-4B5A-AEE8-3EB478F1AE97}" type="presParOf" srcId="{5360C0C8-E4AB-4C66-B183-2D9CD5B2897F}" destId="{5D7E24E8-AAC1-4429-93F1-3F93CA982F2E}" srcOrd="3" destOrd="0" presId="urn:microsoft.com/office/officeart/2018/2/layout/IconVerticalSolidList"/>
    <dgm:cxn modelId="{F43CAD0B-01C6-4EA9-9191-6CC16B0CDA13}" type="presParOf" srcId="{5360C0C8-E4AB-4C66-B183-2D9CD5B2897F}" destId="{C16F44D8-A199-4AA9-8E73-1FAD2F1222FB}" srcOrd="4" destOrd="0" presId="urn:microsoft.com/office/officeart/2018/2/layout/IconVerticalSolidList"/>
    <dgm:cxn modelId="{49F99F36-C235-4F31-8E4E-F6F19E5CFF76}" type="presParOf" srcId="{C16F44D8-A199-4AA9-8E73-1FAD2F1222FB}" destId="{101B1B47-8FC0-42B1-B689-F6E62661260F}" srcOrd="0" destOrd="0" presId="urn:microsoft.com/office/officeart/2018/2/layout/IconVerticalSolidList"/>
    <dgm:cxn modelId="{75BE08D9-ED01-4907-8E97-CAF10804C153}" type="presParOf" srcId="{C16F44D8-A199-4AA9-8E73-1FAD2F1222FB}" destId="{B054E5FB-17F3-4AA1-879C-E0BFC48CD0CA}" srcOrd="1" destOrd="0" presId="urn:microsoft.com/office/officeart/2018/2/layout/IconVerticalSolidList"/>
    <dgm:cxn modelId="{30F3C8A3-C0DF-4219-B819-85367AC20342}" type="presParOf" srcId="{C16F44D8-A199-4AA9-8E73-1FAD2F1222FB}" destId="{19EBD3B5-A067-4039-A6B3-95D55EA3ECB4}" srcOrd="2" destOrd="0" presId="urn:microsoft.com/office/officeart/2018/2/layout/IconVerticalSolidList"/>
    <dgm:cxn modelId="{A1D0B06C-4C1C-411B-B28E-4E6E8076EE13}" type="presParOf" srcId="{C16F44D8-A199-4AA9-8E73-1FAD2F1222FB}" destId="{E6202781-8537-46E8-9236-AEF954D077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CB76F-50FB-4D6A-82FE-35AD6ACE269E}">
      <dsp:nvSpPr>
        <dsp:cNvPr id="0" name=""/>
        <dsp:cNvSpPr/>
      </dsp:nvSpPr>
      <dsp:spPr>
        <a:xfrm>
          <a:off x="0" y="4357"/>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95A16-4EAC-4861-A493-E6A59A633049}">
      <dsp:nvSpPr>
        <dsp:cNvPr id="0" name=""/>
        <dsp:cNvSpPr/>
      </dsp:nvSpPr>
      <dsp:spPr>
        <a:xfrm>
          <a:off x="280776" y="213199"/>
          <a:ext cx="510503" cy="51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4AE3A8B-C915-4C87-A55D-285F23701F15}">
      <dsp:nvSpPr>
        <dsp:cNvPr id="0" name=""/>
        <dsp:cNvSpPr/>
      </dsp:nvSpPr>
      <dsp:spPr>
        <a:xfrm>
          <a:off x="1072056" y="4357"/>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GB" sz="1900" kern="1200" baseline="0"/>
            <a:t>Film historiography</a:t>
          </a:r>
          <a:endParaRPr lang="en-US" sz="1900" kern="1200"/>
        </a:p>
      </dsp:txBody>
      <dsp:txXfrm>
        <a:off x="1072056" y="4357"/>
        <a:ext cx="5434247" cy="928187"/>
      </dsp:txXfrm>
    </dsp:sp>
    <dsp:sp modelId="{93962B4B-81B9-44C5-BC56-A540EC6DB71F}">
      <dsp:nvSpPr>
        <dsp:cNvPr id="0" name=""/>
        <dsp:cNvSpPr/>
      </dsp:nvSpPr>
      <dsp:spPr>
        <a:xfrm>
          <a:off x="0" y="1164591"/>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23874-BC03-4E55-9CB3-C1E8DD4E9266}">
      <dsp:nvSpPr>
        <dsp:cNvPr id="0" name=""/>
        <dsp:cNvSpPr/>
      </dsp:nvSpPr>
      <dsp:spPr>
        <a:xfrm>
          <a:off x="280776" y="1373434"/>
          <a:ext cx="510503" cy="51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7DA30C-0C1B-401B-BA93-37F54443D456}">
      <dsp:nvSpPr>
        <dsp:cNvPr id="0" name=""/>
        <dsp:cNvSpPr/>
      </dsp:nvSpPr>
      <dsp:spPr>
        <a:xfrm>
          <a:off x="1072056" y="1164591"/>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GB" sz="1900" kern="1200" baseline="0"/>
            <a:t>A new field in film and media studies</a:t>
          </a:r>
          <a:endParaRPr lang="en-US" sz="1900" kern="1200"/>
        </a:p>
      </dsp:txBody>
      <dsp:txXfrm>
        <a:off x="1072056" y="1164591"/>
        <a:ext cx="5434247" cy="928187"/>
      </dsp:txXfrm>
    </dsp:sp>
    <dsp:sp modelId="{04F46305-EB2B-465C-9873-D396C1A776C5}">
      <dsp:nvSpPr>
        <dsp:cNvPr id="0" name=""/>
        <dsp:cNvSpPr/>
      </dsp:nvSpPr>
      <dsp:spPr>
        <a:xfrm>
          <a:off x="0" y="2324826"/>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C0DE9-2DFA-4E53-B1CB-3E0F599E4621}">
      <dsp:nvSpPr>
        <dsp:cNvPr id="0" name=""/>
        <dsp:cNvSpPr/>
      </dsp:nvSpPr>
      <dsp:spPr>
        <a:xfrm>
          <a:off x="280776" y="2533668"/>
          <a:ext cx="510503" cy="51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5CBD1A6-A8A7-4AD1-A498-47B93A4099AB}">
      <dsp:nvSpPr>
        <dsp:cNvPr id="0" name=""/>
        <dsp:cNvSpPr/>
      </dsp:nvSpPr>
      <dsp:spPr>
        <a:xfrm>
          <a:off x="1072056" y="2324826"/>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GB" sz="1900" kern="1200" baseline="0"/>
            <a:t>New approaches </a:t>
          </a:r>
          <a:endParaRPr lang="en-US" sz="1900" kern="1200"/>
        </a:p>
      </dsp:txBody>
      <dsp:txXfrm>
        <a:off x="1072056" y="2324826"/>
        <a:ext cx="5434247" cy="928187"/>
      </dsp:txXfrm>
    </dsp:sp>
    <dsp:sp modelId="{F99FD6CA-67B4-4CFE-A705-FF92F93AA509}">
      <dsp:nvSpPr>
        <dsp:cNvPr id="0" name=""/>
        <dsp:cNvSpPr/>
      </dsp:nvSpPr>
      <dsp:spPr>
        <a:xfrm>
          <a:off x="0" y="3485060"/>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43D14-4C61-468A-B5F0-B333CBE57C4A}">
      <dsp:nvSpPr>
        <dsp:cNvPr id="0" name=""/>
        <dsp:cNvSpPr/>
      </dsp:nvSpPr>
      <dsp:spPr>
        <a:xfrm>
          <a:off x="280776" y="3693902"/>
          <a:ext cx="510503" cy="51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30EFD9C-48A8-4F69-8080-DA6A4F9FD342}">
      <dsp:nvSpPr>
        <dsp:cNvPr id="0" name=""/>
        <dsp:cNvSpPr/>
      </dsp:nvSpPr>
      <dsp:spPr>
        <a:xfrm>
          <a:off x="1072056" y="3485060"/>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GB" sz="1900" kern="1200" baseline="0"/>
            <a:t>History and presence</a:t>
          </a:r>
          <a:endParaRPr lang="en-US" sz="1900" kern="1200"/>
        </a:p>
      </dsp:txBody>
      <dsp:txXfrm>
        <a:off x="1072056" y="3485060"/>
        <a:ext cx="5434247" cy="928187"/>
      </dsp:txXfrm>
    </dsp:sp>
    <dsp:sp modelId="{0834B96E-8FCF-46A4-95FC-F29DABC1592A}">
      <dsp:nvSpPr>
        <dsp:cNvPr id="0" name=""/>
        <dsp:cNvSpPr/>
      </dsp:nvSpPr>
      <dsp:spPr>
        <a:xfrm>
          <a:off x="0" y="4645294"/>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1CA22-A7F7-44B1-B21B-3FCA422AE527}">
      <dsp:nvSpPr>
        <dsp:cNvPr id="0" name=""/>
        <dsp:cNvSpPr/>
      </dsp:nvSpPr>
      <dsp:spPr>
        <a:xfrm>
          <a:off x="280776" y="4854137"/>
          <a:ext cx="510503" cy="51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44827F3-08B2-4795-A5FD-4B0C5C348123}">
      <dsp:nvSpPr>
        <dsp:cNvPr id="0" name=""/>
        <dsp:cNvSpPr/>
      </dsp:nvSpPr>
      <dsp:spPr>
        <a:xfrm>
          <a:off x="1072056" y="4645294"/>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en-GB" sz="1900" kern="1200" baseline="0"/>
            <a:t>Archival material</a:t>
          </a:r>
          <a:endParaRPr lang="en-US" sz="1900" kern="1200"/>
        </a:p>
      </dsp:txBody>
      <dsp:txXfrm>
        <a:off x="1072056" y="4645294"/>
        <a:ext cx="5434247" cy="928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708F1-16C0-44C9-871D-EF4C0081CC73}">
      <dsp:nvSpPr>
        <dsp:cNvPr id="0" name=""/>
        <dsp:cNvSpPr/>
      </dsp:nvSpPr>
      <dsp:spPr>
        <a:xfrm>
          <a:off x="0" y="906398"/>
          <a:ext cx="6506304" cy="16733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8E8A7-2001-4B91-AB71-5435CD9A7F67}">
      <dsp:nvSpPr>
        <dsp:cNvPr id="0" name=""/>
        <dsp:cNvSpPr/>
      </dsp:nvSpPr>
      <dsp:spPr>
        <a:xfrm>
          <a:off x="506188" y="1282903"/>
          <a:ext cx="920343" cy="920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56B3BF7-9FF6-4652-9787-5294EDA1D9B6}">
      <dsp:nvSpPr>
        <dsp:cNvPr id="0" name=""/>
        <dsp:cNvSpPr/>
      </dsp:nvSpPr>
      <dsp:spPr>
        <a:xfrm>
          <a:off x="1932721" y="906398"/>
          <a:ext cx="4573582"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90000"/>
            </a:lnSpc>
            <a:spcBef>
              <a:spcPct val="0"/>
            </a:spcBef>
            <a:spcAft>
              <a:spcPct val="35000"/>
            </a:spcAft>
            <a:buNone/>
          </a:pPr>
          <a:r>
            <a:rPr lang="de-DE" sz="2500" kern="1200" baseline="0"/>
            <a:t>Screen Idea</a:t>
          </a:r>
          <a:endParaRPr lang="en-US" sz="2500" kern="1200"/>
        </a:p>
      </dsp:txBody>
      <dsp:txXfrm>
        <a:off x="1932721" y="906398"/>
        <a:ext cx="4573582" cy="1673352"/>
      </dsp:txXfrm>
    </dsp:sp>
    <dsp:sp modelId="{408FF04C-A9A1-494D-B374-FF74373357D1}">
      <dsp:nvSpPr>
        <dsp:cNvPr id="0" name=""/>
        <dsp:cNvSpPr/>
      </dsp:nvSpPr>
      <dsp:spPr>
        <a:xfrm>
          <a:off x="0" y="2998089"/>
          <a:ext cx="6506304" cy="16733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B38AA-0982-4269-BD9D-AB5703E97DE4}">
      <dsp:nvSpPr>
        <dsp:cNvPr id="0" name=""/>
        <dsp:cNvSpPr/>
      </dsp:nvSpPr>
      <dsp:spPr>
        <a:xfrm>
          <a:off x="506188" y="3374593"/>
          <a:ext cx="920343" cy="920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4DAF149-1F26-41D5-99CD-6ADCF30D80CF}">
      <dsp:nvSpPr>
        <dsp:cNvPr id="0" name=""/>
        <dsp:cNvSpPr/>
      </dsp:nvSpPr>
      <dsp:spPr>
        <a:xfrm>
          <a:off x="1932721" y="2998089"/>
          <a:ext cx="4573582"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90000"/>
            </a:lnSpc>
            <a:spcBef>
              <a:spcPct val="0"/>
            </a:spcBef>
            <a:spcAft>
              <a:spcPct val="35000"/>
            </a:spcAft>
            <a:buNone/>
          </a:pPr>
          <a:r>
            <a:rPr lang="de-DE" sz="2500" kern="1200" baseline="0"/>
            <a:t>Production Culture</a:t>
          </a:r>
          <a:endParaRPr lang="en-US" sz="2500" kern="1200"/>
        </a:p>
      </dsp:txBody>
      <dsp:txXfrm>
        <a:off x="1932721" y="2998089"/>
        <a:ext cx="4573582" cy="1673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12D81-C31C-407D-904B-058F3AC1BB54}">
      <dsp:nvSpPr>
        <dsp:cNvPr id="0" name=""/>
        <dsp:cNvSpPr/>
      </dsp:nvSpPr>
      <dsp:spPr>
        <a:xfrm>
          <a:off x="0" y="6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5DE5D-407F-444B-B9A1-EE4B64807D75}">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070ACB9-49C2-4A8A-B1DC-99B6C27D3F39}">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en-GB" sz="2500" kern="1200" baseline="0"/>
            <a:t>Nobody knows anything?</a:t>
          </a:r>
          <a:endParaRPr lang="en-US" sz="2500" kern="1200"/>
        </a:p>
      </dsp:txBody>
      <dsp:txXfrm>
        <a:off x="1840237" y="680"/>
        <a:ext cx="4666066" cy="1593279"/>
      </dsp:txXfrm>
    </dsp:sp>
    <dsp:sp modelId="{6F58E656-430F-4952-A50C-A01B0ADEED35}">
      <dsp:nvSpPr>
        <dsp:cNvPr id="0" name=""/>
        <dsp:cNvSpPr/>
      </dsp:nvSpPr>
      <dsp:spPr>
        <a:xfrm>
          <a:off x="0" y="19922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361F7-84C6-4157-9B99-0C7148A1CF83}">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A5B558F-DA24-4514-8607-F95E354B9899}">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en-GB" sz="2500" kern="1200" baseline="0"/>
            <a:t>Knowledge, believe, paradigms and conventions</a:t>
          </a:r>
          <a:endParaRPr lang="en-US" sz="2500" kern="1200"/>
        </a:p>
      </dsp:txBody>
      <dsp:txXfrm>
        <a:off x="1840237" y="1992280"/>
        <a:ext cx="4666066" cy="1593279"/>
      </dsp:txXfrm>
    </dsp:sp>
    <dsp:sp modelId="{8933DEEB-D9EA-4A01-91FC-DF9F20FBB85F}">
      <dsp:nvSpPr>
        <dsp:cNvPr id="0" name=""/>
        <dsp:cNvSpPr/>
      </dsp:nvSpPr>
      <dsp:spPr>
        <a:xfrm>
          <a:off x="0" y="3983879"/>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C0AC4-EA41-41D3-B07A-8656022F05B5}">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650AAC-2017-4D04-B959-0B68EFA4AA1C}">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en-GB" sz="2500" kern="1200" baseline="0"/>
            <a:t>Discourses about screenwriting</a:t>
          </a:r>
          <a:endParaRPr lang="en-US" sz="2500" kern="1200"/>
        </a:p>
      </dsp:txBody>
      <dsp:txXfrm>
        <a:off x="1840237" y="3983879"/>
        <a:ext cx="4666066" cy="1593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62E29-B49A-48D1-856C-91EE286066E7}">
      <dsp:nvSpPr>
        <dsp:cNvPr id="0" name=""/>
        <dsp:cNvSpPr/>
      </dsp:nvSpPr>
      <dsp:spPr>
        <a:xfrm>
          <a:off x="0" y="2315"/>
          <a:ext cx="6506304"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FC6A8-3070-485D-BE48-AA5163DBCF03}">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9CA7988-1B45-4D4D-99B7-971BFA69412A}">
      <dsp:nvSpPr>
        <dsp:cNvPr id="0" name=""/>
        <dsp:cNvSpPr/>
      </dsp:nvSpPr>
      <dsp:spPr>
        <a:xfrm>
          <a:off x="1355170" y="2315"/>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de-DE" sz="2200" kern="1200" baseline="0"/>
            <a:t>Literary value</a:t>
          </a:r>
          <a:endParaRPr lang="en-US" sz="2200" kern="1200"/>
        </a:p>
      </dsp:txBody>
      <dsp:txXfrm>
        <a:off x="1355170" y="2315"/>
        <a:ext cx="5151133" cy="1173307"/>
      </dsp:txXfrm>
    </dsp:sp>
    <dsp:sp modelId="{8238A17F-A5B5-48AB-BD47-CEFD22830C80}">
      <dsp:nvSpPr>
        <dsp:cNvPr id="0" name=""/>
        <dsp:cNvSpPr/>
      </dsp:nvSpPr>
      <dsp:spPr>
        <a:xfrm>
          <a:off x="0" y="1468949"/>
          <a:ext cx="6506304"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78E80-6963-4665-B994-9F7136C663B9}">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9A57125-2C43-471D-BD95-DFC3D71478EC}">
      <dsp:nvSpPr>
        <dsp:cNvPr id="0" name=""/>
        <dsp:cNvSpPr/>
      </dsp:nvSpPr>
      <dsp:spPr>
        <a:xfrm>
          <a:off x="1355170" y="1468949"/>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de-DE" sz="2200" kern="1200" baseline="0"/>
            <a:t>Intermedial status</a:t>
          </a:r>
          <a:endParaRPr lang="en-US" sz="2200" kern="1200"/>
        </a:p>
      </dsp:txBody>
      <dsp:txXfrm>
        <a:off x="1355170" y="1468949"/>
        <a:ext cx="5151133" cy="1173307"/>
      </dsp:txXfrm>
    </dsp:sp>
    <dsp:sp modelId="{59846572-2815-4551-8D42-D975045B2B5E}">
      <dsp:nvSpPr>
        <dsp:cNvPr id="0" name=""/>
        <dsp:cNvSpPr/>
      </dsp:nvSpPr>
      <dsp:spPr>
        <a:xfrm>
          <a:off x="0" y="2935583"/>
          <a:ext cx="6506304"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23BC1-439B-4B46-848D-5A5FA6F01590}">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E1894B1-E6DC-451C-9FCC-88FC61B38709}">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de-DE" sz="2200" kern="1200" baseline="0"/>
            <a:t>blueprint</a:t>
          </a:r>
          <a:endParaRPr lang="en-US" sz="2200" kern="1200"/>
        </a:p>
      </dsp:txBody>
      <dsp:txXfrm>
        <a:off x="1355170" y="2935583"/>
        <a:ext cx="5151133" cy="1173307"/>
      </dsp:txXfrm>
    </dsp:sp>
    <dsp:sp modelId="{BF800D35-7740-4FD5-ABFB-1617C172A301}">
      <dsp:nvSpPr>
        <dsp:cNvPr id="0" name=""/>
        <dsp:cNvSpPr/>
      </dsp:nvSpPr>
      <dsp:spPr>
        <a:xfrm>
          <a:off x="0" y="4402217"/>
          <a:ext cx="6506304"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43722-01FE-4FE5-9C44-BCD467832E0B}">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AEB807F-55C2-46A8-9718-3E02595D6DFA}">
      <dsp:nvSpPr>
        <dsp:cNvPr id="0" name=""/>
        <dsp:cNvSpPr/>
      </dsp:nvSpPr>
      <dsp:spPr>
        <a:xfrm>
          <a:off x="1355170" y="4402217"/>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de-DE" sz="2200" kern="1200" baseline="0"/>
            <a:t>document</a:t>
          </a:r>
          <a:endParaRPr lang="en-US" sz="2200" kern="1200"/>
        </a:p>
      </dsp:txBody>
      <dsp:txXfrm>
        <a:off x="1355170" y="4402217"/>
        <a:ext cx="5151133" cy="1173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2377-AA41-5E4F-A178-CED9EBAED967}">
      <dsp:nvSpPr>
        <dsp:cNvPr id="0" name=""/>
        <dsp:cNvSpPr/>
      </dsp:nvSpPr>
      <dsp:spPr>
        <a:xfrm>
          <a:off x="0" y="412276"/>
          <a:ext cx="6114847" cy="95822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e-DE" sz="4200" kern="1200" baseline="0"/>
            <a:t>Narratology</a:t>
          </a:r>
          <a:endParaRPr lang="en-US" sz="4200" kern="1200"/>
        </a:p>
      </dsp:txBody>
      <dsp:txXfrm>
        <a:off x="46777" y="459053"/>
        <a:ext cx="6021293" cy="864675"/>
      </dsp:txXfrm>
    </dsp:sp>
    <dsp:sp modelId="{9DE0CD4B-5ABC-E746-B2E3-8C84247623A6}">
      <dsp:nvSpPr>
        <dsp:cNvPr id="0" name=""/>
        <dsp:cNvSpPr/>
      </dsp:nvSpPr>
      <dsp:spPr>
        <a:xfrm>
          <a:off x="0" y="1491466"/>
          <a:ext cx="6114847" cy="95822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e-DE" sz="4200" kern="1200" baseline="0"/>
            <a:t>Production Culture</a:t>
          </a:r>
          <a:endParaRPr lang="en-US" sz="4200" kern="1200"/>
        </a:p>
      </dsp:txBody>
      <dsp:txXfrm>
        <a:off x="46777" y="1538243"/>
        <a:ext cx="6021293" cy="864675"/>
      </dsp:txXfrm>
    </dsp:sp>
    <dsp:sp modelId="{4FEB8AE6-45C1-2F4D-819C-E9CA04921387}">
      <dsp:nvSpPr>
        <dsp:cNvPr id="0" name=""/>
        <dsp:cNvSpPr/>
      </dsp:nvSpPr>
      <dsp:spPr>
        <a:xfrm>
          <a:off x="0" y="2570656"/>
          <a:ext cx="6114847" cy="95822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e-DE" sz="4200" kern="1200" baseline="0"/>
            <a:t>Film History, Authorship</a:t>
          </a:r>
          <a:endParaRPr lang="en-US" sz="4200" kern="1200"/>
        </a:p>
      </dsp:txBody>
      <dsp:txXfrm>
        <a:off x="46777" y="2617433"/>
        <a:ext cx="6021293" cy="864675"/>
      </dsp:txXfrm>
    </dsp:sp>
    <dsp:sp modelId="{4B94BF8C-1A5E-E542-B766-B4BFB202CD77}">
      <dsp:nvSpPr>
        <dsp:cNvPr id="0" name=""/>
        <dsp:cNvSpPr/>
      </dsp:nvSpPr>
      <dsp:spPr>
        <a:xfrm>
          <a:off x="0" y="3649846"/>
          <a:ext cx="6114847" cy="95822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e-DE" sz="4200" kern="1200" baseline="0"/>
            <a:t>Practice Based Research</a:t>
          </a:r>
          <a:endParaRPr lang="en-US" sz="4200" kern="1200"/>
        </a:p>
      </dsp:txBody>
      <dsp:txXfrm>
        <a:off x="46777" y="3696623"/>
        <a:ext cx="6021293" cy="864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670EC-D185-4B53-89AE-12E62C81BB65}">
      <dsp:nvSpPr>
        <dsp:cNvPr id="0" name=""/>
        <dsp:cNvSpPr/>
      </dsp:nvSpPr>
      <dsp:spPr>
        <a:xfrm>
          <a:off x="0" y="906398"/>
          <a:ext cx="6506304" cy="16733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83319-B9B1-4753-8986-D99497F0BEB2}">
      <dsp:nvSpPr>
        <dsp:cNvPr id="0" name=""/>
        <dsp:cNvSpPr/>
      </dsp:nvSpPr>
      <dsp:spPr>
        <a:xfrm>
          <a:off x="506188" y="1282903"/>
          <a:ext cx="920343" cy="920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E35169-30F3-4DE4-B7F9-5DCA98B527C2}">
      <dsp:nvSpPr>
        <dsp:cNvPr id="0" name=""/>
        <dsp:cNvSpPr/>
      </dsp:nvSpPr>
      <dsp:spPr>
        <a:xfrm>
          <a:off x="1932721" y="906398"/>
          <a:ext cx="4573582"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90000"/>
            </a:lnSpc>
            <a:spcBef>
              <a:spcPct val="0"/>
            </a:spcBef>
            <a:spcAft>
              <a:spcPct val="35000"/>
            </a:spcAft>
            <a:buNone/>
          </a:pPr>
          <a:r>
            <a:rPr lang="de-DE" sz="2500" kern="1200" baseline="0"/>
            <a:t>Screen Idea</a:t>
          </a:r>
          <a:endParaRPr lang="en-US" sz="2500" kern="1200"/>
        </a:p>
      </dsp:txBody>
      <dsp:txXfrm>
        <a:off x="1932721" y="906398"/>
        <a:ext cx="4573582" cy="1673352"/>
      </dsp:txXfrm>
    </dsp:sp>
    <dsp:sp modelId="{F0E432E9-A76E-4905-98DC-955357DF398A}">
      <dsp:nvSpPr>
        <dsp:cNvPr id="0" name=""/>
        <dsp:cNvSpPr/>
      </dsp:nvSpPr>
      <dsp:spPr>
        <a:xfrm>
          <a:off x="0" y="2998089"/>
          <a:ext cx="6506304" cy="16733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7B2BD-05EA-4278-A984-191CF72B8CE2}">
      <dsp:nvSpPr>
        <dsp:cNvPr id="0" name=""/>
        <dsp:cNvSpPr/>
      </dsp:nvSpPr>
      <dsp:spPr>
        <a:xfrm>
          <a:off x="506188" y="3374593"/>
          <a:ext cx="920343" cy="920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0B3BB88-41D7-41AC-B677-C6B6D3BADF95}">
      <dsp:nvSpPr>
        <dsp:cNvPr id="0" name=""/>
        <dsp:cNvSpPr/>
      </dsp:nvSpPr>
      <dsp:spPr>
        <a:xfrm>
          <a:off x="1932721" y="2998089"/>
          <a:ext cx="4573582"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90000"/>
            </a:lnSpc>
            <a:spcBef>
              <a:spcPct val="0"/>
            </a:spcBef>
            <a:spcAft>
              <a:spcPct val="35000"/>
            </a:spcAft>
            <a:buNone/>
          </a:pPr>
          <a:r>
            <a:rPr lang="de-DE" sz="2500" kern="1200" baseline="0"/>
            <a:t>Screen Idea Working Group</a:t>
          </a:r>
          <a:endParaRPr lang="en-US" sz="2500" kern="1200"/>
        </a:p>
      </dsp:txBody>
      <dsp:txXfrm>
        <a:off x="1932721" y="2998089"/>
        <a:ext cx="4573582" cy="1673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73C1-B73D-1746-A1FA-2F7D599C35D6}">
      <dsp:nvSpPr>
        <dsp:cNvPr id="0" name=""/>
        <dsp:cNvSpPr/>
      </dsp:nvSpPr>
      <dsp:spPr>
        <a:xfrm>
          <a:off x="0" y="641069"/>
          <a:ext cx="6506304" cy="2979900"/>
        </a:xfrm>
        <a:prstGeom prst="rect">
          <a:avLst/>
        </a:prstGeom>
        <a:solidFill>
          <a:schemeClr val="lt2">
            <a:alpha val="90000"/>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4961" tIns="895604" rIns="504961" bIns="305816" numCol="1" spcCol="1270" anchor="t" anchorCtr="0">
          <a:noAutofit/>
        </a:bodyPr>
        <a:lstStyle/>
        <a:p>
          <a:pPr marL="285750" lvl="1" indent="-285750" algn="l" defTabSz="1911350">
            <a:lnSpc>
              <a:spcPct val="90000"/>
            </a:lnSpc>
            <a:spcBef>
              <a:spcPct val="0"/>
            </a:spcBef>
            <a:spcAft>
              <a:spcPct val="15000"/>
            </a:spcAft>
            <a:buChar char="•"/>
          </a:pPr>
          <a:r>
            <a:rPr lang="de-DE" sz="4300" i="1" kern="1200" baseline="0"/>
            <a:t>modular text (Price)</a:t>
          </a:r>
          <a:endParaRPr lang="en-US" sz="4300" kern="1200"/>
        </a:p>
        <a:p>
          <a:pPr marL="285750" lvl="1" indent="-285750" algn="l" defTabSz="1911350">
            <a:lnSpc>
              <a:spcPct val="90000"/>
            </a:lnSpc>
            <a:spcBef>
              <a:spcPct val="0"/>
            </a:spcBef>
            <a:spcAft>
              <a:spcPct val="15000"/>
            </a:spcAft>
            <a:buChar char="•"/>
          </a:pPr>
          <a:r>
            <a:rPr lang="de-DE" sz="4300" i="1" kern="1200" baseline="0"/>
            <a:t>Literature „in flux“ (Sternberg)</a:t>
          </a:r>
          <a:endParaRPr lang="en-US" sz="4300" kern="1200"/>
        </a:p>
      </dsp:txBody>
      <dsp:txXfrm>
        <a:off x="0" y="641069"/>
        <a:ext cx="6506304" cy="2979900"/>
      </dsp:txXfrm>
    </dsp:sp>
    <dsp:sp modelId="{4CC293C3-3F18-2443-9C06-48B99C3BA124}">
      <dsp:nvSpPr>
        <dsp:cNvPr id="0" name=""/>
        <dsp:cNvSpPr/>
      </dsp:nvSpPr>
      <dsp:spPr>
        <a:xfrm>
          <a:off x="325315" y="6389"/>
          <a:ext cx="4554412" cy="1269360"/>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1911350">
            <a:lnSpc>
              <a:spcPct val="90000"/>
            </a:lnSpc>
            <a:spcBef>
              <a:spcPct val="0"/>
            </a:spcBef>
            <a:spcAft>
              <a:spcPct val="35000"/>
            </a:spcAft>
            <a:buNone/>
          </a:pPr>
          <a:r>
            <a:rPr lang="de-DE" sz="4300" kern="1200" baseline="0"/>
            <a:t>Screenplay as text</a:t>
          </a:r>
          <a:endParaRPr lang="en-US" sz="4300" kern="1200"/>
        </a:p>
      </dsp:txBody>
      <dsp:txXfrm>
        <a:off x="387280" y="68354"/>
        <a:ext cx="4430482" cy="1145430"/>
      </dsp:txXfrm>
    </dsp:sp>
    <dsp:sp modelId="{3CFFFD72-0E0A-F94F-89F5-F37AAFF9C5E4}">
      <dsp:nvSpPr>
        <dsp:cNvPr id="0" name=""/>
        <dsp:cNvSpPr/>
      </dsp:nvSpPr>
      <dsp:spPr>
        <a:xfrm>
          <a:off x="0" y="4487850"/>
          <a:ext cx="6506304" cy="1083600"/>
        </a:xfrm>
        <a:prstGeom prst="rect">
          <a:avLst/>
        </a:prstGeom>
        <a:solidFill>
          <a:schemeClr val="lt2">
            <a:alpha val="90000"/>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893CA-053A-4247-A845-2AEACA8D00BF}">
      <dsp:nvSpPr>
        <dsp:cNvPr id="0" name=""/>
        <dsp:cNvSpPr/>
      </dsp:nvSpPr>
      <dsp:spPr>
        <a:xfrm>
          <a:off x="325315" y="3853170"/>
          <a:ext cx="4554412" cy="1269360"/>
        </a:xfrm>
        <a:prstGeom prst="roundRect">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1911350">
            <a:lnSpc>
              <a:spcPct val="90000"/>
            </a:lnSpc>
            <a:spcBef>
              <a:spcPct val="0"/>
            </a:spcBef>
            <a:spcAft>
              <a:spcPct val="35000"/>
            </a:spcAft>
            <a:buNone/>
          </a:pPr>
          <a:r>
            <a:rPr lang="de-DE" sz="4300" kern="1200" baseline="0"/>
            <a:t>„Object Problem“ (Maras)</a:t>
          </a:r>
          <a:endParaRPr lang="en-US" sz="4300" kern="1200"/>
        </a:p>
      </dsp:txBody>
      <dsp:txXfrm>
        <a:off x="387280" y="3915135"/>
        <a:ext cx="4430482" cy="11454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C972B-3525-CB4F-B045-1BE085FC2258}">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96EBA3-BB5F-104C-B11B-03D7910C6026}">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baseline="0"/>
            <a:t>Claudia Sternberg: </a:t>
          </a:r>
          <a:r>
            <a:rPr lang="de-DE" sz="3300" i="1" kern="1200" baseline="0"/>
            <a:t>Written to be Read: the Screenplay as Text</a:t>
          </a:r>
          <a:endParaRPr lang="en-US" sz="3300" kern="1200"/>
        </a:p>
      </dsp:txBody>
      <dsp:txXfrm>
        <a:off x="534770" y="778196"/>
        <a:ext cx="3960775" cy="2459240"/>
      </dsp:txXfrm>
    </dsp:sp>
    <dsp:sp modelId="{B9C191D4-D74A-B842-8E94-3D031B785747}">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27EA6-5750-C44B-8A2B-E862E766E22E}">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baseline="0"/>
            <a:t>Janet Staiger: </a:t>
          </a:r>
          <a:r>
            <a:rPr lang="de-DE" sz="3300" i="1" kern="1200" baseline="0"/>
            <a:t>Blueprints for Feature Films: Hollywood‘s Continuity Scripts</a:t>
          </a:r>
          <a:endParaRPr lang="en-US" sz="3300" kern="1200"/>
        </a:p>
      </dsp:txBody>
      <dsp:txXfrm>
        <a:off x="5562742" y="778196"/>
        <a:ext cx="3960775" cy="2459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3451-AA82-B54A-A5FD-198044EB8758}">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7E595-E5DD-8041-948E-04ADE60F374F}">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de-DE" sz="4500" kern="1200"/>
            <a:t>Pauline Kael: </a:t>
          </a:r>
          <a:r>
            <a:rPr lang="de-DE" sz="4500" i="1" kern="1200"/>
            <a:t>Citizen Kane Book</a:t>
          </a:r>
          <a:endParaRPr lang="en-US" sz="4500" kern="1200"/>
        </a:p>
      </dsp:txBody>
      <dsp:txXfrm>
        <a:off x="534770" y="778196"/>
        <a:ext cx="3960775" cy="2459240"/>
      </dsp:txXfrm>
    </dsp:sp>
    <dsp:sp modelId="{4C542B02-9990-1647-9F86-25AD60F1D886}">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8E57A7-AC7A-E945-B81E-A84D8E39F929}">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de-DE" sz="4500" kern="1200"/>
            <a:t>Richard Corliss: </a:t>
          </a:r>
          <a:r>
            <a:rPr lang="de-DE" sz="4500" i="1" kern="1200"/>
            <a:t>Talking Pictures</a:t>
          </a:r>
          <a:endParaRPr lang="en-US" sz="4500" kern="1200"/>
        </a:p>
      </dsp:txBody>
      <dsp:txXfrm>
        <a:off x="5562742" y="778196"/>
        <a:ext cx="3960775" cy="2459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A8985-BE18-442F-8C6B-E1A5F0AAA169}">
      <dsp:nvSpPr>
        <dsp:cNvPr id="0" name=""/>
        <dsp:cNvSpPr/>
      </dsp:nvSpPr>
      <dsp:spPr>
        <a:xfrm>
          <a:off x="0" y="6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A06B9-072B-416A-A345-6AC50A38CF0A}">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F72113-8403-4E02-9CC8-7FB70EE2B446}">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Screenwriting Research Network</a:t>
          </a:r>
          <a:endParaRPr lang="en-US" sz="2500" kern="1200"/>
        </a:p>
      </dsp:txBody>
      <dsp:txXfrm>
        <a:off x="1840237" y="680"/>
        <a:ext cx="4666066" cy="1593279"/>
      </dsp:txXfrm>
    </dsp:sp>
    <dsp:sp modelId="{128FEABD-5932-40C9-B1A9-95134C62AE7A}">
      <dsp:nvSpPr>
        <dsp:cNvPr id="0" name=""/>
        <dsp:cNvSpPr/>
      </dsp:nvSpPr>
      <dsp:spPr>
        <a:xfrm>
          <a:off x="0" y="19922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A1547-6C9A-4809-A101-E18EED4569C8}">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65C65C-4AA5-4F0A-AABD-6312D3692625}">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Journal of Screenwriting</a:t>
          </a:r>
          <a:endParaRPr lang="en-US" sz="2500" kern="1200"/>
        </a:p>
      </dsp:txBody>
      <dsp:txXfrm>
        <a:off x="1840237" y="1992280"/>
        <a:ext cx="4666066" cy="1593279"/>
      </dsp:txXfrm>
    </dsp:sp>
    <dsp:sp modelId="{D7193758-26ED-4253-84D3-6BFEBA67C278}">
      <dsp:nvSpPr>
        <dsp:cNvPr id="0" name=""/>
        <dsp:cNvSpPr/>
      </dsp:nvSpPr>
      <dsp:spPr>
        <a:xfrm>
          <a:off x="0" y="3983879"/>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4D6A0-C1A2-4D1C-83E4-C864974F14A3}">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D87CB2D-C6FA-442C-9967-E59F0A2DC392}">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Palgrave Studies in Screenwriting</a:t>
          </a:r>
          <a:endParaRPr lang="en-US" sz="2500" kern="1200"/>
        </a:p>
      </dsp:txBody>
      <dsp:txXfrm>
        <a:off x="1840237" y="3983879"/>
        <a:ext cx="4666066" cy="15932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1596E-6794-40BD-B7CC-DBC8F36A5DAE}">
      <dsp:nvSpPr>
        <dsp:cNvPr id="0" name=""/>
        <dsp:cNvSpPr/>
      </dsp:nvSpPr>
      <dsp:spPr>
        <a:xfrm>
          <a:off x="0" y="6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65740-7D3B-465A-8676-BE088E6B0153}">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83C5987-E078-409A-AE25-81818735E0AD}">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1910s</a:t>
          </a:r>
          <a:endParaRPr lang="en-US" sz="2500" kern="1200"/>
        </a:p>
      </dsp:txBody>
      <dsp:txXfrm>
        <a:off x="1840237" y="680"/>
        <a:ext cx="4666066" cy="1593279"/>
      </dsp:txXfrm>
    </dsp:sp>
    <dsp:sp modelId="{FC920AF0-AC38-4AA1-BA24-5A731B7F7991}">
      <dsp:nvSpPr>
        <dsp:cNvPr id="0" name=""/>
        <dsp:cNvSpPr/>
      </dsp:nvSpPr>
      <dsp:spPr>
        <a:xfrm>
          <a:off x="0" y="19922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BC701-7A1B-4711-AD99-765732055361}">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B147013-8A0B-4004-B46D-68772934843B}">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1970s until now</a:t>
          </a:r>
          <a:endParaRPr lang="en-US" sz="2500" kern="1200"/>
        </a:p>
      </dsp:txBody>
      <dsp:txXfrm>
        <a:off x="1840237" y="1992280"/>
        <a:ext cx="4666066" cy="1593279"/>
      </dsp:txXfrm>
    </dsp:sp>
    <dsp:sp modelId="{101B1B47-8FC0-42B1-B689-F6E62661260F}">
      <dsp:nvSpPr>
        <dsp:cNvPr id="0" name=""/>
        <dsp:cNvSpPr/>
      </dsp:nvSpPr>
      <dsp:spPr>
        <a:xfrm>
          <a:off x="0" y="3983879"/>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54E5FB-17F3-4AA1-879C-E0BFC48CD0CA}">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6202781-8537-46E8-9236-AEF954D077B1}">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Universality of narrative structures?</a:t>
          </a:r>
          <a:endParaRPr lang="en-US" sz="2500" kern="1200"/>
        </a:p>
      </dsp:txBody>
      <dsp:txXfrm>
        <a:off x="1840237" y="3983879"/>
        <a:ext cx="4666066" cy="15932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52C42-186B-2948-BA39-9BE380B6BBF2}" type="datetimeFigureOut">
              <a:rPr lang="de-DE" smtClean="0"/>
              <a:t>08.11.20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A6407-A124-0E4D-AE25-B452B206D91F}" type="slidenum">
              <a:rPr lang="de-DE" smtClean="0"/>
              <a:t>‹Nr.›</a:t>
            </a:fld>
            <a:endParaRPr lang="de-DE"/>
          </a:p>
        </p:txBody>
      </p:sp>
    </p:spTree>
    <p:extLst>
      <p:ext uri="{BB962C8B-B14F-4D97-AF65-F5344CB8AC3E}">
        <p14:creationId xmlns:p14="http://schemas.microsoft.com/office/powerpoint/2010/main" val="30942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a:extLst>
              <a:ext uri="{FF2B5EF4-FFF2-40B4-BE49-F238E27FC236}">
                <a16:creationId xmlns:a16="http://schemas.microsoft.com/office/drawing/2014/main" id="{806E762A-D0D7-6C4E-B99C-D0E5F1F6C454}"/>
              </a:ext>
            </a:extLst>
          </p:cNvPr>
          <p:cNvSpPr>
            <a:spLocks noGrp="1" noRot="1" noChangeAspect="1"/>
          </p:cNvSpPr>
          <p:nvPr>
            <p:ph type="sldImg"/>
          </p:nvPr>
        </p:nvSpPr>
        <p:spPr/>
      </p:sp>
      <p:sp>
        <p:nvSpPr>
          <p:cNvPr id="120835" name="Notizenplatzhalter 2">
            <a:extLst>
              <a:ext uri="{FF2B5EF4-FFF2-40B4-BE49-F238E27FC236}">
                <a16:creationId xmlns:a16="http://schemas.microsoft.com/office/drawing/2014/main" id="{D34DB3BC-A17E-9A4F-B7A6-9A0F6FA944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de-DE" altLang="de-DE"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0022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769326FA-9D9C-5C46-A488-7B4070F537F5}"/>
              </a:ext>
            </a:extLst>
          </p:cNvPr>
          <p:cNvSpPr>
            <a:spLocks noGrp="1" noRot="1" noChangeAspect="1" noChangeArrowheads="1"/>
          </p:cNvSpPr>
          <p:nvPr>
            <p:ph type="sldImg"/>
          </p:nvPr>
        </p:nvSpPr>
        <p:spPr/>
      </p:sp>
      <p:sp>
        <p:nvSpPr>
          <p:cNvPr id="122883" name="Rectangle 2">
            <a:extLst>
              <a:ext uri="{FF2B5EF4-FFF2-40B4-BE49-F238E27FC236}">
                <a16:creationId xmlns:a16="http://schemas.microsoft.com/office/drawing/2014/main" id="{EC48F0A5-3F98-5E43-B990-46BF3EC9D157}"/>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800">
                <a:latin typeface="Arial" panose="020B0604020202020204" pitchFamily="34" charset="0"/>
                <a:cs typeface="Arial" panose="020B0604020202020204" pitchFamily="34" charset="0"/>
                <a:sym typeface="Arial" panose="020B0604020202020204" pitchFamily="34" charset="0"/>
              </a:rPr>
              <a:t>Koebner, Thomas (Hg.): </a:t>
            </a:r>
            <a:r>
              <a:rPr lang="de-DE" altLang="de-DE" sz="800" i="1">
                <a:latin typeface="Arial" panose="020B0604020202020204" pitchFamily="34" charset="0"/>
                <a:cs typeface="Arial" panose="020B0604020202020204" pitchFamily="34" charset="0"/>
                <a:sym typeface="Arial" panose="020B0604020202020204" pitchFamily="34" charset="0"/>
              </a:rPr>
              <a:t>Reclams Sachlexikon des Films</a:t>
            </a:r>
            <a:r>
              <a:rPr lang="de-DE" altLang="de-DE" sz="800">
                <a:latin typeface="Arial" panose="020B0604020202020204" pitchFamily="34" charset="0"/>
                <a:cs typeface="Arial" panose="020B0604020202020204" pitchFamily="34" charset="0"/>
                <a:sym typeface="Arial" panose="020B0604020202020204" pitchFamily="34" charset="0"/>
              </a:rPr>
              <a:t>. Stuttgart: Reclam 2002. S. 133</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78262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a:extLst>
              <a:ext uri="{FF2B5EF4-FFF2-40B4-BE49-F238E27FC236}">
                <a16:creationId xmlns:a16="http://schemas.microsoft.com/office/drawing/2014/main" id="{CD7B9632-F6C0-5B49-A991-9355E796F22C}"/>
              </a:ext>
            </a:extLst>
          </p:cNvPr>
          <p:cNvSpPr>
            <a:spLocks noGrp="1" noRot="1" noChangeAspect="1" noChangeArrowheads="1"/>
          </p:cNvSpPr>
          <p:nvPr>
            <p:ph type="sldImg"/>
          </p:nvPr>
        </p:nvSpPr>
        <p:spPr/>
      </p:sp>
      <p:sp>
        <p:nvSpPr>
          <p:cNvPr id="124931" name="Rectangle 2">
            <a:extLst>
              <a:ext uri="{FF2B5EF4-FFF2-40B4-BE49-F238E27FC236}">
                <a16:creationId xmlns:a16="http://schemas.microsoft.com/office/drawing/2014/main" id="{22A3710F-8A2E-8C4E-82DE-26987501BF8E}"/>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800">
                <a:latin typeface="Arial" panose="020B0604020202020204" pitchFamily="34" charset="0"/>
                <a:cs typeface="Arial" panose="020B0604020202020204" pitchFamily="34" charset="0"/>
                <a:sym typeface="Arial" panose="020B0604020202020204" pitchFamily="34" charset="0"/>
              </a:rPr>
              <a:t>zitiert nach Auiler, Dan: </a:t>
            </a:r>
            <a:r>
              <a:rPr lang="de-DE" altLang="de-DE" sz="800" i="1">
                <a:latin typeface="Arial" panose="020B0604020202020204" pitchFamily="34" charset="0"/>
                <a:cs typeface="Arial" panose="020B0604020202020204" pitchFamily="34" charset="0"/>
                <a:sym typeface="Arial" panose="020B0604020202020204" pitchFamily="34" charset="0"/>
              </a:rPr>
              <a:t>Hitchcock’s Notebooks. An Authorized and Illustrated Look Inside the Creative Mind of Alfred Hitchcock</a:t>
            </a:r>
            <a:r>
              <a:rPr lang="de-DE" altLang="de-DE" sz="800">
                <a:latin typeface="Arial" panose="020B0604020202020204" pitchFamily="34" charset="0"/>
                <a:cs typeface="Arial" panose="020B0604020202020204" pitchFamily="34" charset="0"/>
                <a:sym typeface="Arial" panose="020B0604020202020204" pitchFamily="34" charset="0"/>
              </a:rPr>
              <a:t>. New York: Harper Collins 2001 (paperback ed.) S. 21</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3305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a:extLst>
              <a:ext uri="{FF2B5EF4-FFF2-40B4-BE49-F238E27FC236}">
                <a16:creationId xmlns:a16="http://schemas.microsoft.com/office/drawing/2014/main" id="{B35A9EB8-D57B-1A49-BDF1-EBDB26113AAE}"/>
              </a:ext>
            </a:extLst>
          </p:cNvPr>
          <p:cNvSpPr>
            <a:spLocks noGrp="1" noRot="1" noChangeAspect="1" noChangeArrowheads="1"/>
          </p:cNvSpPr>
          <p:nvPr>
            <p:ph type="sldImg"/>
          </p:nvPr>
        </p:nvSpPr>
        <p:spPr/>
      </p:sp>
      <p:sp>
        <p:nvSpPr>
          <p:cNvPr id="131075" name="Rectangle 2">
            <a:extLst>
              <a:ext uri="{FF2B5EF4-FFF2-40B4-BE49-F238E27FC236}">
                <a16:creationId xmlns:a16="http://schemas.microsoft.com/office/drawing/2014/main" id="{9D682ABC-8A93-5341-8EFC-E661E6A1BA61}"/>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Ian Mcdonald</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4883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F845A5BE-8888-FF41-A81A-7F24CBBFE263}"/>
              </a:ext>
            </a:extLst>
          </p:cNvPr>
          <p:cNvSpPr>
            <a:spLocks noGrp="1" noRot="1" noChangeAspect="1" noChangeArrowheads="1"/>
          </p:cNvSpPr>
          <p:nvPr>
            <p:ph type="sldImg"/>
          </p:nvPr>
        </p:nvSpPr>
        <p:spPr/>
      </p:sp>
      <p:sp>
        <p:nvSpPr>
          <p:cNvPr id="135171" name="Rectangle 2">
            <a:extLst>
              <a:ext uri="{FF2B5EF4-FFF2-40B4-BE49-F238E27FC236}">
                <a16:creationId xmlns:a16="http://schemas.microsoft.com/office/drawing/2014/main" id="{3208FA2D-1307-C34B-9FD4-E2697DC0A900}"/>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800">
                <a:latin typeface="Arial" panose="020B0604020202020204" pitchFamily="34" charset="0"/>
                <a:cs typeface="Arial" panose="020B0604020202020204" pitchFamily="34" charset="0"/>
                <a:sym typeface="Arial" panose="020B0604020202020204" pitchFamily="34" charset="0"/>
              </a:rPr>
              <a:t>Crofts, Stephen: Authorship and Hollywood. In: </a:t>
            </a:r>
            <a:r>
              <a:rPr lang="de-DE" altLang="de-DE" sz="800" i="1">
                <a:latin typeface="Arial" panose="020B0604020202020204" pitchFamily="34" charset="0"/>
                <a:cs typeface="Arial" panose="020B0604020202020204" pitchFamily="34" charset="0"/>
                <a:sym typeface="Arial" panose="020B0604020202020204" pitchFamily="34" charset="0"/>
              </a:rPr>
              <a:t>Wide Angle</a:t>
            </a:r>
            <a:r>
              <a:rPr lang="de-DE" altLang="de-DE" sz="800">
                <a:latin typeface="Arial" panose="020B0604020202020204" pitchFamily="34" charset="0"/>
                <a:cs typeface="Arial" panose="020B0604020202020204" pitchFamily="34" charset="0"/>
                <a:sym typeface="Arial" panose="020B0604020202020204" pitchFamily="34" charset="0"/>
              </a:rPr>
              <a:t> 573. 1983. S. 17</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9190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11/8/20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11/8/20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11/8/20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oxforddictionaries.com/de/definition/englisch_usa/script#script__6" TargetMode="External"/><Relationship Id="rId7" Type="http://schemas.openxmlformats.org/officeDocument/2006/relationships/hyperlink" Target="http://www.oxforddictionaries.com/de/definition/englisch_usa/scene#scene__1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oxforddictionaries.com/de/definition/englisch_usa/instruction#instruction__2" TargetMode="External"/><Relationship Id="rId5" Type="http://schemas.openxmlformats.org/officeDocument/2006/relationships/hyperlink" Target="http://www.oxforddictionaries.com/de/definition/englisch_usa/acting#acting__2" TargetMode="External"/><Relationship Id="rId4" Type="http://schemas.openxmlformats.org/officeDocument/2006/relationships/hyperlink" Target="http://www.oxforddictionaries.com/de/definition/englisch_usa/movie#movie__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45" name="Group 7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2646" name="Rectangle 75">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draußen, Mann, Person, Gras enthält.&#10;&#10;Automatisch generierte Beschreibung">
            <a:extLst>
              <a:ext uri="{FF2B5EF4-FFF2-40B4-BE49-F238E27FC236}">
                <a16:creationId xmlns:a16="http://schemas.microsoft.com/office/drawing/2014/main" id="{0C76C682-8DC0-7D47-96F0-8CD19D773D38}"/>
              </a:ext>
            </a:extLst>
          </p:cNvPr>
          <p:cNvPicPr>
            <a:picLocks noChangeAspect="1"/>
          </p:cNvPicPr>
          <p:nvPr/>
        </p:nvPicPr>
        <p:blipFill rotWithShape="1">
          <a:blip r:embed="rId2">
            <a:alphaModFix amt="40000"/>
          </a:blip>
          <a:srcRect t="15165" b="13633"/>
          <a:stretch/>
        </p:blipFill>
        <p:spPr>
          <a:xfrm>
            <a:off x="20" y="10"/>
            <a:ext cx="12191980" cy="6857990"/>
          </a:xfrm>
          <a:prstGeom prst="rect">
            <a:avLst/>
          </a:prstGeom>
        </p:spPr>
      </p:pic>
      <p:sp>
        <p:nvSpPr>
          <p:cNvPr id="112642" name="Rectangle 1">
            <a:extLst>
              <a:ext uri="{FF2B5EF4-FFF2-40B4-BE49-F238E27FC236}">
                <a16:creationId xmlns:a16="http://schemas.microsoft.com/office/drawing/2014/main" id="{99A08AB9-4586-5E4D-8B3D-B1018A171E95}"/>
              </a:ext>
            </a:extLst>
          </p:cNvPr>
          <p:cNvSpPr>
            <a:spLocks noGrp="1" noChangeArrowheads="1"/>
          </p:cNvSpPr>
          <p:nvPr>
            <p:ph type="title"/>
          </p:nvPr>
        </p:nvSpPr>
        <p:spPr>
          <a:xfrm>
            <a:off x="1915128" y="1788454"/>
            <a:ext cx="8361229" cy="2098226"/>
          </a:xfrm>
        </p:spPr>
        <p:txBody>
          <a:bodyPr vert="horz" lIns="91440" tIns="45720" rIns="91440" bIns="45720" rtlCol="0" anchor="b">
            <a:normAutofit/>
          </a:bodyPr>
          <a:lstStyle/>
          <a:p>
            <a:pPr algn="ctr">
              <a:lnSpc>
                <a:spcPct val="89000"/>
              </a:lnSpc>
            </a:pPr>
            <a:r>
              <a:rPr lang="en-US" altLang="de-DE" sz="5600" cap="all"/>
              <a:t>Introduction into Screenwriting Studies</a:t>
            </a:r>
          </a:p>
        </p:txBody>
      </p:sp>
      <p:sp>
        <p:nvSpPr>
          <p:cNvPr id="112643" name="Rectangle 2">
            <a:extLst>
              <a:ext uri="{FF2B5EF4-FFF2-40B4-BE49-F238E27FC236}">
                <a16:creationId xmlns:a16="http://schemas.microsoft.com/office/drawing/2014/main" id="{2DC31946-6743-6C41-A8F5-7D1A1B69A91D}"/>
              </a:ext>
            </a:extLst>
          </p:cNvPr>
          <p:cNvSpPr>
            <a:spLocks noGrp="1" noChangeArrowheads="1"/>
          </p:cNvSpPr>
          <p:nvPr>
            <p:ph type="body" sz="half" idx="2"/>
          </p:nvPr>
        </p:nvSpPr>
        <p:spPr>
          <a:xfrm>
            <a:off x="2679906" y="3956279"/>
            <a:ext cx="6831673" cy="1086237"/>
          </a:xfrm>
        </p:spPr>
        <p:txBody>
          <a:bodyPr vert="horz" lIns="91440" tIns="45720" rIns="91440" bIns="45720" rtlCol="0">
            <a:normAutofit/>
          </a:bodyPr>
          <a:lstStyle/>
          <a:p>
            <a:pPr algn="ctr">
              <a:lnSpc>
                <a:spcPct val="112000"/>
              </a:lnSpc>
              <a:spcAft>
                <a:spcPts val="600"/>
              </a:spcAft>
            </a:pPr>
            <a:r>
              <a:rPr lang="en-US" altLang="de-DE" sz="2300"/>
              <a:t>Claus Tieber</a:t>
            </a:r>
          </a:p>
        </p:txBody>
      </p:sp>
    </p:spTree>
    <p:extLst>
      <p:ext uri="{BB962C8B-B14F-4D97-AF65-F5344CB8AC3E}">
        <p14:creationId xmlns:p14="http://schemas.microsoft.com/office/powerpoint/2010/main" val="387512418"/>
      </p:ext>
    </p:extLst>
  </p:cSld>
  <p:clrMapOvr>
    <a:overrideClrMapping bg1="dk1" tx1="lt1" bg2="dk2" tx2="lt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568FE6B-CB7A-42D9-9690-487E3B8F4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2785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8" name="Rectangle 1">
            <a:extLst>
              <a:ext uri="{FF2B5EF4-FFF2-40B4-BE49-F238E27FC236}">
                <a16:creationId xmlns:a16="http://schemas.microsoft.com/office/drawing/2014/main" id="{44F35DDA-1711-134F-9A65-F8BA94D37741}"/>
              </a:ext>
            </a:extLst>
          </p:cNvPr>
          <p:cNvSpPr>
            <a:spLocks noGrp="1" noChangeArrowheads="1"/>
          </p:cNvSpPr>
          <p:nvPr>
            <p:ph type="ctrTitle"/>
          </p:nvPr>
        </p:nvSpPr>
        <p:spPr>
          <a:xfrm>
            <a:off x="1196164" y="1188717"/>
            <a:ext cx="5559478" cy="4480563"/>
          </a:xfrm>
        </p:spPr>
        <p:txBody>
          <a:bodyPr anchor="ctr">
            <a:normAutofit/>
          </a:bodyPr>
          <a:lstStyle/>
          <a:p>
            <a:pPr algn="l" eaLnBrk="1"/>
            <a:r>
              <a:rPr lang="de-DE" altLang="de-DE" sz="6600">
                <a:solidFill>
                  <a:srgbClr val="FFFFFF"/>
                </a:solidFill>
              </a:rPr>
              <a:t>Screenplay: Definitions</a:t>
            </a:r>
          </a:p>
        </p:txBody>
      </p:sp>
      <p:sp>
        <p:nvSpPr>
          <p:cNvPr id="76" name="Freeform 6">
            <a:extLst>
              <a:ext uri="{FF2B5EF4-FFF2-40B4-BE49-F238E27FC236}">
                <a16:creationId xmlns:a16="http://schemas.microsoft.com/office/drawing/2014/main" id="{2BCE8A39-72D0-46ED-AB46-91B68881D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lumMod val="75000"/>
              <a:lumOff val="25000"/>
            </a:schemeClr>
          </a:solidFill>
          <a:ln w="0">
            <a:noFill/>
            <a:prstDash val="solid"/>
            <a:round/>
            <a:headEnd/>
            <a:tailEnd/>
          </a:ln>
        </p:spPr>
      </p:sp>
      <p:sp>
        <p:nvSpPr>
          <p:cNvPr id="126979" name="Rectangle 2">
            <a:extLst>
              <a:ext uri="{FF2B5EF4-FFF2-40B4-BE49-F238E27FC236}">
                <a16:creationId xmlns:a16="http://schemas.microsoft.com/office/drawing/2014/main" id="{A992A796-773C-8B4A-88B4-EA13DF6499D7}"/>
              </a:ext>
            </a:extLst>
          </p:cNvPr>
          <p:cNvSpPr>
            <a:spLocks noGrp="1" noChangeArrowheads="1"/>
          </p:cNvSpPr>
          <p:nvPr>
            <p:ph type="subTitle" idx="1"/>
          </p:nvPr>
        </p:nvSpPr>
        <p:spPr>
          <a:xfrm>
            <a:off x="8509379" y="1188717"/>
            <a:ext cx="2808979" cy="4480563"/>
          </a:xfrm>
        </p:spPr>
        <p:txBody>
          <a:bodyPr anchor="ctr">
            <a:noAutofit/>
          </a:bodyPr>
          <a:lstStyle/>
          <a:p>
            <a:pPr algn="l">
              <a:spcBef>
                <a:spcPts val="352"/>
              </a:spcBef>
            </a:pPr>
            <a:r>
              <a:rPr lang="en-GB" altLang="de-DE" sz="2400" dirty="0"/>
              <a:t>The basic art of the motion picture is the screenplay; it is fundamental; without it there is nothing.</a:t>
            </a:r>
          </a:p>
          <a:p>
            <a:pPr algn="l">
              <a:spcBef>
                <a:spcPts val="352"/>
              </a:spcBef>
            </a:pPr>
            <a:r>
              <a:rPr lang="en-GB" altLang="de-DE" sz="2400" dirty="0"/>
              <a:t>Raymond Chandler</a:t>
            </a:r>
          </a:p>
          <a:p>
            <a:pPr marL="160729" lvl="4" indent="3339584" algn="l">
              <a:spcBef>
                <a:spcPts val="281"/>
              </a:spcBef>
            </a:pPr>
            <a:endParaRPr lang="en-GB" altLang="de-DE" sz="2400" dirty="0"/>
          </a:p>
          <a:p>
            <a:pPr algn="l">
              <a:spcBef>
                <a:spcPts val="352"/>
              </a:spcBef>
            </a:pPr>
            <a:r>
              <a:rPr lang="en-GB" altLang="de-DE" sz="2400" dirty="0"/>
              <a:t> a factory friendly document</a:t>
            </a:r>
          </a:p>
          <a:p>
            <a:pPr algn="l">
              <a:spcBef>
                <a:spcPts val="352"/>
              </a:spcBef>
            </a:pPr>
            <a:r>
              <a:rPr lang="en-GB" altLang="de-DE" sz="2400" dirty="0"/>
              <a:t>David Thomson</a:t>
            </a:r>
          </a:p>
        </p:txBody>
      </p:sp>
      <p:sp>
        <p:nvSpPr>
          <p:cNvPr id="78" name="Freeform: Shape 77">
            <a:extLst>
              <a:ext uri="{FF2B5EF4-FFF2-40B4-BE49-F238E27FC236}">
                <a16:creationId xmlns:a16="http://schemas.microsoft.com/office/drawing/2014/main" id="{5B4F2F95-506B-4220-A118-B96AF1300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47112" y="4501036"/>
            <a:ext cx="1683805" cy="1723705"/>
          </a:xfrm>
          <a:custGeom>
            <a:avLst/>
            <a:gdLst>
              <a:gd name="connsiteX0" fmla="*/ 1399384 w 1683805"/>
              <a:gd name="connsiteY0" fmla="*/ 0 h 1723705"/>
              <a:gd name="connsiteX1" fmla="*/ 1683805 w 1683805"/>
              <a:gd name="connsiteY1" fmla="*/ 0 h 1723705"/>
              <a:gd name="connsiteX2" fmla="*/ 1683805 w 1683805"/>
              <a:gd name="connsiteY2" fmla="*/ 1723705 h 1723705"/>
              <a:gd name="connsiteX3" fmla="*/ 0 w 1683805"/>
              <a:gd name="connsiteY3" fmla="*/ 1723705 h 1723705"/>
              <a:gd name="connsiteX4" fmla="*/ 0 w 1683805"/>
              <a:gd name="connsiteY4" fmla="*/ 1402480 h 1723705"/>
              <a:gd name="connsiteX5" fmla="*/ 1399384 w 1683805"/>
              <a:gd name="connsiteY5" fmla="*/ 1403247 h 17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805" h="1723705">
                <a:moveTo>
                  <a:pt x="1399384" y="0"/>
                </a:moveTo>
                <a:lnTo>
                  <a:pt x="1683805" y="0"/>
                </a:lnTo>
                <a:lnTo>
                  <a:pt x="1683805" y="1723705"/>
                </a:lnTo>
                <a:lnTo>
                  <a:pt x="0" y="1723705"/>
                </a:lnTo>
                <a:lnTo>
                  <a:pt x="0" y="1402480"/>
                </a:lnTo>
                <a:lnTo>
                  <a:pt x="1399384" y="1403247"/>
                </a:lnTo>
                <a:close/>
              </a:path>
            </a:pathLst>
          </a:custGeom>
          <a:solidFill>
            <a:schemeClr val="tx1">
              <a:lumMod val="50000"/>
              <a:lumOff val="50000"/>
            </a:schemeClr>
          </a:solidFill>
          <a:ln w="0">
            <a:noFill/>
            <a:prstDash val="solid"/>
            <a:round/>
            <a:headEnd/>
            <a:tailEnd/>
          </a:ln>
        </p:spPr>
      </p:sp>
    </p:spTree>
    <p:extLst>
      <p:ext uri="{BB962C8B-B14F-4D97-AF65-F5344CB8AC3E}">
        <p14:creationId xmlns:p14="http://schemas.microsoft.com/office/powerpoint/2010/main" val="16120260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568FE6B-CB7A-42D9-9690-487E3B8F4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2785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1">
            <a:extLst>
              <a:ext uri="{FF2B5EF4-FFF2-40B4-BE49-F238E27FC236}">
                <a16:creationId xmlns:a16="http://schemas.microsoft.com/office/drawing/2014/main" id="{0589B4AD-29A1-174E-8FC9-53E700248307}"/>
              </a:ext>
            </a:extLst>
          </p:cNvPr>
          <p:cNvSpPr>
            <a:spLocks noGrp="1" noChangeArrowheads="1"/>
          </p:cNvSpPr>
          <p:nvPr>
            <p:ph type="title"/>
          </p:nvPr>
        </p:nvSpPr>
        <p:spPr>
          <a:xfrm>
            <a:off x="1196164" y="1188717"/>
            <a:ext cx="5559478" cy="4480563"/>
          </a:xfrm>
        </p:spPr>
        <p:txBody>
          <a:bodyPr vert="horz" lIns="91440" tIns="45720" rIns="91440" bIns="45720" rtlCol="0" anchor="ctr">
            <a:normAutofit/>
          </a:bodyPr>
          <a:lstStyle/>
          <a:p>
            <a:r>
              <a:rPr lang="en-US" altLang="de-DE" sz="6600" cap="all">
                <a:solidFill>
                  <a:srgbClr val="FFFFFF"/>
                </a:solidFill>
              </a:rPr>
              <a:t>screenplay: Definitions</a:t>
            </a:r>
          </a:p>
        </p:txBody>
      </p:sp>
      <p:sp>
        <p:nvSpPr>
          <p:cNvPr id="80" name="Freeform 6">
            <a:extLst>
              <a:ext uri="{FF2B5EF4-FFF2-40B4-BE49-F238E27FC236}">
                <a16:creationId xmlns:a16="http://schemas.microsoft.com/office/drawing/2014/main" id="{2BCE8A39-72D0-46ED-AB46-91B68881D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lumMod val="75000"/>
              <a:lumOff val="25000"/>
            </a:schemeClr>
          </a:solidFill>
          <a:ln w="0">
            <a:noFill/>
            <a:prstDash val="solid"/>
            <a:round/>
            <a:headEnd/>
            <a:tailEnd/>
          </a:ln>
        </p:spPr>
      </p:sp>
      <p:sp>
        <p:nvSpPr>
          <p:cNvPr id="125955" name="Rectangle 2">
            <a:extLst>
              <a:ext uri="{FF2B5EF4-FFF2-40B4-BE49-F238E27FC236}">
                <a16:creationId xmlns:a16="http://schemas.microsoft.com/office/drawing/2014/main" id="{16F01CF2-2DE1-1349-AF1F-C758F5C991C4}"/>
              </a:ext>
            </a:extLst>
          </p:cNvPr>
          <p:cNvSpPr>
            <a:spLocks noGrp="1" noChangeArrowheads="1"/>
          </p:cNvSpPr>
          <p:nvPr>
            <p:ph idx="1"/>
          </p:nvPr>
        </p:nvSpPr>
        <p:spPr>
          <a:xfrm>
            <a:off x="8509379" y="1188717"/>
            <a:ext cx="2808979" cy="4480563"/>
          </a:xfrm>
        </p:spPr>
        <p:txBody>
          <a:bodyPr vert="horz" lIns="91440" tIns="45720" rIns="91440" bIns="45720" rtlCol="0" anchor="ctr">
            <a:normAutofit/>
          </a:bodyPr>
          <a:lstStyle/>
          <a:p>
            <a:pPr marL="0" indent="0">
              <a:lnSpc>
                <a:spcPct val="112000"/>
              </a:lnSpc>
              <a:spcBef>
                <a:spcPts val="0"/>
              </a:spcBef>
              <a:spcAft>
                <a:spcPts val="600"/>
              </a:spcAft>
              <a:buNone/>
            </a:pPr>
            <a:r>
              <a:rPr lang="en-US" altLang="de-DE" sz="2300"/>
              <a:t>A screenplay is the agreement of a group of filmmakers (SIWG) about what to shoot.</a:t>
            </a:r>
          </a:p>
        </p:txBody>
      </p:sp>
      <p:sp>
        <p:nvSpPr>
          <p:cNvPr id="82" name="Freeform: Shape 81">
            <a:extLst>
              <a:ext uri="{FF2B5EF4-FFF2-40B4-BE49-F238E27FC236}">
                <a16:creationId xmlns:a16="http://schemas.microsoft.com/office/drawing/2014/main" id="{5B4F2F95-506B-4220-A118-B96AF1300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47112" y="4501036"/>
            <a:ext cx="1683805" cy="1723705"/>
          </a:xfrm>
          <a:custGeom>
            <a:avLst/>
            <a:gdLst>
              <a:gd name="connsiteX0" fmla="*/ 1399384 w 1683805"/>
              <a:gd name="connsiteY0" fmla="*/ 0 h 1723705"/>
              <a:gd name="connsiteX1" fmla="*/ 1683805 w 1683805"/>
              <a:gd name="connsiteY1" fmla="*/ 0 h 1723705"/>
              <a:gd name="connsiteX2" fmla="*/ 1683805 w 1683805"/>
              <a:gd name="connsiteY2" fmla="*/ 1723705 h 1723705"/>
              <a:gd name="connsiteX3" fmla="*/ 0 w 1683805"/>
              <a:gd name="connsiteY3" fmla="*/ 1723705 h 1723705"/>
              <a:gd name="connsiteX4" fmla="*/ 0 w 1683805"/>
              <a:gd name="connsiteY4" fmla="*/ 1402480 h 1723705"/>
              <a:gd name="connsiteX5" fmla="*/ 1399384 w 1683805"/>
              <a:gd name="connsiteY5" fmla="*/ 1403247 h 17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805" h="1723705">
                <a:moveTo>
                  <a:pt x="1399384" y="0"/>
                </a:moveTo>
                <a:lnTo>
                  <a:pt x="1683805" y="0"/>
                </a:lnTo>
                <a:lnTo>
                  <a:pt x="1683805" y="1723705"/>
                </a:lnTo>
                <a:lnTo>
                  <a:pt x="0" y="1723705"/>
                </a:lnTo>
                <a:lnTo>
                  <a:pt x="0" y="1402480"/>
                </a:lnTo>
                <a:lnTo>
                  <a:pt x="1399384" y="1403247"/>
                </a:lnTo>
                <a:close/>
              </a:path>
            </a:pathLst>
          </a:custGeom>
          <a:solidFill>
            <a:schemeClr val="tx1">
              <a:lumMod val="50000"/>
              <a:lumOff val="50000"/>
            </a:schemeClr>
          </a:solidFill>
          <a:ln w="0">
            <a:noFill/>
            <a:prstDash val="solid"/>
            <a:round/>
            <a:headEnd/>
            <a:tailEnd/>
          </a:ln>
        </p:spPr>
      </p:sp>
    </p:spTree>
    <p:extLst>
      <p:ext uri="{BB962C8B-B14F-4D97-AF65-F5344CB8AC3E}">
        <p14:creationId xmlns:p14="http://schemas.microsoft.com/office/powerpoint/2010/main" val="29964164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1108C1AE-D29E-D248-BB19-E78F232F5F07}"/>
              </a:ext>
            </a:extLst>
          </p:cNvPr>
          <p:cNvSpPr>
            <a:spLocks noGrp="1" noChangeArrowheads="1"/>
          </p:cNvSpPr>
          <p:nvPr>
            <p:ph type="title"/>
          </p:nvPr>
        </p:nvSpPr>
        <p:spPr>
          <a:xfrm>
            <a:off x="967902" y="1194180"/>
            <a:ext cx="3523938" cy="5020353"/>
          </a:xfrm>
        </p:spPr>
        <p:txBody>
          <a:bodyPr>
            <a:normAutofit/>
          </a:bodyPr>
          <a:lstStyle/>
          <a:p>
            <a:pPr eaLnBrk="1"/>
            <a:r>
              <a:rPr lang="de-DE" altLang="de-DE"/>
              <a:t>Screenwriting Studies</a:t>
            </a:r>
          </a:p>
        </p:txBody>
      </p:sp>
      <p:graphicFrame>
        <p:nvGraphicFramePr>
          <p:cNvPr id="128010" name="Rectangle 2">
            <a:extLst>
              <a:ext uri="{FF2B5EF4-FFF2-40B4-BE49-F238E27FC236}">
                <a16:creationId xmlns:a16="http://schemas.microsoft.com/office/drawing/2014/main" id="{2AD9BFB8-40DA-49B0-BC77-8EC4C4B3E4C3}"/>
              </a:ext>
            </a:extLst>
          </p:cNvPr>
          <p:cNvGraphicFramePr>
            <a:graphicFrameLocks noGrp="1"/>
          </p:cNvGraphicFramePr>
          <p:nvPr>
            <p:ph idx="1"/>
          </p:nvPr>
        </p:nvGraphicFramePr>
        <p:xfrm>
          <a:off x="5056541" y="1194179"/>
          <a:ext cx="6114847" cy="5020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1150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7A2A-CDB5-8C46-96D6-FB0E7F5C068C}"/>
              </a:ext>
            </a:extLst>
          </p:cNvPr>
          <p:cNvSpPr>
            <a:spLocks noGrp="1"/>
          </p:cNvSpPr>
          <p:nvPr>
            <p:ph type="title"/>
          </p:nvPr>
        </p:nvSpPr>
        <p:spPr/>
        <p:txBody>
          <a:bodyPr/>
          <a:lstStyle/>
          <a:p>
            <a:r>
              <a:rPr lang="en-US" dirty="0"/>
              <a:t>Text - Reception</a:t>
            </a:r>
          </a:p>
        </p:txBody>
      </p:sp>
      <p:sp>
        <p:nvSpPr>
          <p:cNvPr id="3" name="Inhaltsplatzhalter 2">
            <a:extLst>
              <a:ext uri="{FF2B5EF4-FFF2-40B4-BE49-F238E27FC236}">
                <a16:creationId xmlns:a16="http://schemas.microsoft.com/office/drawing/2014/main" id="{52DA0602-0E97-BD4D-A65E-EE22DA192484}"/>
              </a:ext>
            </a:extLst>
          </p:cNvPr>
          <p:cNvSpPr>
            <a:spLocks noGrp="1"/>
          </p:cNvSpPr>
          <p:nvPr>
            <p:ph sz="half" idx="1"/>
          </p:nvPr>
        </p:nvSpPr>
        <p:spPr/>
        <p:txBody>
          <a:bodyPr>
            <a:noAutofit/>
          </a:bodyPr>
          <a:lstStyle/>
          <a:p>
            <a:pPr marL="0" indent="0">
              <a:buNone/>
            </a:pPr>
            <a:r>
              <a:rPr lang="en-US" sz="3200" dirty="0"/>
              <a:t>Barthes: </a:t>
            </a:r>
          </a:p>
          <a:p>
            <a:pPr lvl="1"/>
            <a:r>
              <a:rPr lang="en-US" sz="3200" dirty="0"/>
              <a:t>Readerly</a:t>
            </a:r>
          </a:p>
          <a:p>
            <a:pPr marL="530352" lvl="1" indent="0">
              <a:buNone/>
            </a:pPr>
            <a:r>
              <a:rPr lang="en-GB" dirty="0"/>
              <a:t>audience can easily uncover the text’s pre-determined meaning</a:t>
            </a:r>
            <a:r>
              <a:rPr lang="de-AT" sz="3200" dirty="0"/>
              <a:t> </a:t>
            </a:r>
            <a:endParaRPr lang="en-US" sz="3200" dirty="0"/>
          </a:p>
          <a:p>
            <a:pPr lvl="1"/>
            <a:r>
              <a:rPr lang="en-US" sz="3200" dirty="0"/>
              <a:t>Writerly</a:t>
            </a:r>
          </a:p>
          <a:p>
            <a:pPr marL="530352" lvl="1" indent="0">
              <a:buNone/>
            </a:pPr>
            <a:r>
              <a:rPr lang="en-GB" dirty="0"/>
              <a:t>requiring interpretive effort</a:t>
            </a:r>
            <a:r>
              <a:rPr lang="de-AT" sz="3200" dirty="0"/>
              <a:t> </a:t>
            </a:r>
            <a:endParaRPr lang="en-US" sz="3200" dirty="0"/>
          </a:p>
          <a:p>
            <a:pPr marL="530352" lvl="1" indent="0">
              <a:buNone/>
            </a:pPr>
            <a:endParaRPr lang="en-US" sz="3200" i="0" dirty="0"/>
          </a:p>
        </p:txBody>
      </p:sp>
      <p:sp>
        <p:nvSpPr>
          <p:cNvPr id="5" name="Inhaltsplatzhalter 4">
            <a:extLst>
              <a:ext uri="{FF2B5EF4-FFF2-40B4-BE49-F238E27FC236}">
                <a16:creationId xmlns:a16="http://schemas.microsoft.com/office/drawing/2014/main" id="{7A4DAC9E-728C-644C-88B5-446402970515}"/>
              </a:ext>
            </a:extLst>
          </p:cNvPr>
          <p:cNvSpPr>
            <a:spLocks noGrp="1"/>
          </p:cNvSpPr>
          <p:nvPr>
            <p:ph sz="half" idx="2"/>
          </p:nvPr>
        </p:nvSpPr>
        <p:spPr/>
        <p:txBody>
          <a:bodyPr/>
          <a:lstStyle/>
          <a:p>
            <a:pPr marL="530352" lvl="1" indent="0">
              <a:buNone/>
            </a:pPr>
            <a:r>
              <a:rPr lang="en-US" sz="3200" i="0" dirty="0"/>
              <a:t>Fiske:</a:t>
            </a:r>
          </a:p>
          <a:p>
            <a:pPr lvl="1"/>
            <a:r>
              <a:rPr lang="en-US" sz="3200" i="0" dirty="0" err="1"/>
              <a:t>Producerly</a:t>
            </a:r>
            <a:endParaRPr lang="en-US" sz="3200" i="0" dirty="0"/>
          </a:p>
          <a:p>
            <a:pPr marL="530352" lvl="1" indent="0">
              <a:buNone/>
            </a:pPr>
            <a:r>
              <a:rPr lang="en-GB" dirty="0"/>
              <a:t>popular and easy to read</a:t>
            </a:r>
            <a:r>
              <a:rPr lang="de-AT" sz="3200" dirty="0"/>
              <a:t> </a:t>
            </a:r>
          </a:p>
          <a:p>
            <a:pPr marL="530352" lvl="1" indent="0">
              <a:buNone/>
            </a:pPr>
            <a:endParaRPr lang="de-AT" sz="3200" dirty="0"/>
          </a:p>
          <a:p>
            <a:pPr marL="530352" lvl="1" indent="0">
              <a:buNone/>
            </a:pPr>
            <a:r>
              <a:rPr lang="en-GB" dirty="0"/>
              <a:t>different readers can easily read them in different ways</a:t>
            </a:r>
            <a:r>
              <a:rPr lang="de-AT" sz="3200" dirty="0"/>
              <a:t> </a:t>
            </a:r>
          </a:p>
          <a:p>
            <a:pPr marL="530352" lvl="1" indent="0">
              <a:buNone/>
            </a:pPr>
            <a:endParaRPr lang="en-US" sz="3200" i="0" dirty="0"/>
          </a:p>
          <a:p>
            <a:endParaRPr lang="en-US" dirty="0"/>
          </a:p>
        </p:txBody>
      </p:sp>
    </p:spTree>
    <p:extLst>
      <p:ext uri="{BB962C8B-B14F-4D97-AF65-F5344CB8AC3E}">
        <p14:creationId xmlns:p14="http://schemas.microsoft.com/office/powerpoint/2010/main" val="139550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Rectangle 1">
            <a:extLst>
              <a:ext uri="{FF2B5EF4-FFF2-40B4-BE49-F238E27FC236}">
                <a16:creationId xmlns:a16="http://schemas.microsoft.com/office/drawing/2014/main" id="{8C7CB7AA-AF90-C740-B7E0-01E24474C6A5}"/>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a:t>Screen Idea</a:t>
            </a:r>
          </a:p>
        </p:txBody>
      </p:sp>
      <p:graphicFrame>
        <p:nvGraphicFramePr>
          <p:cNvPr id="129029" name="Rectangle 2">
            <a:extLst>
              <a:ext uri="{FF2B5EF4-FFF2-40B4-BE49-F238E27FC236}">
                <a16:creationId xmlns:a16="http://schemas.microsoft.com/office/drawing/2014/main" id="{225466CA-D26B-4B6F-A48A-4EB944750E12}"/>
              </a:ext>
            </a:extLst>
          </p:cNvPr>
          <p:cNvGraphicFramePr>
            <a:graphicFrameLocks noGrp="1"/>
          </p:cNvGraphicFramePr>
          <p:nvPr>
            <p:ph idx="1"/>
            <p:extLst>
              <p:ext uri="{D42A27DB-BD31-4B8C-83A1-F6EECF244321}">
                <p14:modId xmlns:p14="http://schemas.microsoft.com/office/powerpoint/2010/main" val="273178507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5114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1" name="Rectangle 2">
            <a:extLst>
              <a:ext uri="{FF2B5EF4-FFF2-40B4-BE49-F238E27FC236}">
                <a16:creationId xmlns:a16="http://schemas.microsoft.com/office/drawing/2014/main" id="{36A7EA29-7F18-FC4B-9815-0FBDE02C315F}"/>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a:t>Screen </a:t>
            </a:r>
            <a:r>
              <a:rPr lang="de-DE" altLang="de-DE" dirty="0" err="1"/>
              <a:t>Idea</a:t>
            </a:r>
            <a:r>
              <a:rPr lang="de-DE" altLang="de-DE" dirty="0"/>
              <a:t> Work Group (SIWG)</a:t>
            </a:r>
          </a:p>
        </p:txBody>
      </p:sp>
      <p:sp>
        <p:nvSpPr>
          <p:cNvPr id="139" name="Rectangle 13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052" name="Rectangle 3">
            <a:extLst>
              <a:ext uri="{FF2B5EF4-FFF2-40B4-BE49-F238E27FC236}">
                <a16:creationId xmlns:a16="http://schemas.microsoft.com/office/drawing/2014/main" id="{DBE1FEE0-438F-A941-A1A3-D8B0AA51064E}"/>
              </a:ext>
            </a:extLst>
          </p:cNvPr>
          <p:cNvSpPr>
            <a:spLocks noGrp="1" noChangeArrowheads="1"/>
          </p:cNvSpPr>
          <p:nvPr>
            <p:ph idx="1"/>
          </p:nvPr>
        </p:nvSpPr>
        <p:spPr>
          <a:xfrm>
            <a:off x="5056541" y="1194179"/>
            <a:ext cx="6114847" cy="5020353"/>
          </a:xfrm>
        </p:spPr>
        <p:txBody>
          <a:bodyPr>
            <a:normAutofit/>
          </a:bodyPr>
          <a:lstStyle/>
          <a:p>
            <a:pPr marL="436423" indent="-436423"/>
            <a:r>
              <a:rPr lang="en-GB" altLang="de-DE" sz="3200" dirty="0"/>
              <a:t>A flexibly constructed group organized around the development and production of a screen idea</a:t>
            </a:r>
          </a:p>
          <a:p>
            <a:pPr marL="436423" indent="-436423"/>
            <a:r>
              <a:rPr lang="en-GB" altLang="de-DE" sz="3200" dirty="0"/>
              <a:t>All those who have some direct connection with the development of the screen idea</a:t>
            </a:r>
          </a:p>
          <a:p>
            <a:pPr marL="0" indent="0">
              <a:buNone/>
            </a:pPr>
            <a:r>
              <a:rPr lang="en-GB" altLang="de-DE" sz="3200" dirty="0"/>
              <a:t>Ian Macdonald</a:t>
            </a:r>
          </a:p>
        </p:txBody>
      </p:sp>
      <p:sp>
        <p:nvSpPr>
          <p:cNvPr id="130050" name="Rectangle 1">
            <a:extLst>
              <a:ext uri="{FF2B5EF4-FFF2-40B4-BE49-F238E27FC236}">
                <a16:creationId xmlns:a16="http://schemas.microsoft.com/office/drawing/2014/main" id="{305D6D90-BCF3-074A-9F00-8B8AC35C0840}"/>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612873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3127"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2" name="Titel 1">
            <a:extLst>
              <a:ext uri="{FF2B5EF4-FFF2-40B4-BE49-F238E27FC236}">
                <a16:creationId xmlns:a16="http://schemas.microsoft.com/office/drawing/2014/main" id="{9171F102-4F3B-6A4A-BCC2-BE50A597FFEF}"/>
              </a:ext>
            </a:extLst>
          </p:cNvPr>
          <p:cNvSpPr>
            <a:spLocks noGrp="1"/>
          </p:cNvSpPr>
          <p:nvPr>
            <p:ph type="title"/>
          </p:nvPr>
        </p:nvSpPr>
        <p:spPr>
          <a:xfrm>
            <a:off x="640080" y="639704"/>
            <a:ext cx="3299579" cy="5577840"/>
          </a:xfrm>
        </p:spPr>
        <p:txBody>
          <a:bodyPr anchor="ctr">
            <a:normAutofit/>
          </a:bodyPr>
          <a:lstStyle/>
          <a:p>
            <a:pPr algn="ctr"/>
            <a:r>
              <a:rPr lang="de-DE" altLang="de-DE" sz="4100"/>
              <a:t>Screenwriting Studies</a:t>
            </a:r>
          </a:p>
        </p:txBody>
      </p:sp>
      <p:graphicFrame>
        <p:nvGraphicFramePr>
          <p:cNvPr id="133128" name="Inhaltsplatzhalter 2">
            <a:extLst>
              <a:ext uri="{FF2B5EF4-FFF2-40B4-BE49-F238E27FC236}">
                <a16:creationId xmlns:a16="http://schemas.microsoft.com/office/drawing/2014/main" id="{2010F980-A852-4105-B7BD-2344D4FE08C0}"/>
              </a:ext>
            </a:extLst>
          </p:cNvPr>
          <p:cNvGraphicFramePr>
            <a:graphicFrameLocks noGrp="1"/>
          </p:cNvGraphicFramePr>
          <p:nvPr>
            <p:ph idx="1"/>
            <p:extLst>
              <p:ext uri="{D42A27DB-BD31-4B8C-83A1-F6EECF244321}">
                <p14:modId xmlns:p14="http://schemas.microsoft.com/office/powerpoint/2010/main" val="256406906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61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6" name="Rectangle 1">
            <a:extLst>
              <a:ext uri="{FF2B5EF4-FFF2-40B4-BE49-F238E27FC236}">
                <a16:creationId xmlns:a16="http://schemas.microsoft.com/office/drawing/2014/main" id="{DC7116D0-F5DE-3F48-9767-750549B6CA1E}"/>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err="1"/>
              <a:t>Auteur-Theory</a:t>
            </a:r>
            <a:endParaRPr lang="de-DE" altLang="de-DE" dirty="0"/>
          </a:p>
        </p:txBody>
      </p:sp>
      <p:sp>
        <p:nvSpPr>
          <p:cNvPr id="74" name="Rectangle 73">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147" name="Rectangle 2">
            <a:extLst>
              <a:ext uri="{FF2B5EF4-FFF2-40B4-BE49-F238E27FC236}">
                <a16:creationId xmlns:a16="http://schemas.microsoft.com/office/drawing/2014/main" id="{DC6A9965-32D7-344D-9916-FB6C13BC4006}"/>
              </a:ext>
            </a:extLst>
          </p:cNvPr>
          <p:cNvSpPr>
            <a:spLocks noGrp="1" noChangeArrowheads="1"/>
          </p:cNvSpPr>
          <p:nvPr>
            <p:ph idx="1"/>
          </p:nvPr>
        </p:nvSpPr>
        <p:spPr>
          <a:xfrm>
            <a:off x="5056541" y="1194179"/>
            <a:ext cx="6114847" cy="5020353"/>
          </a:xfrm>
        </p:spPr>
        <p:txBody>
          <a:bodyPr>
            <a:normAutofit/>
          </a:bodyPr>
          <a:lstStyle/>
          <a:p>
            <a:pPr marL="0" indent="0">
              <a:spcBef>
                <a:spcPts val="281"/>
              </a:spcBef>
              <a:buNone/>
            </a:pPr>
            <a:r>
              <a:rPr lang="de-DE" altLang="de-DE" sz="3200" dirty="0"/>
              <a:t>Stephen Crofts:</a:t>
            </a:r>
          </a:p>
          <a:p>
            <a:pPr marL="0" indent="0">
              <a:spcBef>
                <a:spcPts val="281"/>
              </a:spcBef>
              <a:buNone/>
            </a:pPr>
            <a:r>
              <a:rPr lang="de-DE" altLang="de-DE" sz="3200" dirty="0"/>
              <a:t>1. „ </a:t>
            </a:r>
            <a:r>
              <a:rPr lang="de-DE" altLang="de-DE" sz="3200" dirty="0" err="1"/>
              <a:t>Author</a:t>
            </a:r>
            <a:r>
              <a:rPr lang="de-DE" altLang="de-DE" sz="3200" dirty="0"/>
              <a:t> </a:t>
            </a:r>
            <a:r>
              <a:rPr lang="de-DE" altLang="de-DE" sz="3200" dirty="0" err="1"/>
              <a:t>as</a:t>
            </a:r>
            <a:r>
              <a:rPr lang="de-DE" altLang="de-DE" sz="3200" dirty="0"/>
              <a:t> expressive individual“</a:t>
            </a:r>
          </a:p>
        </p:txBody>
      </p:sp>
    </p:spTree>
    <p:extLst>
      <p:ext uri="{BB962C8B-B14F-4D97-AF65-F5344CB8AC3E}">
        <p14:creationId xmlns:p14="http://schemas.microsoft.com/office/powerpoint/2010/main" val="21800897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36195" name="Rectangle 2">
            <a:extLst>
              <a:ext uri="{FF2B5EF4-FFF2-40B4-BE49-F238E27FC236}">
                <a16:creationId xmlns:a16="http://schemas.microsoft.com/office/drawing/2014/main" id="{4436EA50-94B7-5B42-950D-BE16ADE45B82}"/>
              </a:ext>
            </a:extLst>
          </p:cNvPr>
          <p:cNvSpPr>
            <a:spLocks noGrp="1" noChangeArrowheads="1"/>
          </p:cNvSpPr>
          <p:nvPr>
            <p:ph idx="1"/>
          </p:nvPr>
        </p:nvSpPr>
        <p:spPr>
          <a:xfrm>
            <a:off x="1219201" y="1123486"/>
            <a:ext cx="9639868" cy="3516753"/>
          </a:xfrm>
        </p:spPr>
        <p:txBody>
          <a:bodyPr anchor="ctr">
            <a:normAutofit/>
          </a:bodyPr>
          <a:lstStyle/>
          <a:p>
            <a:pPr>
              <a:spcBef>
                <a:spcPts val="281"/>
              </a:spcBef>
              <a:buFont typeface="Arial" panose="020B0604020202020204" pitchFamily="34" charset="0"/>
              <a:buChar char="•"/>
            </a:pPr>
            <a:r>
              <a:rPr lang="en-GB" altLang="de-DE" sz="2800" dirty="0"/>
              <a:t>2. Author as constructed from film or films“</a:t>
            </a:r>
          </a:p>
          <a:p>
            <a:pPr lvl="1">
              <a:spcBef>
                <a:spcPts val="281"/>
              </a:spcBef>
              <a:buFont typeface="Arial" panose="020B0604020202020204" pitchFamily="34" charset="0"/>
              <a:buChar char="•"/>
            </a:pPr>
            <a:r>
              <a:rPr lang="en-GB" altLang="de-DE" sz="2800" dirty="0"/>
              <a:t>2.1. as thematic or stylistic properties impressionistically and unproblematically read off from film to film</a:t>
            </a:r>
          </a:p>
          <a:p>
            <a:pPr lvl="1">
              <a:spcBef>
                <a:spcPts val="281"/>
              </a:spcBef>
              <a:buFont typeface="Arial" panose="020B0604020202020204" pitchFamily="34" charset="0"/>
              <a:buChar char="•"/>
            </a:pPr>
            <a:r>
              <a:rPr lang="en-GB" altLang="de-DE" sz="2800" dirty="0"/>
              <a:t>2.2.  a set of structures identifiable within a body of films by the same author </a:t>
            </a:r>
          </a:p>
          <a:p>
            <a:pPr lvl="1">
              <a:spcBef>
                <a:spcPts val="281"/>
              </a:spcBef>
              <a:buFont typeface="Arial" panose="020B0604020202020204" pitchFamily="34" charset="0"/>
              <a:buChar char="•"/>
            </a:pPr>
            <a:r>
              <a:rPr lang="en-GB" altLang="de-DE" sz="2800" dirty="0"/>
              <a:t>2.3. as a subject position within the film</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9819267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7218" name="Rectangle 1">
            <a:extLst>
              <a:ext uri="{FF2B5EF4-FFF2-40B4-BE49-F238E27FC236}">
                <a16:creationId xmlns:a16="http://schemas.microsoft.com/office/drawing/2014/main" id="{D9966C34-CA30-9142-89A9-3C60DCF9F46E}"/>
              </a:ext>
            </a:extLst>
          </p:cNvPr>
          <p:cNvSpPr>
            <a:spLocks noGrp="1" noChangeArrowheads="1"/>
          </p:cNvSpPr>
          <p:nvPr>
            <p:ph type="title"/>
          </p:nvPr>
        </p:nvSpPr>
        <p:spPr>
          <a:xfrm>
            <a:off x="1105469" y="5423537"/>
            <a:ext cx="9867331" cy="868081"/>
          </a:xfrm>
        </p:spPr>
        <p:txBody>
          <a:bodyPr anchor="ctr">
            <a:normAutofit/>
          </a:bodyPr>
          <a:lstStyle/>
          <a:p>
            <a:pPr eaLnBrk="1"/>
            <a:endParaRPr lang="de-DE" altLang="de-DE"/>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37219" name="Rectangle 2">
            <a:extLst>
              <a:ext uri="{FF2B5EF4-FFF2-40B4-BE49-F238E27FC236}">
                <a16:creationId xmlns:a16="http://schemas.microsoft.com/office/drawing/2014/main" id="{FE4C8199-3098-AD41-AB4D-EBF8AE98AA88}"/>
              </a:ext>
            </a:extLst>
          </p:cNvPr>
          <p:cNvSpPr>
            <a:spLocks noGrp="1" noChangeArrowheads="1"/>
          </p:cNvSpPr>
          <p:nvPr>
            <p:ph idx="1"/>
          </p:nvPr>
        </p:nvSpPr>
        <p:spPr>
          <a:xfrm>
            <a:off x="1219201" y="1123486"/>
            <a:ext cx="9639868" cy="3516753"/>
          </a:xfrm>
        </p:spPr>
        <p:txBody>
          <a:bodyPr anchor="ctr">
            <a:normAutofit/>
          </a:bodyPr>
          <a:lstStyle/>
          <a:p>
            <a:pPr>
              <a:spcBef>
                <a:spcPts val="281"/>
              </a:spcBef>
              <a:buFont typeface="Arial" panose="020B0604020202020204" pitchFamily="34" charset="0"/>
              <a:buChar char="•"/>
            </a:pPr>
            <a:r>
              <a:rPr lang="de-DE" altLang="de-DE" sz="3200" dirty="0"/>
              <a:t>3. </a:t>
            </a:r>
            <a:r>
              <a:rPr lang="de-DE" altLang="de-DE" sz="3200" dirty="0" err="1"/>
              <a:t>Author</a:t>
            </a:r>
            <a:r>
              <a:rPr lang="de-DE" altLang="de-DE" sz="3200" dirty="0"/>
              <a:t> </a:t>
            </a:r>
            <a:r>
              <a:rPr lang="de-DE" altLang="de-DE" sz="3200" dirty="0" err="1"/>
              <a:t>as</a:t>
            </a:r>
            <a:r>
              <a:rPr lang="de-DE" altLang="de-DE" sz="3200" dirty="0"/>
              <a:t> </a:t>
            </a:r>
            <a:r>
              <a:rPr lang="de-DE" altLang="de-DE" sz="3200" dirty="0" err="1"/>
              <a:t>social</a:t>
            </a:r>
            <a:r>
              <a:rPr lang="de-DE" altLang="de-DE" sz="3200" dirty="0"/>
              <a:t> </a:t>
            </a:r>
            <a:r>
              <a:rPr lang="de-DE" altLang="de-DE" sz="3200" dirty="0" err="1"/>
              <a:t>and</a:t>
            </a:r>
            <a:r>
              <a:rPr lang="de-DE" altLang="de-DE" sz="3200" dirty="0"/>
              <a:t> sexual </a:t>
            </a:r>
            <a:r>
              <a:rPr lang="de-DE" altLang="de-DE" sz="3200" dirty="0" err="1"/>
              <a:t>subject</a:t>
            </a:r>
            <a:endParaRPr lang="de-DE" altLang="de-DE" sz="3200" dirty="0"/>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1425680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2FAE0D64-C68F-E840-8DA8-6241B784A95B}"/>
              </a:ext>
            </a:extLst>
          </p:cNvPr>
          <p:cNvSpPr>
            <a:spLocks noGrp="1" noChangeArrowheads="1"/>
          </p:cNvSpPr>
          <p:nvPr>
            <p:ph type="title"/>
          </p:nvPr>
        </p:nvSpPr>
        <p:spPr/>
        <p:txBody>
          <a:bodyPr/>
          <a:lstStyle/>
          <a:p>
            <a:pPr eaLnBrk="1"/>
            <a:r>
              <a:rPr lang="de-DE" altLang="de-DE" err="1"/>
              <a:t>Timetable</a:t>
            </a:r>
            <a:endParaRPr lang="de-DE" altLang="de-DE"/>
          </a:p>
        </p:txBody>
      </p:sp>
      <p:sp>
        <p:nvSpPr>
          <p:cNvPr id="13315" name="Rectangle 3">
            <a:extLst>
              <a:ext uri="{FF2B5EF4-FFF2-40B4-BE49-F238E27FC236}">
                <a16:creationId xmlns:a16="http://schemas.microsoft.com/office/drawing/2014/main" id="{5E5B20A2-3258-C540-81F3-50E51B2FB173}"/>
              </a:ext>
            </a:extLst>
          </p:cNvPr>
          <p:cNvSpPr>
            <a:spLocks noGrp="1" noChangeArrowheads="1"/>
          </p:cNvSpPr>
          <p:nvPr>
            <p:ph sz="half" idx="2"/>
          </p:nvPr>
        </p:nvSpPr>
        <p:spPr>
          <a:xfrm>
            <a:off x="1981647" y="1555667"/>
            <a:ext cx="4039568" cy="4570099"/>
          </a:xfrm>
        </p:spPr>
        <p:txBody>
          <a:bodyPr/>
          <a:lstStyle/>
          <a:p>
            <a:pPr marL="0" indent="0" defTabSz="256719">
              <a:spcBef>
                <a:spcPts val="0"/>
              </a:spcBef>
              <a:buNone/>
            </a:pPr>
            <a:r>
              <a:rPr lang="de-AT" sz="2250" dirty="0" err="1"/>
              <a:t>Lesson</a:t>
            </a:r>
            <a:r>
              <a:rPr lang="de-AT" sz="2250" dirty="0"/>
              <a:t> 1 (L1) </a:t>
            </a:r>
            <a:r>
              <a:rPr lang="de-AT" sz="2250" dirty="0" err="1"/>
              <a:t>Tuesday</a:t>
            </a:r>
            <a:r>
              <a:rPr lang="de-AT" sz="2250" dirty="0"/>
              <a:t> 10. 11.</a:t>
            </a:r>
          </a:p>
          <a:p>
            <a:pPr marL="0" indent="0" defTabSz="256719">
              <a:spcBef>
                <a:spcPts val="0"/>
              </a:spcBef>
              <a:buNone/>
            </a:pPr>
            <a:r>
              <a:rPr lang="de-AT" sz="2250" dirty="0"/>
              <a:t>14:00 - 15:50 </a:t>
            </a:r>
          </a:p>
          <a:p>
            <a:pPr marL="0" indent="0" defTabSz="256719">
              <a:spcBef>
                <a:spcPts val="0"/>
              </a:spcBef>
              <a:buNone/>
            </a:pPr>
            <a:br>
              <a:rPr lang="de-AT" sz="2250" dirty="0"/>
            </a:br>
            <a:r>
              <a:rPr lang="de-AT" sz="2250" dirty="0"/>
              <a:t>L2 - </a:t>
            </a:r>
            <a:r>
              <a:rPr lang="de-AT" sz="2250" dirty="0" err="1"/>
              <a:t>Tuesday</a:t>
            </a:r>
            <a:r>
              <a:rPr lang="de-AT" sz="2250" dirty="0"/>
              <a:t> 10. 11.</a:t>
            </a:r>
          </a:p>
          <a:p>
            <a:pPr marL="0" indent="0" defTabSz="256719">
              <a:spcBef>
                <a:spcPts val="0"/>
              </a:spcBef>
              <a:buNone/>
            </a:pPr>
            <a:r>
              <a:rPr lang="de-AT" sz="2250" dirty="0"/>
              <a:t>16:00 - 17:50 </a:t>
            </a:r>
          </a:p>
          <a:p>
            <a:pPr marL="0" indent="0" defTabSz="256719">
              <a:spcBef>
                <a:spcPts val="0"/>
              </a:spcBef>
              <a:buNone/>
            </a:pPr>
            <a:br>
              <a:rPr lang="de-AT" sz="2250" dirty="0"/>
            </a:br>
            <a:r>
              <a:rPr lang="de-AT" sz="2250" dirty="0"/>
              <a:t>L3 - </a:t>
            </a:r>
            <a:r>
              <a:rPr lang="de-AT" sz="2250" dirty="0" err="1"/>
              <a:t>Wednesday</a:t>
            </a:r>
            <a:r>
              <a:rPr lang="de-AT" sz="2250" dirty="0"/>
              <a:t>  11. 11.</a:t>
            </a:r>
          </a:p>
          <a:p>
            <a:pPr marL="0" indent="0" defTabSz="256719">
              <a:spcBef>
                <a:spcPts val="0"/>
              </a:spcBef>
              <a:buNone/>
            </a:pPr>
            <a:r>
              <a:rPr lang="de-AT" sz="2250" dirty="0"/>
              <a:t>10:00 - 11:50 </a:t>
            </a:r>
          </a:p>
          <a:p>
            <a:pPr marL="0" indent="0" defTabSz="256719">
              <a:spcBef>
                <a:spcPts val="0"/>
              </a:spcBef>
              <a:buNone/>
            </a:pPr>
            <a:br>
              <a:rPr lang="de-AT" sz="2250" dirty="0"/>
            </a:br>
            <a:r>
              <a:rPr lang="de-AT" sz="2250" dirty="0"/>
              <a:t>L4 - </a:t>
            </a:r>
            <a:r>
              <a:rPr lang="de-AT" sz="2250" dirty="0" err="1"/>
              <a:t>Wednesday</a:t>
            </a:r>
            <a:r>
              <a:rPr lang="de-AT" sz="2250" dirty="0"/>
              <a:t> 11. 11.</a:t>
            </a:r>
          </a:p>
          <a:p>
            <a:pPr marL="0" indent="0" defTabSz="256719">
              <a:spcBef>
                <a:spcPts val="0"/>
              </a:spcBef>
              <a:buNone/>
            </a:pPr>
            <a:r>
              <a:rPr lang="de-AT" sz="2250" dirty="0"/>
              <a:t>12:00 - 13:50 </a:t>
            </a:r>
            <a:br>
              <a:rPr lang="de-AT" sz="2250" dirty="0"/>
            </a:br>
            <a:endParaRPr lang="de-DE" altLang="de-DE" sz="2250" dirty="0"/>
          </a:p>
        </p:txBody>
      </p:sp>
      <p:sp>
        <p:nvSpPr>
          <p:cNvPr id="7" name="Inhaltsplatzhalter 6">
            <a:extLst>
              <a:ext uri="{FF2B5EF4-FFF2-40B4-BE49-F238E27FC236}">
                <a16:creationId xmlns:a16="http://schemas.microsoft.com/office/drawing/2014/main" id="{F59D05AA-DB7B-4347-842E-6F05431CDFE6}"/>
              </a:ext>
            </a:extLst>
          </p:cNvPr>
          <p:cNvSpPr>
            <a:spLocks noGrp="1"/>
          </p:cNvSpPr>
          <p:nvPr>
            <p:ph sz="quarter" idx="4"/>
          </p:nvPr>
        </p:nvSpPr>
        <p:spPr>
          <a:xfrm>
            <a:off x="6168555" y="1699990"/>
            <a:ext cx="4041799" cy="3906127"/>
          </a:xfrm>
        </p:spPr>
        <p:txBody>
          <a:bodyPr/>
          <a:lstStyle/>
          <a:p>
            <a:pPr marL="0" indent="0" defTabSz="256719">
              <a:spcBef>
                <a:spcPts val="0"/>
              </a:spcBef>
              <a:buNone/>
            </a:pPr>
            <a:r>
              <a:rPr lang="de-AT" sz="2250" dirty="0"/>
              <a:t>L5 - </a:t>
            </a:r>
            <a:r>
              <a:rPr lang="de-AT" sz="2250" dirty="0" err="1"/>
              <a:t>Thursday</a:t>
            </a:r>
            <a:r>
              <a:rPr lang="de-AT" sz="2250" dirty="0"/>
              <a:t> 12. 11.</a:t>
            </a:r>
          </a:p>
          <a:p>
            <a:pPr marL="0" indent="0" defTabSz="256719">
              <a:spcBef>
                <a:spcPts val="0"/>
              </a:spcBef>
              <a:buNone/>
            </a:pPr>
            <a:r>
              <a:rPr lang="de-AT" sz="2250" dirty="0"/>
              <a:t>16:00 - 17:50</a:t>
            </a:r>
          </a:p>
          <a:p>
            <a:pPr marL="0" indent="0" defTabSz="256719">
              <a:spcBef>
                <a:spcPts val="0"/>
              </a:spcBef>
              <a:buNone/>
            </a:pPr>
            <a:br>
              <a:rPr lang="de-AT" sz="2250" dirty="0"/>
            </a:br>
            <a:r>
              <a:rPr lang="de-AT" sz="2250" dirty="0"/>
              <a:t>L6 - </a:t>
            </a:r>
            <a:r>
              <a:rPr lang="de-AT" sz="2250" dirty="0" err="1"/>
              <a:t>Thursday</a:t>
            </a:r>
            <a:r>
              <a:rPr lang="de-AT" sz="2250" dirty="0"/>
              <a:t> 12. 11.</a:t>
            </a:r>
          </a:p>
          <a:p>
            <a:pPr marL="0" indent="0" defTabSz="256719">
              <a:spcBef>
                <a:spcPts val="0"/>
              </a:spcBef>
              <a:buNone/>
            </a:pPr>
            <a:r>
              <a:rPr lang="de-AT" sz="2250" dirty="0"/>
              <a:t>18:00 - 19:50 </a:t>
            </a:r>
            <a:endParaRPr lang="de-DE" altLang="de-DE" sz="2250" dirty="0"/>
          </a:p>
        </p:txBody>
      </p:sp>
      <p:sp>
        <p:nvSpPr>
          <p:cNvPr id="114693" name="Rectangle 4">
            <a:extLst>
              <a:ext uri="{FF2B5EF4-FFF2-40B4-BE49-F238E27FC236}">
                <a16:creationId xmlns:a16="http://schemas.microsoft.com/office/drawing/2014/main" id="{F75B3312-958B-F048-A89B-F1609BC432C5}"/>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1930377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8242" name="Rectangle 1">
            <a:extLst>
              <a:ext uri="{FF2B5EF4-FFF2-40B4-BE49-F238E27FC236}">
                <a16:creationId xmlns:a16="http://schemas.microsoft.com/office/drawing/2014/main" id="{727133B0-4A83-0B45-8F0E-DB0A0E4D35BD}"/>
              </a:ext>
            </a:extLst>
          </p:cNvPr>
          <p:cNvSpPr>
            <a:spLocks noGrp="1" noChangeArrowheads="1"/>
          </p:cNvSpPr>
          <p:nvPr>
            <p:ph type="title"/>
          </p:nvPr>
        </p:nvSpPr>
        <p:spPr>
          <a:xfrm>
            <a:off x="1105469" y="5423537"/>
            <a:ext cx="9867331" cy="868081"/>
          </a:xfrm>
        </p:spPr>
        <p:txBody>
          <a:bodyPr anchor="ctr">
            <a:normAutofit/>
          </a:bodyPr>
          <a:lstStyle/>
          <a:p>
            <a:pPr eaLnBrk="1"/>
            <a:endParaRPr lang="de-DE" altLang="de-DE"/>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38243" name="Rectangle 2">
            <a:extLst>
              <a:ext uri="{FF2B5EF4-FFF2-40B4-BE49-F238E27FC236}">
                <a16:creationId xmlns:a16="http://schemas.microsoft.com/office/drawing/2014/main" id="{ABA28C40-EF38-4443-92CB-3AF8AADF267D}"/>
              </a:ext>
            </a:extLst>
          </p:cNvPr>
          <p:cNvSpPr>
            <a:spLocks noGrp="1" noChangeArrowheads="1"/>
          </p:cNvSpPr>
          <p:nvPr>
            <p:ph idx="1"/>
          </p:nvPr>
        </p:nvSpPr>
        <p:spPr>
          <a:xfrm>
            <a:off x="1219201" y="1123486"/>
            <a:ext cx="9639868" cy="3516753"/>
          </a:xfrm>
        </p:spPr>
        <p:txBody>
          <a:bodyPr anchor="ctr">
            <a:normAutofit/>
          </a:bodyPr>
          <a:lstStyle/>
          <a:p>
            <a:pPr>
              <a:spcBef>
                <a:spcPts val="281"/>
              </a:spcBef>
              <a:buFont typeface="Arial" panose="020B0604020202020204" pitchFamily="34" charset="0"/>
              <a:buChar char="•"/>
            </a:pPr>
            <a:r>
              <a:rPr lang="en-GB" altLang="de-DE" sz="3200" dirty="0"/>
              <a:t>4. Author as author-name, as function of the circulation of the film or films</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8746931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266" name="Titel 1">
            <a:extLst>
              <a:ext uri="{FF2B5EF4-FFF2-40B4-BE49-F238E27FC236}">
                <a16:creationId xmlns:a16="http://schemas.microsoft.com/office/drawing/2014/main" id="{5D095387-24CB-D742-B2A9-BAAF7131E5F0}"/>
              </a:ext>
            </a:extLst>
          </p:cNvPr>
          <p:cNvSpPr>
            <a:spLocks noGrp="1"/>
          </p:cNvSpPr>
          <p:nvPr>
            <p:ph type="title"/>
          </p:nvPr>
        </p:nvSpPr>
        <p:spPr>
          <a:xfrm>
            <a:off x="1371600" y="685800"/>
            <a:ext cx="9601200" cy="1485900"/>
          </a:xfrm>
        </p:spPr>
        <p:txBody>
          <a:bodyPr>
            <a:normAutofit/>
          </a:bodyPr>
          <a:lstStyle/>
          <a:p>
            <a:r>
              <a:rPr lang="de-DE" altLang="de-DE" dirty="0" err="1"/>
              <a:t>History</a:t>
            </a:r>
            <a:r>
              <a:rPr lang="de-DE" altLang="de-DE" dirty="0"/>
              <a:t> </a:t>
            </a:r>
            <a:r>
              <a:rPr lang="de-DE" altLang="de-DE" dirty="0" err="1"/>
              <a:t>of</a:t>
            </a:r>
            <a:r>
              <a:rPr lang="de-DE" altLang="de-DE" dirty="0"/>
              <a:t> </a:t>
            </a:r>
            <a:r>
              <a:rPr lang="de-DE" altLang="de-DE" dirty="0" err="1"/>
              <a:t>Screenwriting</a:t>
            </a:r>
            <a:r>
              <a:rPr lang="de-DE" altLang="de-DE" dirty="0"/>
              <a:t> Studies</a:t>
            </a:r>
          </a:p>
        </p:txBody>
      </p:sp>
      <p:graphicFrame>
        <p:nvGraphicFramePr>
          <p:cNvPr id="139269" name="Inhaltsplatzhalter 2">
            <a:extLst>
              <a:ext uri="{FF2B5EF4-FFF2-40B4-BE49-F238E27FC236}">
                <a16:creationId xmlns:a16="http://schemas.microsoft.com/office/drawing/2014/main" id="{E48E30D8-6AB7-4652-9617-366401D07EA1}"/>
              </a:ext>
            </a:extLst>
          </p:cNvPr>
          <p:cNvGraphicFramePr>
            <a:graphicFrameLocks noGrp="1"/>
          </p:cNvGraphicFramePr>
          <p:nvPr>
            <p:ph idx="1"/>
            <p:extLst>
              <p:ext uri="{D42A27DB-BD31-4B8C-83A1-F6EECF244321}">
                <p14:modId xmlns:p14="http://schemas.microsoft.com/office/powerpoint/2010/main" val="397616945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95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290" name="Titel 1">
            <a:extLst>
              <a:ext uri="{FF2B5EF4-FFF2-40B4-BE49-F238E27FC236}">
                <a16:creationId xmlns:a16="http://schemas.microsoft.com/office/drawing/2014/main" id="{291DC68D-12BD-F94E-8112-FD25839C75C8}"/>
              </a:ext>
            </a:extLst>
          </p:cNvPr>
          <p:cNvSpPr>
            <a:spLocks noGrp="1"/>
          </p:cNvSpPr>
          <p:nvPr>
            <p:ph type="title"/>
          </p:nvPr>
        </p:nvSpPr>
        <p:spPr>
          <a:xfrm>
            <a:off x="1371600" y="685800"/>
            <a:ext cx="9601200" cy="1485900"/>
          </a:xfrm>
        </p:spPr>
        <p:txBody>
          <a:bodyPr>
            <a:normAutofit/>
          </a:bodyPr>
          <a:lstStyle/>
          <a:p>
            <a:endParaRPr lang="de-DE" altLang="de-DE"/>
          </a:p>
        </p:txBody>
      </p:sp>
      <p:graphicFrame>
        <p:nvGraphicFramePr>
          <p:cNvPr id="140293" name="Inhaltsplatzhalter 2">
            <a:extLst>
              <a:ext uri="{FF2B5EF4-FFF2-40B4-BE49-F238E27FC236}">
                <a16:creationId xmlns:a16="http://schemas.microsoft.com/office/drawing/2014/main" id="{C8609FDB-FFAC-4DB5-813B-2F4636BC01AF}"/>
              </a:ext>
            </a:extLst>
          </p:cNvPr>
          <p:cNvGraphicFramePr>
            <a:graphicFrameLocks noGrp="1"/>
          </p:cNvGraphicFramePr>
          <p:nvPr>
            <p:ph idx="1"/>
            <p:extLst>
              <p:ext uri="{D42A27DB-BD31-4B8C-83A1-F6EECF244321}">
                <p14:modId xmlns:p14="http://schemas.microsoft.com/office/powerpoint/2010/main" val="104657357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79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el 1">
            <a:extLst>
              <a:ext uri="{FF2B5EF4-FFF2-40B4-BE49-F238E27FC236}">
                <a16:creationId xmlns:a16="http://schemas.microsoft.com/office/drawing/2014/main" id="{B949F33D-93B1-4546-97F6-11FF6E355B82}"/>
              </a:ext>
            </a:extLst>
          </p:cNvPr>
          <p:cNvSpPr>
            <a:spLocks noGrp="1"/>
          </p:cNvSpPr>
          <p:nvPr>
            <p:ph type="title"/>
          </p:nvPr>
        </p:nvSpPr>
        <p:spPr/>
        <p:txBody>
          <a:bodyPr/>
          <a:lstStyle/>
          <a:p>
            <a:r>
              <a:rPr lang="de-DE" altLang="de-DE" dirty="0" err="1"/>
              <a:t>History</a:t>
            </a:r>
            <a:endParaRPr lang="de-DE" altLang="de-DE" dirty="0"/>
          </a:p>
        </p:txBody>
      </p:sp>
      <p:sp>
        <p:nvSpPr>
          <p:cNvPr id="142339" name="Inhaltsplatzhalter 2">
            <a:extLst>
              <a:ext uri="{FF2B5EF4-FFF2-40B4-BE49-F238E27FC236}">
                <a16:creationId xmlns:a16="http://schemas.microsoft.com/office/drawing/2014/main" id="{6686C382-65F1-7345-98C6-049600EAE7E5}"/>
              </a:ext>
            </a:extLst>
          </p:cNvPr>
          <p:cNvSpPr>
            <a:spLocks noGrp="1"/>
          </p:cNvSpPr>
          <p:nvPr>
            <p:ph idx="1"/>
          </p:nvPr>
        </p:nvSpPr>
        <p:spPr/>
        <p:txBody>
          <a:bodyPr>
            <a:normAutofit/>
          </a:bodyPr>
          <a:lstStyle/>
          <a:p>
            <a:r>
              <a:rPr lang="de-DE" altLang="de-DE" sz="3200" dirty="0"/>
              <a:t>Tom Stempel: Framework</a:t>
            </a:r>
          </a:p>
        </p:txBody>
      </p:sp>
    </p:spTree>
    <p:extLst>
      <p:ext uri="{BB962C8B-B14F-4D97-AF65-F5344CB8AC3E}">
        <p14:creationId xmlns:p14="http://schemas.microsoft.com/office/powerpoint/2010/main" val="305411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Titel 1">
            <a:extLst>
              <a:ext uri="{FF2B5EF4-FFF2-40B4-BE49-F238E27FC236}">
                <a16:creationId xmlns:a16="http://schemas.microsoft.com/office/drawing/2014/main" id="{4B500F91-2E52-D14A-B4F0-4690707F4CEE}"/>
              </a:ext>
            </a:extLst>
          </p:cNvPr>
          <p:cNvSpPr>
            <a:spLocks noGrp="1"/>
          </p:cNvSpPr>
          <p:nvPr>
            <p:ph type="title"/>
          </p:nvPr>
        </p:nvSpPr>
        <p:spPr>
          <a:xfrm>
            <a:off x="640080" y="639704"/>
            <a:ext cx="3299579" cy="5577840"/>
          </a:xfrm>
        </p:spPr>
        <p:txBody>
          <a:bodyPr anchor="ctr">
            <a:normAutofit/>
          </a:bodyPr>
          <a:lstStyle/>
          <a:p>
            <a:pPr algn="ctr"/>
            <a:r>
              <a:rPr lang="de-DE" altLang="de-DE"/>
              <a:t>SRN</a:t>
            </a:r>
          </a:p>
        </p:txBody>
      </p:sp>
      <p:graphicFrame>
        <p:nvGraphicFramePr>
          <p:cNvPr id="147461" name="Inhaltsplatzhalter 2">
            <a:extLst>
              <a:ext uri="{FF2B5EF4-FFF2-40B4-BE49-F238E27FC236}">
                <a16:creationId xmlns:a16="http://schemas.microsoft.com/office/drawing/2014/main" id="{9D4024BB-E0A6-4AB8-AFF1-C60486BDF701}"/>
              </a:ext>
            </a:extLst>
          </p:cNvPr>
          <p:cNvGraphicFramePr>
            <a:graphicFrameLocks noGrp="1"/>
          </p:cNvGraphicFramePr>
          <p:nvPr>
            <p:ph idx="1"/>
            <p:extLst>
              <p:ext uri="{D42A27DB-BD31-4B8C-83A1-F6EECF244321}">
                <p14:modId xmlns:p14="http://schemas.microsoft.com/office/powerpoint/2010/main" val="239446474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75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2" name="Titel 1">
            <a:extLst>
              <a:ext uri="{FF2B5EF4-FFF2-40B4-BE49-F238E27FC236}">
                <a16:creationId xmlns:a16="http://schemas.microsoft.com/office/drawing/2014/main" id="{42ECF7BB-AB2C-7540-8777-F3316EC22F77}"/>
              </a:ext>
            </a:extLst>
          </p:cNvPr>
          <p:cNvSpPr>
            <a:spLocks noGrp="1"/>
          </p:cNvSpPr>
          <p:nvPr>
            <p:ph type="title"/>
          </p:nvPr>
        </p:nvSpPr>
        <p:spPr>
          <a:xfrm>
            <a:off x="640080" y="639704"/>
            <a:ext cx="3299579" cy="5577840"/>
          </a:xfrm>
        </p:spPr>
        <p:txBody>
          <a:bodyPr anchor="ctr">
            <a:normAutofit/>
          </a:bodyPr>
          <a:lstStyle/>
          <a:p>
            <a:pPr algn="ctr"/>
            <a:r>
              <a:rPr lang="de-DE" altLang="de-DE" dirty="0"/>
              <a:t>Manuals </a:t>
            </a:r>
            <a:endParaRPr lang="de-DE" altLang="de-DE"/>
          </a:p>
        </p:txBody>
      </p:sp>
      <p:graphicFrame>
        <p:nvGraphicFramePr>
          <p:cNvPr id="143365" name="Inhaltsplatzhalter 2">
            <a:extLst>
              <a:ext uri="{FF2B5EF4-FFF2-40B4-BE49-F238E27FC236}">
                <a16:creationId xmlns:a16="http://schemas.microsoft.com/office/drawing/2014/main" id="{AB880541-EDCB-4EA0-BAB0-03AED7A57EF3}"/>
              </a:ext>
            </a:extLst>
          </p:cNvPr>
          <p:cNvGraphicFramePr>
            <a:graphicFrameLocks noGrp="1"/>
          </p:cNvGraphicFramePr>
          <p:nvPr>
            <p:ph idx="1"/>
            <p:extLst>
              <p:ext uri="{D42A27DB-BD31-4B8C-83A1-F6EECF244321}">
                <p14:modId xmlns:p14="http://schemas.microsoft.com/office/powerpoint/2010/main" val="147611959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47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86" name="Titel 1">
            <a:extLst>
              <a:ext uri="{FF2B5EF4-FFF2-40B4-BE49-F238E27FC236}">
                <a16:creationId xmlns:a16="http://schemas.microsoft.com/office/drawing/2014/main" id="{230D99FB-8144-A544-AF40-D4482287146A}"/>
              </a:ext>
            </a:extLst>
          </p:cNvPr>
          <p:cNvSpPr>
            <a:spLocks noGrp="1"/>
          </p:cNvSpPr>
          <p:nvPr>
            <p:ph type="title"/>
          </p:nvPr>
        </p:nvSpPr>
        <p:spPr>
          <a:xfrm>
            <a:off x="640080" y="639704"/>
            <a:ext cx="3299579" cy="5577840"/>
          </a:xfrm>
        </p:spPr>
        <p:txBody>
          <a:bodyPr anchor="ctr">
            <a:normAutofit/>
          </a:bodyPr>
          <a:lstStyle/>
          <a:p>
            <a:pPr algn="ctr"/>
            <a:r>
              <a:rPr lang="de-DE" altLang="de-DE" sz="4100" err="1"/>
              <a:t>Screenwriting</a:t>
            </a:r>
            <a:r>
              <a:rPr lang="de-DE" altLang="de-DE" sz="4100"/>
              <a:t> </a:t>
            </a:r>
            <a:r>
              <a:rPr lang="de-DE" altLang="de-DE" sz="4100" err="1"/>
              <a:t>as</a:t>
            </a:r>
            <a:r>
              <a:rPr lang="de-DE" altLang="de-DE" sz="4100"/>
              <a:t> </a:t>
            </a:r>
            <a:r>
              <a:rPr lang="de-DE" altLang="de-DE" sz="4100" err="1"/>
              <a:t>process</a:t>
            </a:r>
            <a:endParaRPr lang="de-DE" altLang="de-DE" sz="4100"/>
          </a:p>
        </p:txBody>
      </p:sp>
      <p:graphicFrame>
        <p:nvGraphicFramePr>
          <p:cNvPr id="144389" name="Inhaltsplatzhalter 2">
            <a:extLst>
              <a:ext uri="{FF2B5EF4-FFF2-40B4-BE49-F238E27FC236}">
                <a16:creationId xmlns:a16="http://schemas.microsoft.com/office/drawing/2014/main" id="{9162673D-E03A-4465-BE0B-6FD5FC6FC749}"/>
              </a:ext>
            </a:extLst>
          </p:cNvPr>
          <p:cNvGraphicFramePr>
            <a:graphicFrameLocks noGrp="1"/>
          </p:cNvGraphicFramePr>
          <p:nvPr>
            <p:ph idx="1"/>
            <p:extLst>
              <p:ext uri="{D42A27DB-BD31-4B8C-83A1-F6EECF244321}">
                <p14:modId xmlns:p14="http://schemas.microsoft.com/office/powerpoint/2010/main" val="41871706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65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34" name="Titel 1">
            <a:extLst>
              <a:ext uri="{FF2B5EF4-FFF2-40B4-BE49-F238E27FC236}">
                <a16:creationId xmlns:a16="http://schemas.microsoft.com/office/drawing/2014/main" id="{95EA5204-B74F-DC47-A984-FC28F1BDE20E}"/>
              </a:ext>
            </a:extLst>
          </p:cNvPr>
          <p:cNvSpPr>
            <a:spLocks noGrp="1"/>
          </p:cNvSpPr>
          <p:nvPr>
            <p:ph type="title"/>
          </p:nvPr>
        </p:nvSpPr>
        <p:spPr>
          <a:xfrm>
            <a:off x="640080" y="639704"/>
            <a:ext cx="3299579" cy="5577840"/>
          </a:xfrm>
        </p:spPr>
        <p:txBody>
          <a:bodyPr anchor="ctr">
            <a:normAutofit/>
          </a:bodyPr>
          <a:lstStyle/>
          <a:p>
            <a:pPr algn="ctr"/>
            <a:r>
              <a:rPr lang="de-DE" altLang="de-DE" dirty="0"/>
              <a:t>Doxa</a:t>
            </a:r>
            <a:endParaRPr lang="de-DE" altLang="de-DE"/>
          </a:p>
        </p:txBody>
      </p:sp>
      <p:graphicFrame>
        <p:nvGraphicFramePr>
          <p:cNvPr id="146437" name="Inhaltsplatzhalter 2">
            <a:extLst>
              <a:ext uri="{FF2B5EF4-FFF2-40B4-BE49-F238E27FC236}">
                <a16:creationId xmlns:a16="http://schemas.microsoft.com/office/drawing/2014/main" id="{8A57DF58-36E8-40DD-8EED-C1FDF9C32488}"/>
              </a:ext>
            </a:extLst>
          </p:cNvPr>
          <p:cNvGraphicFramePr>
            <a:graphicFrameLocks noGrp="1"/>
          </p:cNvGraphicFramePr>
          <p:nvPr>
            <p:ph idx="1"/>
            <p:extLst>
              <p:ext uri="{D42A27DB-BD31-4B8C-83A1-F6EECF244321}">
                <p14:modId xmlns:p14="http://schemas.microsoft.com/office/powerpoint/2010/main" val="87488642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310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a:extLst>
              <a:ext uri="{FF2B5EF4-FFF2-40B4-BE49-F238E27FC236}">
                <a16:creationId xmlns:a16="http://schemas.microsoft.com/office/drawing/2014/main" id="{CD0814CE-2DA3-F340-8DBB-4560CA498B76}"/>
              </a:ext>
            </a:extLst>
          </p:cNvPr>
          <p:cNvSpPr>
            <a:spLocks noGrp="1"/>
          </p:cNvSpPr>
          <p:nvPr>
            <p:ph type="title"/>
          </p:nvPr>
        </p:nvSpPr>
        <p:spPr>
          <a:xfrm>
            <a:off x="1478522" y="1480930"/>
            <a:ext cx="5301138" cy="3254321"/>
          </a:xfrm>
        </p:spPr>
        <p:txBody>
          <a:bodyPr vert="horz" lIns="91440" tIns="45720" rIns="91440" bIns="45720" rtlCol="0" anchor="b">
            <a:normAutofit/>
          </a:bodyPr>
          <a:lstStyle/>
          <a:p>
            <a:r>
              <a:rPr lang="en-US" sz="5600" cap="all"/>
              <a:t>The Screenplay: Elements and Formats, </a:t>
            </a:r>
          </a:p>
        </p:txBody>
      </p:sp>
      <p:pic>
        <p:nvPicPr>
          <p:cNvPr id="7" name="Graphic 6" descr="Film strip">
            <a:extLst>
              <a:ext uri="{FF2B5EF4-FFF2-40B4-BE49-F238E27FC236}">
                <a16:creationId xmlns:a16="http://schemas.microsoft.com/office/drawing/2014/main" id="{9D35ABD5-AB9C-4906-9A79-DA573DA3CE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05675" y="1338739"/>
            <a:ext cx="3415614" cy="3415614"/>
          </a:xfrm>
          <a:prstGeom prst="rect">
            <a:avLst/>
          </a:prstGeom>
        </p:spPr>
      </p:pic>
    </p:spTree>
    <p:extLst>
      <p:ext uri="{BB962C8B-B14F-4D97-AF65-F5344CB8AC3E}">
        <p14:creationId xmlns:p14="http://schemas.microsoft.com/office/powerpoint/2010/main" val="390669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499" name="Rectangle 2">
            <a:extLst>
              <a:ext uri="{FF2B5EF4-FFF2-40B4-BE49-F238E27FC236}">
                <a16:creationId xmlns:a16="http://schemas.microsoft.com/office/drawing/2014/main" id="{4A9AC0B2-C247-3945-B4E2-97D820B04ECF}"/>
              </a:ext>
            </a:extLst>
          </p:cNvPr>
          <p:cNvSpPr>
            <a:spLocks noGrp="1" noChangeArrowheads="1"/>
          </p:cNvSpPr>
          <p:nvPr>
            <p:ph type="title"/>
          </p:nvPr>
        </p:nvSpPr>
        <p:spPr>
          <a:xfrm>
            <a:off x="640081" y="791570"/>
            <a:ext cx="4018839" cy="5262390"/>
          </a:xfrm>
        </p:spPr>
        <p:txBody>
          <a:bodyPr anchor="ctr">
            <a:normAutofit/>
          </a:bodyPr>
          <a:lstStyle/>
          <a:p>
            <a:pPr algn="r" eaLnBrk="1"/>
            <a:r>
              <a:rPr lang="de-DE" altLang="de-DE" sz="5400">
                <a:solidFill>
                  <a:schemeClr val="bg2"/>
                </a:solidFill>
              </a:rPr>
              <a:t>Master Scene Script</a:t>
            </a:r>
          </a:p>
        </p:txBody>
      </p:sp>
      <p:sp>
        <p:nvSpPr>
          <p:cNvPr id="75" name="Rectangle 74">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500" name="Rectangle 3">
            <a:extLst>
              <a:ext uri="{FF2B5EF4-FFF2-40B4-BE49-F238E27FC236}">
                <a16:creationId xmlns:a16="http://schemas.microsoft.com/office/drawing/2014/main" id="{E918F21B-BD30-4F41-8784-6229F07E7F52}"/>
              </a:ext>
            </a:extLst>
          </p:cNvPr>
          <p:cNvSpPr>
            <a:spLocks noGrp="1" noChangeArrowheads="1"/>
          </p:cNvSpPr>
          <p:nvPr>
            <p:ph idx="1"/>
          </p:nvPr>
        </p:nvSpPr>
        <p:spPr>
          <a:xfrm>
            <a:off x="6176720" y="791570"/>
            <a:ext cx="4892308" cy="5262390"/>
          </a:xfrm>
        </p:spPr>
        <p:txBody>
          <a:bodyPr anchor="ctr">
            <a:normAutofit/>
          </a:bodyPr>
          <a:lstStyle/>
          <a:p>
            <a:pPr eaLnBrk="1"/>
            <a:r>
              <a:rPr lang="en-US" altLang="de-DE" sz="3200" dirty="0"/>
              <a:t>You just write: ‚master scene,’, ‚cut to,’ or ‚close shot’ – which is very easy, just mix it up. The master shots and the individual shots were all shot the same way.“ </a:t>
            </a:r>
          </a:p>
          <a:p>
            <a:pPr eaLnBrk="1"/>
            <a:r>
              <a:rPr lang="en-US" altLang="de-DE" sz="3200" dirty="0"/>
              <a:t>Julius Epstein</a:t>
            </a:r>
          </a:p>
        </p:txBody>
      </p:sp>
      <p:sp>
        <p:nvSpPr>
          <p:cNvPr id="234498" name="Rectangle 1">
            <a:extLst>
              <a:ext uri="{FF2B5EF4-FFF2-40B4-BE49-F238E27FC236}">
                <a16:creationId xmlns:a16="http://schemas.microsoft.com/office/drawing/2014/main" id="{C6C8EF69-D544-ED47-8CFD-463427DF19C1}"/>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082918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a:extLst>
              <a:ext uri="{FF2B5EF4-FFF2-40B4-BE49-F238E27FC236}">
                <a16:creationId xmlns:a16="http://schemas.microsoft.com/office/drawing/2014/main" id="{BA43CCA3-E0AD-D74B-9ED3-FC572C1707AA}"/>
              </a:ext>
            </a:extLst>
          </p:cNvPr>
          <p:cNvSpPr>
            <a:spLocks noGrp="1" noChangeArrowheads="1"/>
          </p:cNvSpPr>
          <p:nvPr>
            <p:ph type="title"/>
          </p:nvPr>
        </p:nvSpPr>
        <p:spPr/>
        <p:txBody>
          <a:bodyPr/>
          <a:lstStyle/>
          <a:p>
            <a:pPr eaLnBrk="1"/>
            <a:r>
              <a:rPr lang="de-DE" altLang="de-DE"/>
              <a:t>Contents</a:t>
            </a:r>
          </a:p>
        </p:txBody>
      </p:sp>
      <p:sp>
        <p:nvSpPr>
          <p:cNvPr id="115715" name="Rectangle 2">
            <a:extLst>
              <a:ext uri="{FF2B5EF4-FFF2-40B4-BE49-F238E27FC236}">
                <a16:creationId xmlns:a16="http://schemas.microsoft.com/office/drawing/2014/main" id="{9D7AE694-EDCE-3244-962C-8A3E27EDDB49}"/>
              </a:ext>
            </a:extLst>
          </p:cNvPr>
          <p:cNvSpPr>
            <a:spLocks noGrp="1" noChangeArrowheads="1"/>
          </p:cNvSpPr>
          <p:nvPr>
            <p:ph sz="half" idx="2"/>
          </p:nvPr>
        </p:nvSpPr>
        <p:spPr>
          <a:xfrm>
            <a:off x="1981647" y="1606297"/>
            <a:ext cx="3810570" cy="4101081"/>
          </a:xfrm>
        </p:spPr>
        <p:txBody>
          <a:bodyPr/>
          <a:lstStyle/>
          <a:p>
            <a:pPr defTabSz="364988">
              <a:spcBef>
                <a:spcPts val="2601"/>
              </a:spcBef>
              <a:buFont typeface="Arial" panose="020B0604020202020204" pitchFamily="34" charset="0"/>
              <a:buChar char="•"/>
            </a:pPr>
            <a:r>
              <a:rPr lang="en-GB" altLang="de-DE" sz="2250" dirty="0"/>
              <a:t>Screenwriting Studies: Definition, History, Theory and  Methods</a:t>
            </a:r>
          </a:p>
          <a:p>
            <a:pPr defTabSz="364988">
              <a:spcBef>
                <a:spcPts val="2601"/>
              </a:spcBef>
              <a:buFont typeface="Arial" panose="020B0604020202020204" pitchFamily="34" charset="0"/>
              <a:buChar char="•"/>
            </a:pPr>
            <a:r>
              <a:rPr lang="en-GB" altLang="de-DE" sz="2250" dirty="0"/>
              <a:t>Screenplay: Formats and History</a:t>
            </a:r>
          </a:p>
          <a:p>
            <a:pPr defTabSz="364988">
              <a:spcBef>
                <a:spcPts val="2601"/>
              </a:spcBef>
              <a:buFont typeface="Arial" panose="020B0604020202020204" pitchFamily="34" charset="0"/>
              <a:buChar char="•"/>
            </a:pPr>
            <a:r>
              <a:rPr lang="en-GB" altLang="de-DE" sz="2250" dirty="0"/>
              <a:t>Modes of Production and Development</a:t>
            </a:r>
          </a:p>
        </p:txBody>
      </p:sp>
      <p:sp>
        <p:nvSpPr>
          <p:cNvPr id="4" name="Inhaltsplatzhalter 3">
            <a:extLst>
              <a:ext uri="{FF2B5EF4-FFF2-40B4-BE49-F238E27FC236}">
                <a16:creationId xmlns:a16="http://schemas.microsoft.com/office/drawing/2014/main" id="{F69B5729-EF51-2A43-A74F-3BFAACE05ECC}"/>
              </a:ext>
            </a:extLst>
          </p:cNvPr>
          <p:cNvSpPr>
            <a:spLocks noGrp="1"/>
          </p:cNvSpPr>
          <p:nvPr>
            <p:ph sz="quarter" idx="4"/>
          </p:nvPr>
        </p:nvSpPr>
        <p:spPr>
          <a:xfrm>
            <a:off x="5937325" y="1606297"/>
            <a:ext cx="4041799" cy="3951387"/>
          </a:xfrm>
        </p:spPr>
        <p:txBody>
          <a:bodyPr/>
          <a:lstStyle/>
          <a:p>
            <a:pPr>
              <a:buFont typeface="Arial" panose="020B0604020202020204" pitchFamily="34" charset="0"/>
              <a:buChar char="•"/>
            </a:pPr>
            <a:r>
              <a:rPr lang="en-GB" altLang="de-DE" sz="2250" dirty="0"/>
              <a:t>Working Conditions and Unionization</a:t>
            </a:r>
          </a:p>
          <a:p>
            <a:pPr>
              <a:buFont typeface="Arial" panose="020B0604020202020204" pitchFamily="34" charset="0"/>
              <a:buChar char="•"/>
            </a:pPr>
            <a:r>
              <a:rPr lang="en-GB" altLang="de-DE" sz="2250" dirty="0"/>
              <a:t>The Case of Hollywood: Studio System, Blacklisting etc</a:t>
            </a:r>
          </a:p>
          <a:p>
            <a:pPr>
              <a:buFont typeface="Arial" panose="020B0604020202020204" pitchFamily="34" charset="0"/>
              <a:buChar char="•"/>
            </a:pPr>
            <a:endParaRPr lang="de-DE" sz="2250" dirty="0"/>
          </a:p>
        </p:txBody>
      </p:sp>
    </p:spTree>
    <p:extLst>
      <p:ext uri="{BB962C8B-B14F-4D97-AF65-F5344CB8AC3E}">
        <p14:creationId xmlns:p14="http://schemas.microsoft.com/office/powerpoint/2010/main" val="64015715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22" name="Titel 1">
            <a:extLst>
              <a:ext uri="{FF2B5EF4-FFF2-40B4-BE49-F238E27FC236}">
                <a16:creationId xmlns:a16="http://schemas.microsoft.com/office/drawing/2014/main" id="{FD26E0B2-52EC-DC4D-AE83-CABB253562AE}"/>
              </a:ext>
            </a:extLst>
          </p:cNvPr>
          <p:cNvSpPr>
            <a:spLocks noGrp="1"/>
          </p:cNvSpPr>
          <p:nvPr>
            <p:ph type="title"/>
          </p:nvPr>
        </p:nvSpPr>
        <p:spPr>
          <a:xfrm>
            <a:off x="3363864" y="685800"/>
            <a:ext cx="7705164" cy="1485900"/>
          </a:xfrm>
        </p:spPr>
        <p:txBody>
          <a:bodyPr>
            <a:normAutofit/>
          </a:bodyPr>
          <a:lstStyle/>
          <a:p>
            <a:r>
              <a:rPr lang="de-DE" altLang="de-DE" i="1"/>
              <a:t>Scene Headings/Slug-lines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523" name="Inhaltsplatzhalter 2">
            <a:extLst>
              <a:ext uri="{FF2B5EF4-FFF2-40B4-BE49-F238E27FC236}">
                <a16:creationId xmlns:a16="http://schemas.microsoft.com/office/drawing/2014/main" id="{F2D56A9D-641B-EA46-A6D0-0A73EDA6EF9F}"/>
              </a:ext>
            </a:extLst>
          </p:cNvPr>
          <p:cNvSpPr>
            <a:spLocks noGrp="1"/>
          </p:cNvSpPr>
          <p:nvPr>
            <p:ph idx="1"/>
          </p:nvPr>
        </p:nvSpPr>
        <p:spPr>
          <a:xfrm>
            <a:off x="3363864" y="2286000"/>
            <a:ext cx="7705164" cy="3581400"/>
          </a:xfrm>
        </p:spPr>
        <p:txBody>
          <a:bodyPr>
            <a:normAutofit/>
          </a:bodyPr>
          <a:lstStyle/>
          <a:p>
            <a:pPr marL="0" indent="0">
              <a:buNone/>
            </a:pPr>
            <a:r>
              <a:rPr lang="en-GB" altLang="de-DE" i="1" dirty="0"/>
              <a:t>Indicate setting and time, whether a scene is to be shot on an interior (INT.) or exterior (EXT.) set, the specific scripted location in all CAPS, and whether it takes place during the DAY or NIGHT (e.g. INT. ROOM – DAY).</a:t>
            </a:r>
            <a:endParaRPr lang="en-GB" altLang="de-DE" dirty="0"/>
          </a:p>
        </p:txBody>
      </p:sp>
    </p:spTree>
    <p:extLst>
      <p:ext uri="{BB962C8B-B14F-4D97-AF65-F5344CB8AC3E}">
        <p14:creationId xmlns:p14="http://schemas.microsoft.com/office/powerpoint/2010/main" val="3780587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6" name="Titel 1">
            <a:extLst>
              <a:ext uri="{FF2B5EF4-FFF2-40B4-BE49-F238E27FC236}">
                <a16:creationId xmlns:a16="http://schemas.microsoft.com/office/drawing/2014/main" id="{D3803238-8955-354A-8D2A-3146B68DF0BD}"/>
              </a:ext>
            </a:extLst>
          </p:cNvPr>
          <p:cNvSpPr>
            <a:spLocks noGrp="1"/>
          </p:cNvSpPr>
          <p:nvPr>
            <p:ph type="title"/>
          </p:nvPr>
        </p:nvSpPr>
        <p:spPr>
          <a:xfrm>
            <a:off x="3363864" y="685800"/>
            <a:ext cx="7705164" cy="1485900"/>
          </a:xfrm>
        </p:spPr>
        <p:txBody>
          <a:bodyPr>
            <a:normAutofit/>
          </a:bodyPr>
          <a:lstStyle/>
          <a:p>
            <a:r>
              <a:rPr lang="de-DE" altLang="de-DE" i="1"/>
              <a:t>Action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547" name="Inhaltsplatzhalter 2">
            <a:extLst>
              <a:ext uri="{FF2B5EF4-FFF2-40B4-BE49-F238E27FC236}">
                <a16:creationId xmlns:a16="http://schemas.microsoft.com/office/drawing/2014/main" id="{387EB290-7B74-7F4D-9399-21C08A6A1B2C}"/>
              </a:ext>
            </a:extLst>
          </p:cNvPr>
          <p:cNvSpPr>
            <a:spLocks noGrp="1"/>
          </p:cNvSpPr>
          <p:nvPr>
            <p:ph idx="1"/>
          </p:nvPr>
        </p:nvSpPr>
        <p:spPr>
          <a:xfrm>
            <a:off x="3363864" y="2286000"/>
            <a:ext cx="7705164" cy="3581400"/>
          </a:xfrm>
        </p:spPr>
        <p:txBody>
          <a:bodyPr>
            <a:normAutofit/>
          </a:bodyPr>
          <a:lstStyle/>
          <a:p>
            <a:pPr marL="0" indent="0">
              <a:buNone/>
            </a:pPr>
            <a:r>
              <a:rPr lang="en-US" altLang="de-DE" i="1" dirty="0"/>
              <a:t>Generally reports on character actions but also contains scene descriptions, technical comments, and other relevant story details.</a:t>
            </a:r>
            <a:endParaRPr lang="en-US" altLang="de-DE" dirty="0"/>
          </a:p>
        </p:txBody>
      </p:sp>
    </p:spTree>
    <p:extLst>
      <p:ext uri="{BB962C8B-B14F-4D97-AF65-F5344CB8AC3E}">
        <p14:creationId xmlns:p14="http://schemas.microsoft.com/office/powerpoint/2010/main" val="2277261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70" name="Titel 1">
            <a:extLst>
              <a:ext uri="{FF2B5EF4-FFF2-40B4-BE49-F238E27FC236}">
                <a16:creationId xmlns:a16="http://schemas.microsoft.com/office/drawing/2014/main" id="{5EF5AB57-F4A9-8C43-B030-54FB39D211E8}"/>
              </a:ext>
            </a:extLst>
          </p:cNvPr>
          <p:cNvSpPr>
            <a:spLocks noGrp="1"/>
          </p:cNvSpPr>
          <p:nvPr>
            <p:ph type="title"/>
          </p:nvPr>
        </p:nvSpPr>
        <p:spPr>
          <a:xfrm>
            <a:off x="3363864" y="685800"/>
            <a:ext cx="7705164" cy="1485900"/>
          </a:xfrm>
        </p:spPr>
        <p:txBody>
          <a:bodyPr>
            <a:normAutofit/>
          </a:bodyPr>
          <a:lstStyle/>
          <a:p>
            <a:r>
              <a:rPr lang="de-DE" altLang="de-DE" i="1"/>
              <a:t>Transitions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571" name="Inhaltsplatzhalter 2">
            <a:extLst>
              <a:ext uri="{FF2B5EF4-FFF2-40B4-BE49-F238E27FC236}">
                <a16:creationId xmlns:a16="http://schemas.microsoft.com/office/drawing/2014/main" id="{DCA74F95-D16B-744C-ACB0-7E863F63F42B}"/>
              </a:ext>
            </a:extLst>
          </p:cNvPr>
          <p:cNvSpPr>
            <a:spLocks noGrp="1"/>
          </p:cNvSpPr>
          <p:nvPr>
            <p:ph idx="1"/>
          </p:nvPr>
        </p:nvSpPr>
        <p:spPr>
          <a:xfrm>
            <a:off x="3363864" y="2286000"/>
            <a:ext cx="7705164" cy="3581400"/>
          </a:xfrm>
        </p:spPr>
        <p:txBody>
          <a:bodyPr>
            <a:normAutofit/>
          </a:bodyPr>
          <a:lstStyle/>
          <a:p>
            <a:pPr marL="0" indent="0">
              <a:buNone/>
            </a:pPr>
            <a:r>
              <a:rPr lang="en-US" altLang="de-DE" i="1" dirty="0"/>
              <a:t>Include each passage from one scene to another, always typed in CAPS (e.g. CUT TO:, DISSOLVE TO:, FADE OUT.). Because “cut to” is the default transition, it is generally omitted in contemporary screenplays.</a:t>
            </a:r>
            <a:endParaRPr lang="en-US" altLang="de-DE" dirty="0"/>
          </a:p>
        </p:txBody>
      </p:sp>
    </p:spTree>
    <p:extLst>
      <p:ext uri="{BB962C8B-B14F-4D97-AF65-F5344CB8AC3E}">
        <p14:creationId xmlns:p14="http://schemas.microsoft.com/office/powerpoint/2010/main" val="2527998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94" name="Titel 1">
            <a:extLst>
              <a:ext uri="{FF2B5EF4-FFF2-40B4-BE49-F238E27FC236}">
                <a16:creationId xmlns:a16="http://schemas.microsoft.com/office/drawing/2014/main" id="{C6CE7D93-A0C6-D049-8A1C-7054829795D0}"/>
              </a:ext>
            </a:extLst>
          </p:cNvPr>
          <p:cNvSpPr>
            <a:spLocks noGrp="1"/>
          </p:cNvSpPr>
          <p:nvPr>
            <p:ph type="title"/>
          </p:nvPr>
        </p:nvSpPr>
        <p:spPr>
          <a:xfrm>
            <a:off x="3363864" y="685800"/>
            <a:ext cx="7705164" cy="1485900"/>
          </a:xfrm>
        </p:spPr>
        <p:txBody>
          <a:bodyPr>
            <a:normAutofit/>
          </a:bodyPr>
          <a:lstStyle/>
          <a:p>
            <a:r>
              <a:rPr lang="de-DE" altLang="de-DE"/>
              <a:t>Dialogue</a:t>
            </a:r>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595" name="Inhaltsplatzhalter 2">
            <a:extLst>
              <a:ext uri="{FF2B5EF4-FFF2-40B4-BE49-F238E27FC236}">
                <a16:creationId xmlns:a16="http://schemas.microsoft.com/office/drawing/2014/main" id="{E679FEA7-9D88-2E43-9B2B-B7FE9F9ECDB1}"/>
              </a:ext>
            </a:extLst>
          </p:cNvPr>
          <p:cNvSpPr>
            <a:spLocks noGrp="1"/>
          </p:cNvSpPr>
          <p:nvPr>
            <p:ph idx="1"/>
          </p:nvPr>
        </p:nvSpPr>
        <p:spPr>
          <a:xfrm>
            <a:off x="3363864" y="2286000"/>
            <a:ext cx="7705164" cy="3581400"/>
          </a:xfrm>
        </p:spPr>
        <p:txBody>
          <a:bodyPr>
            <a:normAutofit/>
          </a:bodyPr>
          <a:lstStyle/>
          <a:p>
            <a:r>
              <a:rPr lang="de-DE" altLang="de-DE" i="1"/>
              <a:t>Character Headings – Typed in CAPS and indicate the speaker of a line.</a:t>
            </a:r>
          </a:p>
          <a:p>
            <a:r>
              <a:rPr lang="de-DE" altLang="de-DE" i="1"/>
              <a:t>Parenthetical Directions – Used primarily to modify the delivery of dialogue.</a:t>
            </a:r>
          </a:p>
          <a:p>
            <a:r>
              <a:rPr lang="de-DE" altLang="de-DE" i="1"/>
              <a:t>Dialogue – All the spoken lines in the script.</a:t>
            </a:r>
            <a:endParaRPr lang="de-DE" altLang="de-DE"/>
          </a:p>
        </p:txBody>
      </p:sp>
    </p:spTree>
    <p:extLst>
      <p:ext uri="{BB962C8B-B14F-4D97-AF65-F5344CB8AC3E}">
        <p14:creationId xmlns:p14="http://schemas.microsoft.com/office/powerpoint/2010/main" val="3506976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18" name="Titel 1">
            <a:extLst>
              <a:ext uri="{FF2B5EF4-FFF2-40B4-BE49-F238E27FC236}">
                <a16:creationId xmlns:a16="http://schemas.microsoft.com/office/drawing/2014/main" id="{D478CF7F-F9C5-5346-85A1-90C64CE04945}"/>
              </a:ext>
            </a:extLst>
          </p:cNvPr>
          <p:cNvSpPr>
            <a:spLocks noGrp="1"/>
          </p:cNvSpPr>
          <p:nvPr>
            <p:ph type="title"/>
          </p:nvPr>
        </p:nvSpPr>
        <p:spPr>
          <a:xfrm>
            <a:off x="3363864" y="685800"/>
            <a:ext cx="7705164" cy="1485900"/>
          </a:xfrm>
        </p:spPr>
        <p:txBody>
          <a:bodyPr>
            <a:normAutofit/>
          </a:bodyPr>
          <a:lstStyle/>
          <a:p>
            <a:r>
              <a:rPr lang="de-DE" altLang="de-DE" i="1"/>
              <a:t>Literary Comment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619" name="Inhaltsplatzhalter 2">
            <a:extLst>
              <a:ext uri="{FF2B5EF4-FFF2-40B4-BE49-F238E27FC236}">
                <a16:creationId xmlns:a16="http://schemas.microsoft.com/office/drawing/2014/main" id="{DD42D62B-8CCD-6D41-BED8-F1F4CD7A1D8B}"/>
              </a:ext>
            </a:extLst>
          </p:cNvPr>
          <p:cNvSpPr>
            <a:spLocks noGrp="1"/>
          </p:cNvSpPr>
          <p:nvPr>
            <p:ph idx="1"/>
          </p:nvPr>
        </p:nvSpPr>
        <p:spPr>
          <a:xfrm>
            <a:off x="3363864" y="2286000"/>
            <a:ext cx="7705164" cy="3581400"/>
          </a:xfrm>
        </p:spPr>
        <p:txBody>
          <a:bodyPr>
            <a:normAutofit/>
          </a:bodyPr>
          <a:lstStyle/>
          <a:p>
            <a:pPr marL="0" indent="0">
              <a:buNone/>
            </a:pPr>
            <a:r>
              <a:rPr lang="en-GB" altLang="de-DE" i="1" dirty="0"/>
              <a:t>illustrates the non-filmable imagery or emotional truth of a scene or character (e.g. “A tall scarecrow-of-a-man walks his long-haired dog down a dark street, the way a guard might walk his prisoner down the green mile.” Literary Comment in italics.)</a:t>
            </a:r>
          </a:p>
        </p:txBody>
      </p:sp>
    </p:spTree>
    <p:extLst>
      <p:ext uri="{BB962C8B-B14F-4D97-AF65-F5344CB8AC3E}">
        <p14:creationId xmlns:p14="http://schemas.microsoft.com/office/powerpoint/2010/main" val="3388756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42" name="Titel 1">
            <a:extLst>
              <a:ext uri="{FF2B5EF4-FFF2-40B4-BE49-F238E27FC236}">
                <a16:creationId xmlns:a16="http://schemas.microsoft.com/office/drawing/2014/main" id="{6C1CA7D8-A656-5E49-B534-47CA3BED622A}"/>
              </a:ext>
            </a:extLst>
          </p:cNvPr>
          <p:cNvSpPr>
            <a:spLocks noGrp="1"/>
          </p:cNvSpPr>
          <p:nvPr>
            <p:ph type="title"/>
          </p:nvPr>
        </p:nvSpPr>
        <p:spPr>
          <a:xfrm>
            <a:off x="3363864" y="685800"/>
            <a:ext cx="7705164" cy="1485900"/>
          </a:xfrm>
        </p:spPr>
        <p:txBody>
          <a:bodyPr>
            <a:normAutofit/>
          </a:bodyPr>
          <a:lstStyle/>
          <a:p>
            <a:r>
              <a:rPr lang="de-DE" altLang="de-DE" i="1"/>
              <a:t>Technical Comment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643" name="Inhaltsplatzhalter 2">
            <a:extLst>
              <a:ext uri="{FF2B5EF4-FFF2-40B4-BE49-F238E27FC236}">
                <a16:creationId xmlns:a16="http://schemas.microsoft.com/office/drawing/2014/main" id="{CAF3C326-4407-274F-89A4-996EAC16F121}"/>
              </a:ext>
            </a:extLst>
          </p:cNvPr>
          <p:cNvSpPr>
            <a:spLocks noGrp="1"/>
          </p:cNvSpPr>
          <p:nvPr>
            <p:ph idx="1"/>
          </p:nvPr>
        </p:nvSpPr>
        <p:spPr>
          <a:xfrm>
            <a:off x="3363864" y="2286000"/>
            <a:ext cx="7705164" cy="3581400"/>
          </a:xfrm>
        </p:spPr>
        <p:txBody>
          <a:bodyPr>
            <a:normAutofit/>
          </a:bodyPr>
          <a:lstStyle/>
          <a:p>
            <a:pPr marL="0" indent="0">
              <a:buNone/>
            </a:pPr>
            <a:r>
              <a:rPr lang="en-GB" altLang="de-DE" i="1" dirty="0"/>
              <a:t>offers instructions for the film crew and is usually capitalized (e.g. “CRANE UP to reveal a tall scarecrow-of-a-man walking his long-haired dog down a dark street. CLOSE on the dog. Somewhere a train blows its WHISTLE.” Technical Comment in italics.)</a:t>
            </a:r>
          </a:p>
          <a:p>
            <a:endParaRPr lang="en-GB" altLang="de-DE" dirty="0"/>
          </a:p>
          <a:p>
            <a:endParaRPr lang="en-GB" altLang="de-DE" dirty="0"/>
          </a:p>
        </p:txBody>
      </p:sp>
    </p:spTree>
    <p:extLst>
      <p:ext uri="{BB962C8B-B14F-4D97-AF65-F5344CB8AC3E}">
        <p14:creationId xmlns:p14="http://schemas.microsoft.com/office/powerpoint/2010/main" val="144229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66" name="Titel 1">
            <a:extLst>
              <a:ext uri="{FF2B5EF4-FFF2-40B4-BE49-F238E27FC236}">
                <a16:creationId xmlns:a16="http://schemas.microsoft.com/office/drawing/2014/main" id="{3149F439-5029-EA44-B277-E00BC66938F4}"/>
              </a:ext>
            </a:extLst>
          </p:cNvPr>
          <p:cNvSpPr>
            <a:spLocks noGrp="1"/>
          </p:cNvSpPr>
          <p:nvPr>
            <p:ph type="title"/>
          </p:nvPr>
        </p:nvSpPr>
        <p:spPr>
          <a:xfrm>
            <a:off x="3363864" y="685800"/>
            <a:ext cx="7705164" cy="1485900"/>
          </a:xfrm>
        </p:spPr>
        <p:txBody>
          <a:bodyPr>
            <a:normAutofit/>
          </a:bodyPr>
          <a:lstStyle/>
          <a:p>
            <a:r>
              <a:rPr lang="de-DE" altLang="de-DE" i="1"/>
              <a:t>Speech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667" name="Inhaltsplatzhalter 2">
            <a:extLst>
              <a:ext uri="{FF2B5EF4-FFF2-40B4-BE49-F238E27FC236}">
                <a16:creationId xmlns:a16="http://schemas.microsoft.com/office/drawing/2014/main" id="{1DC62B20-98E1-514D-A8BC-8B605C8ACE4E}"/>
              </a:ext>
            </a:extLst>
          </p:cNvPr>
          <p:cNvSpPr>
            <a:spLocks noGrp="1"/>
          </p:cNvSpPr>
          <p:nvPr>
            <p:ph idx="1"/>
          </p:nvPr>
        </p:nvSpPr>
        <p:spPr>
          <a:xfrm>
            <a:off x="3363864" y="2286000"/>
            <a:ext cx="7705164" cy="3581400"/>
          </a:xfrm>
        </p:spPr>
        <p:txBody>
          <a:bodyPr>
            <a:normAutofit/>
          </a:bodyPr>
          <a:lstStyle/>
          <a:p>
            <a:pPr marL="0" indent="0">
              <a:buNone/>
            </a:pPr>
            <a:r>
              <a:rPr lang="en-GB" altLang="de-DE" i="1" dirty="0"/>
              <a:t>consists of dialogue cues within the scene text (e.g. “A man walks his dog. Somewhere a train blows its WHISTLE, startling the animal, and the man tells his dog to heel.” Speech in italics.)</a:t>
            </a:r>
            <a:endParaRPr lang="en-GB" altLang="de-DE" dirty="0"/>
          </a:p>
          <a:p>
            <a:endParaRPr lang="en-GB" altLang="de-DE" dirty="0"/>
          </a:p>
        </p:txBody>
      </p:sp>
    </p:spTree>
    <p:extLst>
      <p:ext uri="{BB962C8B-B14F-4D97-AF65-F5344CB8AC3E}">
        <p14:creationId xmlns:p14="http://schemas.microsoft.com/office/powerpoint/2010/main" val="46548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el 1">
            <a:extLst>
              <a:ext uri="{FF2B5EF4-FFF2-40B4-BE49-F238E27FC236}">
                <a16:creationId xmlns:a16="http://schemas.microsoft.com/office/drawing/2014/main" id="{03863FDA-8734-2C47-941E-8AB06862C28D}"/>
              </a:ext>
            </a:extLst>
          </p:cNvPr>
          <p:cNvSpPr>
            <a:spLocks noGrp="1"/>
          </p:cNvSpPr>
          <p:nvPr>
            <p:ph type="title"/>
          </p:nvPr>
        </p:nvSpPr>
        <p:spPr/>
        <p:txBody>
          <a:bodyPr/>
          <a:lstStyle/>
          <a:p>
            <a:r>
              <a:rPr lang="de-DE" altLang="de-DE"/>
              <a:t>The Apartment</a:t>
            </a:r>
          </a:p>
        </p:txBody>
      </p:sp>
      <p:sp>
        <p:nvSpPr>
          <p:cNvPr id="242691" name="Inhaltsplatzhalter 2">
            <a:extLst>
              <a:ext uri="{FF2B5EF4-FFF2-40B4-BE49-F238E27FC236}">
                <a16:creationId xmlns:a16="http://schemas.microsoft.com/office/drawing/2014/main" id="{C60FBFF6-AFE0-8245-A85F-14B986CC5E0A}"/>
              </a:ext>
            </a:extLst>
          </p:cNvPr>
          <p:cNvSpPr>
            <a:spLocks noGrp="1"/>
          </p:cNvSpPr>
          <p:nvPr>
            <p:ph idx="1"/>
          </p:nvPr>
        </p:nvSpPr>
        <p:spPr/>
        <p:txBody>
          <a:bodyPr/>
          <a:lstStyle/>
          <a:p>
            <a:pPr marL="0" indent="0">
              <a:buNone/>
            </a:pPr>
            <a:r>
              <a:rPr lang="en-US" altLang="de-DE" dirty="0">
                <a:latin typeface="American Typewriter" panose="02090604020004020304" pitchFamily="18" charset="77"/>
                <a:ea typeface="American Typewriter" panose="02090604020004020304" pitchFamily="18" charset="77"/>
                <a:cs typeface="American Typewriter" panose="02090604020004020304" pitchFamily="18" charset="77"/>
              </a:rPr>
              <a:t>INT. NINETEENTH FLOOR</a:t>
            </a:r>
          </a:p>
          <a:p>
            <a:pPr marL="0" indent="0">
              <a:buNone/>
            </a:pPr>
            <a:r>
              <a:rPr lang="en-US" altLang="de-DE" dirty="0">
                <a:latin typeface="American Typewriter" panose="02090604020004020304" pitchFamily="18" charset="77"/>
                <a:ea typeface="American Typewriter" panose="02090604020004020304" pitchFamily="18" charset="77"/>
                <a:cs typeface="American Typewriter" panose="02090604020004020304" pitchFamily="18" charset="77"/>
              </a:rPr>
              <a:t>Acres of gray steel desks, gray steel filing cabinets, and steel-gray faces under indirect light. One wall is lined with glass-enclosed cubicles for the supervisory personnel. It is all very neat, antiseptic, impersonal. The only human touch is supplied by a bank of IBM machines, clacking away cheerfully in the background.</a:t>
            </a:r>
          </a:p>
        </p:txBody>
      </p:sp>
    </p:spTree>
    <p:extLst>
      <p:ext uri="{BB962C8B-B14F-4D97-AF65-F5344CB8AC3E}">
        <p14:creationId xmlns:p14="http://schemas.microsoft.com/office/powerpoint/2010/main" val="1457347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Grafik 4" descr="Ein Bild, das Gebäude, Foto, gefüllt, viele enthält.&#10;&#10;Automatisch generierte Beschreibung">
            <a:extLst>
              <a:ext uri="{FF2B5EF4-FFF2-40B4-BE49-F238E27FC236}">
                <a16:creationId xmlns:a16="http://schemas.microsoft.com/office/drawing/2014/main" id="{6F7DEFD7-91B1-8C47-AD87-2E59A61D885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85038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38" name="Rectangle 1">
            <a:extLst>
              <a:ext uri="{FF2B5EF4-FFF2-40B4-BE49-F238E27FC236}">
                <a16:creationId xmlns:a16="http://schemas.microsoft.com/office/drawing/2014/main" id="{74C7FADE-E2F4-324B-9390-FC98F4BCA290}"/>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a:t>Aims</a:t>
            </a:r>
          </a:p>
        </p:txBody>
      </p:sp>
      <p:graphicFrame>
        <p:nvGraphicFramePr>
          <p:cNvPr id="116741" name="Rectangle 2">
            <a:extLst>
              <a:ext uri="{FF2B5EF4-FFF2-40B4-BE49-F238E27FC236}">
                <a16:creationId xmlns:a16="http://schemas.microsoft.com/office/drawing/2014/main" id="{4BE1EFEE-A843-456F-A223-F9BD0EC23BCF}"/>
              </a:ext>
            </a:extLst>
          </p:cNvPr>
          <p:cNvGraphicFramePr>
            <a:graphicFrameLocks noGrp="1"/>
          </p:cNvGraphicFramePr>
          <p:nvPr>
            <p:ph idx="1"/>
            <p:extLst>
              <p:ext uri="{D42A27DB-BD31-4B8C-83A1-F6EECF244321}">
                <p14:modId xmlns:p14="http://schemas.microsoft.com/office/powerpoint/2010/main" val="389391959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619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18786" name="Rectangle 1">
            <a:extLst>
              <a:ext uri="{FF2B5EF4-FFF2-40B4-BE49-F238E27FC236}">
                <a16:creationId xmlns:a16="http://schemas.microsoft.com/office/drawing/2014/main" id="{7ACFE27C-F047-C94F-94FC-E6207D31D673}"/>
              </a:ext>
            </a:extLst>
          </p:cNvPr>
          <p:cNvSpPr>
            <a:spLocks noGrp="1" noChangeArrowheads="1"/>
          </p:cNvSpPr>
          <p:nvPr>
            <p:ph type="title"/>
          </p:nvPr>
        </p:nvSpPr>
        <p:spPr>
          <a:xfrm>
            <a:off x="6711885" y="634028"/>
            <a:ext cx="4798243" cy="3732835"/>
          </a:xfrm>
        </p:spPr>
        <p:txBody>
          <a:bodyPr vert="horz" lIns="91440" tIns="45720" rIns="91440" bIns="45720" rtlCol="0" anchor="b">
            <a:normAutofit/>
          </a:bodyPr>
          <a:lstStyle/>
          <a:p>
            <a:pPr algn="ctr"/>
            <a:r>
              <a:rPr lang="en-US" altLang="de-DE" sz="5600" cap="all" dirty="0"/>
              <a:t>Your Expectations</a:t>
            </a:r>
          </a:p>
        </p:txBody>
      </p:sp>
      <p:sp>
        <p:nvSpPr>
          <p:cNvPr id="79"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1"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0" name="Graphic 69" descr="Hilfe dünn">
            <a:extLst>
              <a:ext uri="{FF2B5EF4-FFF2-40B4-BE49-F238E27FC236}">
                <a16:creationId xmlns:a16="http://schemas.microsoft.com/office/drawing/2014/main" id="{7A806116-86A9-4676-AC4F-EB128D7C8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403" y="1425173"/>
            <a:ext cx="4207669" cy="4207669"/>
          </a:xfrm>
          <a:prstGeom prst="rect">
            <a:avLst/>
          </a:prstGeom>
        </p:spPr>
      </p:pic>
    </p:spTree>
    <p:extLst>
      <p:ext uri="{BB962C8B-B14F-4D97-AF65-F5344CB8AC3E}">
        <p14:creationId xmlns:p14="http://schemas.microsoft.com/office/powerpoint/2010/main" val="15999479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9"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19810" name="Titel 1">
            <a:extLst>
              <a:ext uri="{FF2B5EF4-FFF2-40B4-BE49-F238E27FC236}">
                <a16:creationId xmlns:a16="http://schemas.microsoft.com/office/drawing/2014/main" id="{AB951D25-2D1E-E649-A8E8-EC6336418DD5}"/>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altLang="de-DE" sz="6600" cap="all"/>
              <a:t>Grading</a:t>
            </a:r>
          </a:p>
        </p:txBody>
      </p:sp>
      <p:sp>
        <p:nvSpPr>
          <p:cNvPr id="119811" name="Inhaltsplatzhalter 2">
            <a:extLst>
              <a:ext uri="{FF2B5EF4-FFF2-40B4-BE49-F238E27FC236}">
                <a16:creationId xmlns:a16="http://schemas.microsoft.com/office/drawing/2014/main" id="{B4FCF032-1BC5-974E-A669-2BE55E5BAD78}"/>
              </a:ext>
            </a:extLst>
          </p:cNvPr>
          <p:cNvSpPr>
            <a:spLocks noGrp="1"/>
          </p:cNvSpPr>
          <p:nvPr>
            <p:ph idx="1"/>
          </p:nvPr>
        </p:nvSpPr>
        <p:spPr>
          <a:xfrm>
            <a:off x="8119870" y="1480929"/>
            <a:ext cx="2593610" cy="3848522"/>
          </a:xfrm>
        </p:spPr>
        <p:txBody>
          <a:bodyPr vert="horz" lIns="91440" tIns="45720" rIns="91440" bIns="45720" rtlCol="0" anchor="ctr">
            <a:normAutofit/>
          </a:bodyPr>
          <a:lstStyle/>
          <a:p>
            <a:pPr marL="0" indent="0">
              <a:lnSpc>
                <a:spcPct val="112000"/>
              </a:lnSpc>
              <a:spcBef>
                <a:spcPts val="0"/>
              </a:spcBef>
              <a:spcAft>
                <a:spcPts val="600"/>
              </a:spcAft>
              <a:buNone/>
            </a:pPr>
            <a:r>
              <a:rPr lang="en-US" altLang="de-DE" sz="2300"/>
              <a:t> </a:t>
            </a:r>
          </a:p>
        </p:txBody>
      </p:sp>
      <p:cxnSp>
        <p:nvCxnSpPr>
          <p:cNvPr id="82" name="Straight Connector 81">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98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8" name="Rectangle 1">
            <a:extLst>
              <a:ext uri="{FF2B5EF4-FFF2-40B4-BE49-F238E27FC236}">
                <a16:creationId xmlns:a16="http://schemas.microsoft.com/office/drawing/2014/main" id="{A054432E-67DC-3845-906D-8584B25FB2C8}"/>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dirty="0" err="1"/>
              <a:t>Ontology</a:t>
            </a:r>
            <a:br>
              <a:rPr lang="de-DE" altLang="de-DE" dirty="0"/>
            </a:br>
            <a:r>
              <a:rPr lang="de-DE" altLang="de-DE" dirty="0" err="1"/>
              <a:t>of</a:t>
            </a:r>
            <a:r>
              <a:rPr lang="de-DE" altLang="de-DE" dirty="0"/>
              <a:t> </a:t>
            </a:r>
            <a:r>
              <a:rPr lang="de-DE" altLang="de-DE" dirty="0" err="1"/>
              <a:t>the</a:t>
            </a:r>
            <a:r>
              <a:rPr lang="de-DE" altLang="de-DE" dirty="0"/>
              <a:t> </a:t>
            </a:r>
            <a:r>
              <a:rPr lang="de-DE" altLang="de-DE" dirty="0" err="1"/>
              <a:t>Screenplay</a:t>
            </a:r>
            <a:endParaRPr lang="de-DE" altLang="de-DE" dirty="0"/>
          </a:p>
        </p:txBody>
      </p:sp>
      <p:graphicFrame>
        <p:nvGraphicFramePr>
          <p:cNvPr id="132101" name="Rectangle 2">
            <a:extLst>
              <a:ext uri="{FF2B5EF4-FFF2-40B4-BE49-F238E27FC236}">
                <a16:creationId xmlns:a16="http://schemas.microsoft.com/office/drawing/2014/main" id="{27B5BCB9-E857-47D1-93D1-37EE49409BA8}"/>
              </a:ext>
            </a:extLst>
          </p:cNvPr>
          <p:cNvGraphicFramePr>
            <a:graphicFrameLocks noGrp="1"/>
          </p:cNvGraphicFramePr>
          <p:nvPr>
            <p:ph idx="1"/>
            <p:extLst>
              <p:ext uri="{D42A27DB-BD31-4B8C-83A1-F6EECF244321}">
                <p14:modId xmlns:p14="http://schemas.microsoft.com/office/powerpoint/2010/main" val="379816311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1594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568FE6B-CB7A-42D9-9690-487E3B8F4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2785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8" name="Rectangle 1">
            <a:extLst>
              <a:ext uri="{FF2B5EF4-FFF2-40B4-BE49-F238E27FC236}">
                <a16:creationId xmlns:a16="http://schemas.microsoft.com/office/drawing/2014/main" id="{D5000BEC-F714-E54D-8A58-F901AB99D291}"/>
              </a:ext>
            </a:extLst>
          </p:cNvPr>
          <p:cNvSpPr>
            <a:spLocks noGrp="1" noChangeArrowheads="1"/>
          </p:cNvSpPr>
          <p:nvPr>
            <p:ph type="ctrTitle"/>
          </p:nvPr>
        </p:nvSpPr>
        <p:spPr>
          <a:xfrm>
            <a:off x="1196164" y="1188717"/>
            <a:ext cx="5559478" cy="4480563"/>
          </a:xfrm>
        </p:spPr>
        <p:txBody>
          <a:bodyPr anchor="ctr">
            <a:normAutofit/>
          </a:bodyPr>
          <a:lstStyle/>
          <a:p>
            <a:pPr algn="l" eaLnBrk="1"/>
            <a:r>
              <a:rPr lang="de-DE" altLang="de-DE" sz="6600">
                <a:solidFill>
                  <a:srgbClr val="FFFFFF"/>
                </a:solidFill>
              </a:rPr>
              <a:t>Screenplay: Definitions</a:t>
            </a:r>
          </a:p>
        </p:txBody>
      </p:sp>
      <p:sp>
        <p:nvSpPr>
          <p:cNvPr id="76" name="Freeform 6">
            <a:extLst>
              <a:ext uri="{FF2B5EF4-FFF2-40B4-BE49-F238E27FC236}">
                <a16:creationId xmlns:a16="http://schemas.microsoft.com/office/drawing/2014/main" id="{2BCE8A39-72D0-46ED-AB46-91B68881D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lumMod val="75000"/>
              <a:lumOff val="25000"/>
            </a:schemeClr>
          </a:solidFill>
          <a:ln w="0">
            <a:noFill/>
            <a:prstDash val="solid"/>
            <a:round/>
            <a:headEnd/>
            <a:tailEnd/>
          </a:ln>
        </p:spPr>
      </p:sp>
      <p:sp>
        <p:nvSpPr>
          <p:cNvPr id="121859" name="Rectangle 2">
            <a:extLst>
              <a:ext uri="{FF2B5EF4-FFF2-40B4-BE49-F238E27FC236}">
                <a16:creationId xmlns:a16="http://schemas.microsoft.com/office/drawing/2014/main" id="{A9F10A34-F904-E644-89D8-0C864C2FE1F9}"/>
              </a:ext>
            </a:extLst>
          </p:cNvPr>
          <p:cNvSpPr>
            <a:spLocks noGrp="1" noChangeArrowheads="1"/>
          </p:cNvSpPr>
          <p:nvPr>
            <p:ph type="subTitle" idx="1"/>
          </p:nvPr>
        </p:nvSpPr>
        <p:spPr>
          <a:xfrm>
            <a:off x="8509379" y="1188717"/>
            <a:ext cx="2808979" cy="4480563"/>
          </a:xfrm>
        </p:spPr>
        <p:txBody>
          <a:bodyPr anchor="ctr">
            <a:normAutofit/>
          </a:bodyPr>
          <a:lstStyle/>
          <a:p>
            <a:pPr algn="l" defTabSz="321457">
              <a:spcBef>
                <a:spcPct val="0"/>
              </a:spcBef>
              <a:spcAft>
                <a:spcPts val="422"/>
              </a:spcAft>
            </a:pPr>
            <a:r>
              <a:rPr lang="de-DE" altLang="de-DE"/>
              <a:t>The </a:t>
            </a:r>
            <a:r>
              <a:rPr lang="de-DE" altLang="de-DE">
                <a:hlinkClick r:id="rId3">
                  <a:extLst>
                    <a:ext uri="{A12FA001-AC4F-418D-AE19-62706E023703}">
                      <ahyp:hlinkClr xmlns:ahyp="http://schemas.microsoft.com/office/drawing/2018/hyperlinkcolor" val="tx"/>
                    </a:ext>
                  </a:extLst>
                </a:hlinkClick>
              </a:rPr>
              <a:t>script</a:t>
            </a:r>
            <a:r>
              <a:rPr lang="de-DE" altLang="de-DE"/>
              <a:t> of a </a:t>
            </a:r>
            <a:r>
              <a:rPr lang="de-DE" altLang="de-DE">
                <a:hlinkClick r:id="rId4">
                  <a:extLst>
                    <a:ext uri="{A12FA001-AC4F-418D-AE19-62706E023703}">
                      <ahyp:hlinkClr xmlns:ahyp="http://schemas.microsoft.com/office/drawing/2018/hyperlinkcolor" val="tx"/>
                    </a:ext>
                  </a:extLst>
                </a:hlinkClick>
              </a:rPr>
              <a:t>movie</a:t>
            </a:r>
            <a:r>
              <a:rPr lang="de-DE" altLang="de-DE"/>
              <a:t>, including </a:t>
            </a:r>
            <a:r>
              <a:rPr lang="de-DE" altLang="de-DE">
                <a:hlinkClick r:id="rId5">
                  <a:extLst>
                    <a:ext uri="{A12FA001-AC4F-418D-AE19-62706E023703}">
                      <ahyp:hlinkClr xmlns:ahyp="http://schemas.microsoft.com/office/drawing/2018/hyperlinkcolor" val="tx"/>
                    </a:ext>
                  </a:extLst>
                </a:hlinkClick>
              </a:rPr>
              <a:t>acting</a:t>
            </a:r>
            <a:r>
              <a:rPr lang="de-DE" altLang="de-DE"/>
              <a:t> </a:t>
            </a:r>
            <a:r>
              <a:rPr lang="de-DE" altLang="de-DE">
                <a:hlinkClick r:id="rId6">
                  <a:extLst>
                    <a:ext uri="{A12FA001-AC4F-418D-AE19-62706E023703}">
                      <ahyp:hlinkClr xmlns:ahyp="http://schemas.microsoft.com/office/drawing/2018/hyperlinkcolor" val="tx"/>
                    </a:ext>
                  </a:extLst>
                </a:hlinkClick>
              </a:rPr>
              <a:t>instructions</a:t>
            </a:r>
            <a:r>
              <a:rPr lang="de-DE" altLang="de-DE"/>
              <a:t> and </a:t>
            </a:r>
            <a:r>
              <a:rPr lang="de-DE" altLang="de-DE">
                <a:hlinkClick r:id="rId7">
                  <a:extLst>
                    <a:ext uri="{A12FA001-AC4F-418D-AE19-62706E023703}">
                      <ahyp:hlinkClr xmlns:ahyp="http://schemas.microsoft.com/office/drawing/2018/hyperlinkcolor" val="tx"/>
                    </a:ext>
                  </a:extLst>
                </a:hlinkClick>
              </a:rPr>
              <a:t>scene</a:t>
            </a:r>
            <a:r>
              <a:rPr lang="de-DE" altLang="de-DE"/>
              <a:t> directions.</a:t>
            </a:r>
          </a:p>
          <a:p>
            <a:pPr algn="l" defTabSz="321457">
              <a:spcBef>
                <a:spcPct val="0"/>
              </a:spcBef>
              <a:spcAft>
                <a:spcPts val="422"/>
              </a:spcAft>
            </a:pPr>
            <a:r>
              <a:rPr lang="de-DE" altLang="de-DE"/>
              <a:t>Oxford </a:t>
            </a:r>
            <a:r>
              <a:rPr lang="de-DE" altLang="de-DE" err="1"/>
              <a:t>Dictionaries</a:t>
            </a:r>
            <a:endParaRPr lang="de-DE" altLang="de-DE"/>
          </a:p>
        </p:txBody>
      </p:sp>
      <p:sp>
        <p:nvSpPr>
          <p:cNvPr id="78" name="Freeform: Shape 77">
            <a:extLst>
              <a:ext uri="{FF2B5EF4-FFF2-40B4-BE49-F238E27FC236}">
                <a16:creationId xmlns:a16="http://schemas.microsoft.com/office/drawing/2014/main" id="{5B4F2F95-506B-4220-A118-B96AF1300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47112" y="4501036"/>
            <a:ext cx="1683805" cy="1723705"/>
          </a:xfrm>
          <a:custGeom>
            <a:avLst/>
            <a:gdLst>
              <a:gd name="connsiteX0" fmla="*/ 1399384 w 1683805"/>
              <a:gd name="connsiteY0" fmla="*/ 0 h 1723705"/>
              <a:gd name="connsiteX1" fmla="*/ 1683805 w 1683805"/>
              <a:gd name="connsiteY1" fmla="*/ 0 h 1723705"/>
              <a:gd name="connsiteX2" fmla="*/ 1683805 w 1683805"/>
              <a:gd name="connsiteY2" fmla="*/ 1723705 h 1723705"/>
              <a:gd name="connsiteX3" fmla="*/ 0 w 1683805"/>
              <a:gd name="connsiteY3" fmla="*/ 1723705 h 1723705"/>
              <a:gd name="connsiteX4" fmla="*/ 0 w 1683805"/>
              <a:gd name="connsiteY4" fmla="*/ 1402480 h 1723705"/>
              <a:gd name="connsiteX5" fmla="*/ 1399384 w 1683805"/>
              <a:gd name="connsiteY5" fmla="*/ 1403247 h 17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805" h="1723705">
                <a:moveTo>
                  <a:pt x="1399384" y="0"/>
                </a:moveTo>
                <a:lnTo>
                  <a:pt x="1683805" y="0"/>
                </a:lnTo>
                <a:lnTo>
                  <a:pt x="1683805" y="1723705"/>
                </a:lnTo>
                <a:lnTo>
                  <a:pt x="0" y="1723705"/>
                </a:lnTo>
                <a:lnTo>
                  <a:pt x="0" y="1402480"/>
                </a:lnTo>
                <a:lnTo>
                  <a:pt x="1399384" y="1403247"/>
                </a:lnTo>
                <a:close/>
              </a:path>
            </a:pathLst>
          </a:custGeom>
          <a:solidFill>
            <a:schemeClr val="tx1">
              <a:lumMod val="50000"/>
              <a:lumOff val="50000"/>
            </a:schemeClr>
          </a:solidFill>
          <a:ln w="0">
            <a:noFill/>
            <a:prstDash val="solid"/>
            <a:round/>
            <a:headEnd/>
            <a:tailEnd/>
          </a:ln>
        </p:spPr>
      </p:sp>
    </p:spTree>
    <p:extLst>
      <p:ext uri="{BB962C8B-B14F-4D97-AF65-F5344CB8AC3E}">
        <p14:creationId xmlns:p14="http://schemas.microsoft.com/office/powerpoint/2010/main" val="14810840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568FE6B-CB7A-42D9-9690-487E3B8F4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2785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 name="Rectangle 1">
            <a:extLst>
              <a:ext uri="{FF2B5EF4-FFF2-40B4-BE49-F238E27FC236}">
                <a16:creationId xmlns:a16="http://schemas.microsoft.com/office/drawing/2014/main" id="{E63683B3-CD78-8B4A-BE40-A14901AEB0DF}"/>
              </a:ext>
            </a:extLst>
          </p:cNvPr>
          <p:cNvSpPr>
            <a:spLocks noGrp="1" noChangeArrowheads="1"/>
          </p:cNvSpPr>
          <p:nvPr>
            <p:ph type="ctrTitle"/>
          </p:nvPr>
        </p:nvSpPr>
        <p:spPr>
          <a:xfrm>
            <a:off x="1196164" y="1188717"/>
            <a:ext cx="5559478" cy="4480563"/>
          </a:xfrm>
        </p:spPr>
        <p:txBody>
          <a:bodyPr anchor="ctr">
            <a:normAutofit/>
          </a:bodyPr>
          <a:lstStyle/>
          <a:p>
            <a:pPr algn="l" eaLnBrk="1"/>
            <a:r>
              <a:rPr lang="de-DE" altLang="de-DE" sz="6600">
                <a:solidFill>
                  <a:srgbClr val="FFFFFF"/>
                </a:solidFill>
              </a:rPr>
              <a:t>screenplay: definitions</a:t>
            </a:r>
          </a:p>
        </p:txBody>
      </p:sp>
      <p:sp>
        <p:nvSpPr>
          <p:cNvPr id="123912" name="Freeform 6">
            <a:extLst>
              <a:ext uri="{FF2B5EF4-FFF2-40B4-BE49-F238E27FC236}">
                <a16:creationId xmlns:a16="http://schemas.microsoft.com/office/drawing/2014/main" id="{2BCE8A39-72D0-46ED-AB46-91B68881D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lumMod val="75000"/>
              <a:lumOff val="25000"/>
            </a:schemeClr>
          </a:solidFill>
          <a:ln w="0">
            <a:noFill/>
            <a:prstDash val="solid"/>
            <a:round/>
            <a:headEnd/>
            <a:tailEnd/>
          </a:ln>
        </p:spPr>
      </p:sp>
      <p:sp>
        <p:nvSpPr>
          <p:cNvPr id="123907" name="Rectangle 2">
            <a:extLst>
              <a:ext uri="{FF2B5EF4-FFF2-40B4-BE49-F238E27FC236}">
                <a16:creationId xmlns:a16="http://schemas.microsoft.com/office/drawing/2014/main" id="{9EC2F604-316D-7146-90C5-4FB9B989440B}"/>
              </a:ext>
            </a:extLst>
          </p:cNvPr>
          <p:cNvSpPr>
            <a:spLocks noGrp="1" noChangeArrowheads="1"/>
          </p:cNvSpPr>
          <p:nvPr>
            <p:ph type="subTitle" idx="1"/>
          </p:nvPr>
        </p:nvSpPr>
        <p:spPr>
          <a:xfrm>
            <a:off x="8509379" y="1188717"/>
            <a:ext cx="2808979" cy="4480563"/>
          </a:xfrm>
        </p:spPr>
        <p:txBody>
          <a:bodyPr anchor="ctr">
            <a:normAutofit/>
          </a:bodyPr>
          <a:lstStyle/>
          <a:p>
            <a:pPr algn="l">
              <a:spcAft>
                <a:spcPts val="600"/>
              </a:spcAft>
            </a:pPr>
            <a:r>
              <a:rPr lang="en-GB" altLang="de-DE"/>
              <a:t>„The screenplay, which is sometimes known, also, as the scenario or film script, resembles the blueprint of the architect. It is the verbal design of the finished film.“ </a:t>
            </a:r>
          </a:p>
        </p:txBody>
      </p:sp>
      <p:sp>
        <p:nvSpPr>
          <p:cNvPr id="78" name="Freeform: Shape 77">
            <a:extLst>
              <a:ext uri="{FF2B5EF4-FFF2-40B4-BE49-F238E27FC236}">
                <a16:creationId xmlns:a16="http://schemas.microsoft.com/office/drawing/2014/main" id="{5B4F2F95-506B-4220-A118-B96AF1300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47112" y="4501036"/>
            <a:ext cx="1683805" cy="1723705"/>
          </a:xfrm>
          <a:custGeom>
            <a:avLst/>
            <a:gdLst>
              <a:gd name="connsiteX0" fmla="*/ 1399384 w 1683805"/>
              <a:gd name="connsiteY0" fmla="*/ 0 h 1723705"/>
              <a:gd name="connsiteX1" fmla="*/ 1683805 w 1683805"/>
              <a:gd name="connsiteY1" fmla="*/ 0 h 1723705"/>
              <a:gd name="connsiteX2" fmla="*/ 1683805 w 1683805"/>
              <a:gd name="connsiteY2" fmla="*/ 1723705 h 1723705"/>
              <a:gd name="connsiteX3" fmla="*/ 0 w 1683805"/>
              <a:gd name="connsiteY3" fmla="*/ 1723705 h 1723705"/>
              <a:gd name="connsiteX4" fmla="*/ 0 w 1683805"/>
              <a:gd name="connsiteY4" fmla="*/ 1402480 h 1723705"/>
              <a:gd name="connsiteX5" fmla="*/ 1399384 w 1683805"/>
              <a:gd name="connsiteY5" fmla="*/ 1403247 h 17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805" h="1723705">
                <a:moveTo>
                  <a:pt x="1399384" y="0"/>
                </a:moveTo>
                <a:lnTo>
                  <a:pt x="1683805" y="0"/>
                </a:lnTo>
                <a:lnTo>
                  <a:pt x="1683805" y="1723705"/>
                </a:lnTo>
                <a:lnTo>
                  <a:pt x="0" y="1723705"/>
                </a:lnTo>
                <a:lnTo>
                  <a:pt x="0" y="1402480"/>
                </a:lnTo>
                <a:lnTo>
                  <a:pt x="1399384" y="1403247"/>
                </a:lnTo>
                <a:close/>
              </a:path>
            </a:pathLst>
          </a:custGeom>
          <a:solidFill>
            <a:schemeClr val="tx1">
              <a:lumMod val="50000"/>
              <a:lumOff val="50000"/>
            </a:schemeClr>
          </a:solidFill>
          <a:ln w="0">
            <a:noFill/>
            <a:prstDash val="solid"/>
            <a:round/>
            <a:headEnd/>
            <a:tailEnd/>
          </a:ln>
        </p:spPr>
      </p:sp>
    </p:spTree>
    <p:extLst>
      <p:ext uri="{BB962C8B-B14F-4D97-AF65-F5344CB8AC3E}">
        <p14:creationId xmlns:p14="http://schemas.microsoft.com/office/powerpoint/2010/main" val="1212061910"/>
      </p:ext>
    </p:extLst>
  </p:cSld>
  <p:clrMapOvr>
    <a:masterClrMapping/>
  </p:clrMapOvr>
  <p:transition spd="med"/>
</p:sld>
</file>

<file path=ppt/theme/theme1.xml><?xml version="1.0" encoding="utf-8"?>
<a:theme xmlns:a="http://schemas.openxmlformats.org/drawingml/2006/main" name="Ausschnitt">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Microsoft Macintosh PowerPoint</Application>
  <PresentationFormat>Breitbild</PresentationFormat>
  <Paragraphs>137</Paragraphs>
  <Slides>38</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American Typewriter</vt:lpstr>
      <vt:lpstr>Arial</vt:lpstr>
      <vt:lpstr>Calibri</vt:lpstr>
      <vt:lpstr>Franklin Gothic Book</vt:lpstr>
      <vt:lpstr>Helvetica Neue</vt:lpstr>
      <vt:lpstr>Times</vt:lpstr>
      <vt:lpstr>Ausschnitt</vt:lpstr>
      <vt:lpstr>Introduction into Screenwriting Studies</vt:lpstr>
      <vt:lpstr>Timetable</vt:lpstr>
      <vt:lpstr>Contents</vt:lpstr>
      <vt:lpstr>Aims</vt:lpstr>
      <vt:lpstr>Your Expectations</vt:lpstr>
      <vt:lpstr>Grading</vt:lpstr>
      <vt:lpstr>Ontology of the Screenplay</vt:lpstr>
      <vt:lpstr>Screenplay: Definitions</vt:lpstr>
      <vt:lpstr>screenplay: definitions</vt:lpstr>
      <vt:lpstr>Screenplay: Definitions</vt:lpstr>
      <vt:lpstr>screenplay: Definitions</vt:lpstr>
      <vt:lpstr>Screenwriting Studies</vt:lpstr>
      <vt:lpstr>Text - Reception</vt:lpstr>
      <vt:lpstr>Screen Idea</vt:lpstr>
      <vt:lpstr>Screen Idea Work Group (SIWG)</vt:lpstr>
      <vt:lpstr>Screenwriting Studies</vt:lpstr>
      <vt:lpstr>Auteur-Theory</vt:lpstr>
      <vt:lpstr>PowerPoint-Präsentation</vt:lpstr>
      <vt:lpstr>PowerPoint-Präsentation</vt:lpstr>
      <vt:lpstr>PowerPoint-Präsentation</vt:lpstr>
      <vt:lpstr>History of Screenwriting Studies</vt:lpstr>
      <vt:lpstr>PowerPoint-Präsentation</vt:lpstr>
      <vt:lpstr>History</vt:lpstr>
      <vt:lpstr>SRN</vt:lpstr>
      <vt:lpstr>Manuals </vt:lpstr>
      <vt:lpstr>Screenwriting as process</vt:lpstr>
      <vt:lpstr>Doxa</vt:lpstr>
      <vt:lpstr>The Screenplay: Elements and Formats, </vt:lpstr>
      <vt:lpstr>Master Scene Script</vt:lpstr>
      <vt:lpstr>Scene Headings/Slug-lines </vt:lpstr>
      <vt:lpstr>Action </vt:lpstr>
      <vt:lpstr>Transitions </vt:lpstr>
      <vt:lpstr>Dialogue</vt:lpstr>
      <vt:lpstr>Literary Comment </vt:lpstr>
      <vt:lpstr>Technical Comment </vt:lpstr>
      <vt:lpstr>Speech </vt:lpstr>
      <vt:lpstr>The Apartment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into Screenwriting Studies</dc:title>
  <dc:creator>Claus Tieber</dc:creator>
  <cp:lastModifiedBy>Claus Tieber</cp:lastModifiedBy>
  <cp:revision>6</cp:revision>
  <dcterms:created xsi:type="dcterms:W3CDTF">2020-11-06T09:33:10Z</dcterms:created>
  <dcterms:modified xsi:type="dcterms:W3CDTF">2020-11-08T16:18:16Z</dcterms:modified>
</cp:coreProperties>
</file>