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8"/>
  </p:notesMasterIdLst>
  <p:handoutMasterIdLst>
    <p:handoutMasterId r:id="rId19"/>
  </p:handoutMasterIdLst>
  <p:sldIdLst>
    <p:sldId id="256" r:id="rId5"/>
    <p:sldId id="257" r:id="rId6"/>
    <p:sldId id="258" r:id="rId7"/>
    <p:sldId id="265" r:id="rId8"/>
    <p:sldId id="259" r:id="rId9"/>
    <p:sldId id="267" r:id="rId10"/>
    <p:sldId id="261" r:id="rId11"/>
    <p:sldId id="262" r:id="rId12"/>
    <p:sldId id="266" r:id="rId13"/>
    <p:sldId id="260" r:id="rId14"/>
    <p:sldId id="263" r:id="rId15"/>
    <p:sldId id="264" r:id="rId16"/>
    <p:sldId id="268" r:id="rId17"/>
  </p:sldIdLst>
  <p:sldSz cx="12192000" cy="6858000"/>
  <p:notesSz cx="6858000" cy="9144000"/>
  <p:defaultTextStyle>
    <a:defPPr rtl="0">
      <a:defRPr lang="cs-cz"/>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notesViewPr>
    <p:cSldViewPr snapToGrid="0">
      <p:cViewPr varScale="1">
        <p:scale>
          <a:sx n="88" d="100"/>
          <a:sy n="88" d="100"/>
        </p:scale>
        <p:origin x="382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C4321-FC57-4B2F-80B8-9F767B15A86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cs-CZ"/>
        </a:p>
      </dgm:t>
    </dgm:pt>
    <dgm:pt modelId="{1C75D4B2-12C2-42ED-8054-3C012EDAA84C}">
      <dgm:prSet phldrT="[Text]"/>
      <dgm:spPr>
        <a:solidFill>
          <a:srgbClr val="002060"/>
        </a:solidFill>
      </dgm:spPr>
      <dgm:t>
        <a:bodyPr/>
        <a:lstStyle/>
        <a:p>
          <a:r>
            <a:rPr lang="fr-FR" dirty="0"/>
            <a:t>ETUDES DE MŒURS </a:t>
          </a:r>
          <a:endParaRPr lang="cs-CZ" dirty="0"/>
        </a:p>
      </dgm:t>
    </dgm:pt>
    <dgm:pt modelId="{B73A1D4C-4170-4B4F-86A0-4935D822E154}" type="parTrans" cxnId="{6E66FFB7-E4BF-43F4-8DF7-85164E1B1947}">
      <dgm:prSet/>
      <dgm:spPr/>
      <dgm:t>
        <a:bodyPr/>
        <a:lstStyle/>
        <a:p>
          <a:endParaRPr lang="cs-CZ"/>
        </a:p>
      </dgm:t>
    </dgm:pt>
    <dgm:pt modelId="{3214D3C4-A10E-4A83-9DF3-F28932B104D4}" type="sibTrans" cxnId="{6E66FFB7-E4BF-43F4-8DF7-85164E1B1947}">
      <dgm:prSet/>
      <dgm:spPr/>
      <dgm:t>
        <a:bodyPr/>
        <a:lstStyle/>
        <a:p>
          <a:endParaRPr lang="cs-CZ"/>
        </a:p>
      </dgm:t>
    </dgm:pt>
    <dgm:pt modelId="{8A88DCDB-1E27-4AB1-B9E6-18350792568F}">
      <dgm:prSet phldrT="[Text]"/>
      <dgm:spPr>
        <a:solidFill>
          <a:srgbClr val="C00000"/>
        </a:solidFill>
      </dgm:spPr>
      <dgm:t>
        <a:bodyPr/>
        <a:lstStyle/>
        <a:p>
          <a:r>
            <a:rPr lang="fr-FR" i="1" dirty="0"/>
            <a:t>Scènes de la vie privée</a:t>
          </a:r>
          <a:endParaRPr lang="cs-CZ" i="1" dirty="0"/>
        </a:p>
      </dgm:t>
    </dgm:pt>
    <dgm:pt modelId="{A3A77205-69A4-4653-A7BB-D759368694FB}" type="parTrans" cxnId="{DA1F2803-527E-4E97-B4BE-5A71EFDAFC68}">
      <dgm:prSet/>
      <dgm:spPr/>
      <dgm:t>
        <a:bodyPr/>
        <a:lstStyle/>
        <a:p>
          <a:endParaRPr lang="cs-CZ"/>
        </a:p>
      </dgm:t>
    </dgm:pt>
    <dgm:pt modelId="{B36DC7A8-8E54-41E8-9C8D-154914ABBD3D}" type="sibTrans" cxnId="{DA1F2803-527E-4E97-B4BE-5A71EFDAFC68}">
      <dgm:prSet/>
      <dgm:spPr/>
      <dgm:t>
        <a:bodyPr/>
        <a:lstStyle/>
        <a:p>
          <a:endParaRPr lang="cs-CZ"/>
        </a:p>
      </dgm:t>
    </dgm:pt>
    <dgm:pt modelId="{F0D04F39-0808-4841-A844-F11BD6AE7A9D}">
      <dgm:prSet phldrT="[Text]"/>
      <dgm:spPr>
        <a:solidFill>
          <a:srgbClr val="FF0000"/>
        </a:solidFill>
      </dgm:spPr>
      <dgm:t>
        <a:bodyPr/>
        <a:lstStyle/>
        <a:p>
          <a:r>
            <a:rPr lang="fr-FR" i="1" dirty="0"/>
            <a:t>Scènes de la vie de province</a:t>
          </a:r>
          <a:endParaRPr lang="cs-CZ" i="1" dirty="0"/>
        </a:p>
      </dgm:t>
    </dgm:pt>
    <dgm:pt modelId="{46808CE7-78DD-4B30-9C0E-FEC97517CB65}" type="parTrans" cxnId="{E7FE6457-B60B-492E-B602-AF2112F25E6B}">
      <dgm:prSet/>
      <dgm:spPr/>
      <dgm:t>
        <a:bodyPr/>
        <a:lstStyle/>
        <a:p>
          <a:endParaRPr lang="cs-CZ"/>
        </a:p>
      </dgm:t>
    </dgm:pt>
    <dgm:pt modelId="{09643913-1CB1-417A-9A20-439FBDFBA5CE}" type="sibTrans" cxnId="{E7FE6457-B60B-492E-B602-AF2112F25E6B}">
      <dgm:prSet/>
      <dgm:spPr/>
      <dgm:t>
        <a:bodyPr/>
        <a:lstStyle/>
        <a:p>
          <a:endParaRPr lang="cs-CZ"/>
        </a:p>
      </dgm:t>
    </dgm:pt>
    <dgm:pt modelId="{764CF1D6-CB51-4BCE-A7FC-E3C9898AB364}">
      <dgm:prSet phldrT="[Text]"/>
      <dgm:spPr>
        <a:solidFill>
          <a:srgbClr val="FFC000"/>
        </a:solidFill>
      </dgm:spPr>
      <dgm:t>
        <a:bodyPr/>
        <a:lstStyle/>
        <a:p>
          <a:r>
            <a:rPr lang="fr-FR" i="1" dirty="0"/>
            <a:t>Scènes de la vie parisienne</a:t>
          </a:r>
          <a:endParaRPr lang="cs-CZ" i="1" dirty="0"/>
        </a:p>
      </dgm:t>
    </dgm:pt>
    <dgm:pt modelId="{5A53BDF7-6684-4F3C-B023-F1B8D6FADB65}" type="parTrans" cxnId="{C9DE1DE6-F8DA-487B-A7BF-89D3C452133B}">
      <dgm:prSet/>
      <dgm:spPr/>
      <dgm:t>
        <a:bodyPr/>
        <a:lstStyle/>
        <a:p>
          <a:endParaRPr lang="cs-CZ"/>
        </a:p>
      </dgm:t>
    </dgm:pt>
    <dgm:pt modelId="{6E2FA04E-39FD-4FF0-81AA-4B9F1EACD2EB}" type="sibTrans" cxnId="{C9DE1DE6-F8DA-487B-A7BF-89D3C452133B}">
      <dgm:prSet/>
      <dgm:spPr/>
      <dgm:t>
        <a:bodyPr/>
        <a:lstStyle/>
        <a:p>
          <a:endParaRPr lang="cs-CZ"/>
        </a:p>
      </dgm:t>
    </dgm:pt>
    <dgm:pt modelId="{86D35546-4E52-40BF-BB3C-B51C831C661B}">
      <dgm:prSet/>
      <dgm:spPr>
        <a:solidFill>
          <a:srgbClr val="FFFF00"/>
        </a:solidFill>
      </dgm:spPr>
      <dgm:t>
        <a:bodyPr/>
        <a:lstStyle/>
        <a:p>
          <a:r>
            <a:rPr lang="fr-FR" i="1" dirty="0">
              <a:solidFill>
                <a:schemeClr val="bg1"/>
              </a:solidFill>
            </a:rPr>
            <a:t>Scènes de la vie politique</a:t>
          </a:r>
          <a:endParaRPr lang="cs-CZ" i="1" dirty="0">
            <a:solidFill>
              <a:schemeClr val="bg1"/>
            </a:solidFill>
          </a:endParaRPr>
        </a:p>
      </dgm:t>
    </dgm:pt>
    <dgm:pt modelId="{BD392329-CEFF-4373-8133-36B6CC33749E}" type="parTrans" cxnId="{ABF960A1-B7BD-45D5-A9E8-D3CCB8954B72}">
      <dgm:prSet/>
      <dgm:spPr/>
      <dgm:t>
        <a:bodyPr/>
        <a:lstStyle/>
        <a:p>
          <a:endParaRPr lang="cs-CZ"/>
        </a:p>
      </dgm:t>
    </dgm:pt>
    <dgm:pt modelId="{56ACEF02-D3D6-421F-BD1F-C7C31F1D8C9C}" type="sibTrans" cxnId="{ABF960A1-B7BD-45D5-A9E8-D3CCB8954B72}">
      <dgm:prSet/>
      <dgm:spPr/>
      <dgm:t>
        <a:bodyPr/>
        <a:lstStyle/>
        <a:p>
          <a:endParaRPr lang="cs-CZ"/>
        </a:p>
      </dgm:t>
    </dgm:pt>
    <dgm:pt modelId="{5882A1ED-9846-4DEA-ACE6-9BE0A86EB9B7}">
      <dgm:prSet/>
      <dgm:spPr>
        <a:solidFill>
          <a:srgbClr val="92D050"/>
        </a:solidFill>
      </dgm:spPr>
      <dgm:t>
        <a:bodyPr/>
        <a:lstStyle/>
        <a:p>
          <a:r>
            <a:rPr lang="fr-FR" i="1" dirty="0"/>
            <a:t>Scènes de la vie militaire</a:t>
          </a:r>
          <a:endParaRPr lang="cs-CZ" i="1" dirty="0"/>
        </a:p>
      </dgm:t>
    </dgm:pt>
    <dgm:pt modelId="{62B9B986-B964-4661-B7F0-47B99C39FA05}" type="parTrans" cxnId="{3921FDB6-7293-4B5B-A0B8-C52693C48379}">
      <dgm:prSet/>
      <dgm:spPr/>
      <dgm:t>
        <a:bodyPr/>
        <a:lstStyle/>
        <a:p>
          <a:endParaRPr lang="cs-CZ"/>
        </a:p>
      </dgm:t>
    </dgm:pt>
    <dgm:pt modelId="{52E17D0C-0214-4E38-969F-40738725DFAA}" type="sibTrans" cxnId="{3921FDB6-7293-4B5B-A0B8-C52693C48379}">
      <dgm:prSet/>
      <dgm:spPr/>
      <dgm:t>
        <a:bodyPr/>
        <a:lstStyle/>
        <a:p>
          <a:endParaRPr lang="cs-CZ"/>
        </a:p>
      </dgm:t>
    </dgm:pt>
    <dgm:pt modelId="{0A87799A-4578-49CF-80CD-E872CF0DEDEF}">
      <dgm:prSet/>
      <dgm:spPr>
        <a:solidFill>
          <a:srgbClr val="00B0F0"/>
        </a:solidFill>
      </dgm:spPr>
      <dgm:t>
        <a:bodyPr/>
        <a:lstStyle/>
        <a:p>
          <a:r>
            <a:rPr lang="fr-FR" i="1" dirty="0"/>
            <a:t>Scènes de la vie de campagne</a:t>
          </a:r>
          <a:endParaRPr lang="cs-CZ" i="1" dirty="0"/>
        </a:p>
      </dgm:t>
    </dgm:pt>
    <dgm:pt modelId="{6F3B407A-34F0-47E7-8C4E-391C7414A8B8}" type="parTrans" cxnId="{921ED067-D95A-4DA4-80B3-F2147E21964D}">
      <dgm:prSet/>
      <dgm:spPr/>
      <dgm:t>
        <a:bodyPr/>
        <a:lstStyle/>
        <a:p>
          <a:endParaRPr lang="cs-CZ"/>
        </a:p>
      </dgm:t>
    </dgm:pt>
    <dgm:pt modelId="{8A1DD7A7-0E28-4154-811C-0C359FE3EF3D}" type="sibTrans" cxnId="{921ED067-D95A-4DA4-80B3-F2147E21964D}">
      <dgm:prSet/>
      <dgm:spPr/>
      <dgm:t>
        <a:bodyPr/>
        <a:lstStyle/>
        <a:p>
          <a:endParaRPr lang="cs-CZ"/>
        </a:p>
      </dgm:t>
    </dgm:pt>
    <dgm:pt modelId="{8041429F-3C30-4B8A-87E1-35E35E136125}" type="pres">
      <dgm:prSet presAssocID="{C34C4321-FC57-4B2F-80B8-9F767B15A864}" presName="hierChild1" presStyleCnt="0">
        <dgm:presLayoutVars>
          <dgm:orgChart val="1"/>
          <dgm:chPref val="1"/>
          <dgm:dir/>
          <dgm:animOne val="branch"/>
          <dgm:animLvl val="lvl"/>
          <dgm:resizeHandles/>
        </dgm:presLayoutVars>
      </dgm:prSet>
      <dgm:spPr/>
    </dgm:pt>
    <dgm:pt modelId="{493F1112-B477-4134-BDB8-7836A8941716}" type="pres">
      <dgm:prSet presAssocID="{1C75D4B2-12C2-42ED-8054-3C012EDAA84C}" presName="hierRoot1" presStyleCnt="0">
        <dgm:presLayoutVars>
          <dgm:hierBranch val="init"/>
        </dgm:presLayoutVars>
      </dgm:prSet>
      <dgm:spPr/>
    </dgm:pt>
    <dgm:pt modelId="{360D7099-AF10-4FE4-89B3-ADD125E82BC8}" type="pres">
      <dgm:prSet presAssocID="{1C75D4B2-12C2-42ED-8054-3C012EDAA84C}" presName="rootComposite1" presStyleCnt="0"/>
      <dgm:spPr/>
    </dgm:pt>
    <dgm:pt modelId="{D86640F3-C88B-4485-9F97-00C6A35C4067}" type="pres">
      <dgm:prSet presAssocID="{1C75D4B2-12C2-42ED-8054-3C012EDAA84C}" presName="rootText1" presStyleLbl="node0" presStyleIdx="0" presStyleCnt="1" custScaleX="185017" custScaleY="193230">
        <dgm:presLayoutVars>
          <dgm:chPref val="3"/>
        </dgm:presLayoutVars>
      </dgm:prSet>
      <dgm:spPr/>
    </dgm:pt>
    <dgm:pt modelId="{080FE224-A8EC-4F11-B54E-C0F678FD0C20}" type="pres">
      <dgm:prSet presAssocID="{1C75D4B2-12C2-42ED-8054-3C012EDAA84C}" presName="rootConnector1" presStyleLbl="node1" presStyleIdx="0" presStyleCnt="0"/>
      <dgm:spPr/>
    </dgm:pt>
    <dgm:pt modelId="{2CCE389C-AACF-417A-BB73-9A1AE7BCF98E}" type="pres">
      <dgm:prSet presAssocID="{1C75D4B2-12C2-42ED-8054-3C012EDAA84C}" presName="hierChild2" presStyleCnt="0"/>
      <dgm:spPr/>
    </dgm:pt>
    <dgm:pt modelId="{3C80D722-1F47-4704-B28B-5564BD078733}" type="pres">
      <dgm:prSet presAssocID="{A3A77205-69A4-4653-A7BB-D759368694FB}" presName="Name37" presStyleLbl="parChTrans1D2" presStyleIdx="0" presStyleCnt="6"/>
      <dgm:spPr/>
    </dgm:pt>
    <dgm:pt modelId="{1104E571-62C9-423F-BEBA-516369729EF5}" type="pres">
      <dgm:prSet presAssocID="{8A88DCDB-1E27-4AB1-B9E6-18350792568F}" presName="hierRoot2" presStyleCnt="0">
        <dgm:presLayoutVars>
          <dgm:hierBranch val="init"/>
        </dgm:presLayoutVars>
      </dgm:prSet>
      <dgm:spPr/>
    </dgm:pt>
    <dgm:pt modelId="{69A64F58-A10F-4F9E-9421-9B7D02F3B48C}" type="pres">
      <dgm:prSet presAssocID="{8A88DCDB-1E27-4AB1-B9E6-18350792568F}" presName="rootComposite" presStyleCnt="0"/>
      <dgm:spPr/>
    </dgm:pt>
    <dgm:pt modelId="{1C2D4A8E-309E-47F3-8217-422A30AE1A79}" type="pres">
      <dgm:prSet presAssocID="{8A88DCDB-1E27-4AB1-B9E6-18350792568F}" presName="rootText" presStyleLbl="node2" presStyleIdx="0" presStyleCnt="6" custScaleY="180338">
        <dgm:presLayoutVars>
          <dgm:chPref val="3"/>
        </dgm:presLayoutVars>
      </dgm:prSet>
      <dgm:spPr/>
    </dgm:pt>
    <dgm:pt modelId="{1D8DEAF2-E728-42A0-95CE-22B9BBB42C5A}" type="pres">
      <dgm:prSet presAssocID="{8A88DCDB-1E27-4AB1-B9E6-18350792568F}" presName="rootConnector" presStyleLbl="node2" presStyleIdx="0" presStyleCnt="6"/>
      <dgm:spPr/>
    </dgm:pt>
    <dgm:pt modelId="{06F4FA11-55A7-430F-8202-3BEF122C4CE0}" type="pres">
      <dgm:prSet presAssocID="{8A88DCDB-1E27-4AB1-B9E6-18350792568F}" presName="hierChild4" presStyleCnt="0"/>
      <dgm:spPr/>
    </dgm:pt>
    <dgm:pt modelId="{F381AD98-AD1E-432E-8F72-0122C9D963B3}" type="pres">
      <dgm:prSet presAssocID="{8A88DCDB-1E27-4AB1-B9E6-18350792568F}" presName="hierChild5" presStyleCnt="0"/>
      <dgm:spPr/>
    </dgm:pt>
    <dgm:pt modelId="{464F8C32-BC75-4A2B-9683-DF8C4AAD2F80}" type="pres">
      <dgm:prSet presAssocID="{46808CE7-78DD-4B30-9C0E-FEC97517CB65}" presName="Name37" presStyleLbl="parChTrans1D2" presStyleIdx="1" presStyleCnt="6"/>
      <dgm:spPr/>
    </dgm:pt>
    <dgm:pt modelId="{2436FA32-557D-4550-9D4B-594731F596CD}" type="pres">
      <dgm:prSet presAssocID="{F0D04F39-0808-4841-A844-F11BD6AE7A9D}" presName="hierRoot2" presStyleCnt="0">
        <dgm:presLayoutVars>
          <dgm:hierBranch val="init"/>
        </dgm:presLayoutVars>
      </dgm:prSet>
      <dgm:spPr/>
    </dgm:pt>
    <dgm:pt modelId="{C5BFE697-0DB5-4072-9CFD-C30BA13C7E10}" type="pres">
      <dgm:prSet presAssocID="{F0D04F39-0808-4841-A844-F11BD6AE7A9D}" presName="rootComposite" presStyleCnt="0"/>
      <dgm:spPr/>
    </dgm:pt>
    <dgm:pt modelId="{D80FE247-75DF-4CC1-911F-2C7B387592AD}" type="pres">
      <dgm:prSet presAssocID="{F0D04F39-0808-4841-A844-F11BD6AE7A9D}" presName="rootText" presStyleLbl="node2" presStyleIdx="1" presStyleCnt="6" custScaleY="180338">
        <dgm:presLayoutVars>
          <dgm:chPref val="3"/>
        </dgm:presLayoutVars>
      </dgm:prSet>
      <dgm:spPr/>
    </dgm:pt>
    <dgm:pt modelId="{CB3E8CCE-56BE-4CF1-977A-0F71B4227007}" type="pres">
      <dgm:prSet presAssocID="{F0D04F39-0808-4841-A844-F11BD6AE7A9D}" presName="rootConnector" presStyleLbl="node2" presStyleIdx="1" presStyleCnt="6"/>
      <dgm:spPr/>
    </dgm:pt>
    <dgm:pt modelId="{ECC7F933-4F2A-4C7E-896C-22D36B843DE7}" type="pres">
      <dgm:prSet presAssocID="{F0D04F39-0808-4841-A844-F11BD6AE7A9D}" presName="hierChild4" presStyleCnt="0"/>
      <dgm:spPr/>
    </dgm:pt>
    <dgm:pt modelId="{7C3C9883-AE0B-4C58-89F1-BDCB58C6E014}" type="pres">
      <dgm:prSet presAssocID="{F0D04F39-0808-4841-A844-F11BD6AE7A9D}" presName="hierChild5" presStyleCnt="0"/>
      <dgm:spPr/>
    </dgm:pt>
    <dgm:pt modelId="{91DFFC2E-9431-410D-9F0F-DC6A7CE2C897}" type="pres">
      <dgm:prSet presAssocID="{5A53BDF7-6684-4F3C-B023-F1B8D6FADB65}" presName="Name37" presStyleLbl="parChTrans1D2" presStyleIdx="2" presStyleCnt="6"/>
      <dgm:spPr/>
    </dgm:pt>
    <dgm:pt modelId="{4783D4B8-B03B-45ED-9ECB-A6A96512187F}" type="pres">
      <dgm:prSet presAssocID="{764CF1D6-CB51-4BCE-A7FC-E3C9898AB364}" presName="hierRoot2" presStyleCnt="0">
        <dgm:presLayoutVars>
          <dgm:hierBranch val="init"/>
        </dgm:presLayoutVars>
      </dgm:prSet>
      <dgm:spPr/>
    </dgm:pt>
    <dgm:pt modelId="{155FFF98-6515-47D4-BD53-C67015F6A702}" type="pres">
      <dgm:prSet presAssocID="{764CF1D6-CB51-4BCE-A7FC-E3C9898AB364}" presName="rootComposite" presStyleCnt="0"/>
      <dgm:spPr/>
    </dgm:pt>
    <dgm:pt modelId="{D38C25EC-1AEC-4B58-A29D-12EAC43DC398}" type="pres">
      <dgm:prSet presAssocID="{764CF1D6-CB51-4BCE-A7FC-E3C9898AB364}" presName="rootText" presStyleLbl="node2" presStyleIdx="2" presStyleCnt="6" custScaleY="182502">
        <dgm:presLayoutVars>
          <dgm:chPref val="3"/>
        </dgm:presLayoutVars>
      </dgm:prSet>
      <dgm:spPr/>
    </dgm:pt>
    <dgm:pt modelId="{7FF961F3-0AB6-4D55-A77B-3DDDDCA6B4B3}" type="pres">
      <dgm:prSet presAssocID="{764CF1D6-CB51-4BCE-A7FC-E3C9898AB364}" presName="rootConnector" presStyleLbl="node2" presStyleIdx="2" presStyleCnt="6"/>
      <dgm:spPr/>
    </dgm:pt>
    <dgm:pt modelId="{0B640C95-738D-4066-A388-7AE291D12C25}" type="pres">
      <dgm:prSet presAssocID="{764CF1D6-CB51-4BCE-A7FC-E3C9898AB364}" presName="hierChild4" presStyleCnt="0"/>
      <dgm:spPr/>
    </dgm:pt>
    <dgm:pt modelId="{C96B4E6B-2FF7-43F3-A02F-1D41DDAE65D1}" type="pres">
      <dgm:prSet presAssocID="{764CF1D6-CB51-4BCE-A7FC-E3C9898AB364}" presName="hierChild5" presStyleCnt="0"/>
      <dgm:spPr/>
    </dgm:pt>
    <dgm:pt modelId="{76C27757-DB1E-4CBA-8CD0-675747533FB9}" type="pres">
      <dgm:prSet presAssocID="{BD392329-CEFF-4373-8133-36B6CC33749E}" presName="Name37" presStyleLbl="parChTrans1D2" presStyleIdx="3" presStyleCnt="6"/>
      <dgm:spPr/>
    </dgm:pt>
    <dgm:pt modelId="{25B99D6D-8B8E-409B-A072-E43DD65B8DED}" type="pres">
      <dgm:prSet presAssocID="{86D35546-4E52-40BF-BB3C-B51C831C661B}" presName="hierRoot2" presStyleCnt="0">
        <dgm:presLayoutVars>
          <dgm:hierBranch val="init"/>
        </dgm:presLayoutVars>
      </dgm:prSet>
      <dgm:spPr/>
    </dgm:pt>
    <dgm:pt modelId="{21F2ACAA-9B13-427F-AAC4-F3999563C3BC}" type="pres">
      <dgm:prSet presAssocID="{86D35546-4E52-40BF-BB3C-B51C831C661B}" presName="rootComposite" presStyleCnt="0"/>
      <dgm:spPr/>
    </dgm:pt>
    <dgm:pt modelId="{6CCDFEAA-B47A-4B7D-9451-16D713897D09}" type="pres">
      <dgm:prSet presAssocID="{86D35546-4E52-40BF-BB3C-B51C831C661B}" presName="rootText" presStyleLbl="node2" presStyleIdx="3" presStyleCnt="6" custScaleY="176823">
        <dgm:presLayoutVars>
          <dgm:chPref val="3"/>
        </dgm:presLayoutVars>
      </dgm:prSet>
      <dgm:spPr/>
    </dgm:pt>
    <dgm:pt modelId="{B6AF07F6-EA4C-43D9-A019-D80CDF5A4CE2}" type="pres">
      <dgm:prSet presAssocID="{86D35546-4E52-40BF-BB3C-B51C831C661B}" presName="rootConnector" presStyleLbl="node2" presStyleIdx="3" presStyleCnt="6"/>
      <dgm:spPr/>
    </dgm:pt>
    <dgm:pt modelId="{A63B3B4D-7EC7-4DD9-A778-C194CACF1D4A}" type="pres">
      <dgm:prSet presAssocID="{86D35546-4E52-40BF-BB3C-B51C831C661B}" presName="hierChild4" presStyleCnt="0"/>
      <dgm:spPr/>
    </dgm:pt>
    <dgm:pt modelId="{7187167F-68D3-4202-B9FA-C79B47695E9F}" type="pres">
      <dgm:prSet presAssocID="{86D35546-4E52-40BF-BB3C-B51C831C661B}" presName="hierChild5" presStyleCnt="0"/>
      <dgm:spPr/>
    </dgm:pt>
    <dgm:pt modelId="{F6AFC943-434E-4979-ABF5-8186FF5F2FCE}" type="pres">
      <dgm:prSet presAssocID="{62B9B986-B964-4661-B7F0-47B99C39FA05}" presName="Name37" presStyleLbl="parChTrans1D2" presStyleIdx="4" presStyleCnt="6"/>
      <dgm:spPr/>
    </dgm:pt>
    <dgm:pt modelId="{B67B6882-EBC7-4CDE-8D5C-6189BFAFF6CB}" type="pres">
      <dgm:prSet presAssocID="{5882A1ED-9846-4DEA-ACE6-9BE0A86EB9B7}" presName="hierRoot2" presStyleCnt="0">
        <dgm:presLayoutVars>
          <dgm:hierBranch val="init"/>
        </dgm:presLayoutVars>
      </dgm:prSet>
      <dgm:spPr/>
    </dgm:pt>
    <dgm:pt modelId="{99B2514C-1604-4D3E-AA9F-6D88F60B8DDC}" type="pres">
      <dgm:prSet presAssocID="{5882A1ED-9846-4DEA-ACE6-9BE0A86EB9B7}" presName="rootComposite" presStyleCnt="0"/>
      <dgm:spPr/>
    </dgm:pt>
    <dgm:pt modelId="{BB72074C-A884-47FE-9ABF-42FFB3178986}" type="pres">
      <dgm:prSet presAssocID="{5882A1ED-9846-4DEA-ACE6-9BE0A86EB9B7}" presName="rootText" presStyleLbl="node2" presStyleIdx="4" presStyleCnt="6" custScaleY="176823">
        <dgm:presLayoutVars>
          <dgm:chPref val="3"/>
        </dgm:presLayoutVars>
      </dgm:prSet>
      <dgm:spPr/>
    </dgm:pt>
    <dgm:pt modelId="{1A603CF8-6930-4005-9AA7-CFE90A54BFEE}" type="pres">
      <dgm:prSet presAssocID="{5882A1ED-9846-4DEA-ACE6-9BE0A86EB9B7}" presName="rootConnector" presStyleLbl="node2" presStyleIdx="4" presStyleCnt="6"/>
      <dgm:spPr/>
    </dgm:pt>
    <dgm:pt modelId="{EBD4A796-FBE8-4B41-8768-44707A14AE26}" type="pres">
      <dgm:prSet presAssocID="{5882A1ED-9846-4DEA-ACE6-9BE0A86EB9B7}" presName="hierChild4" presStyleCnt="0"/>
      <dgm:spPr/>
    </dgm:pt>
    <dgm:pt modelId="{CA62081C-9B5A-4F4E-AF86-DDF4C460F897}" type="pres">
      <dgm:prSet presAssocID="{5882A1ED-9846-4DEA-ACE6-9BE0A86EB9B7}" presName="hierChild5" presStyleCnt="0"/>
      <dgm:spPr/>
    </dgm:pt>
    <dgm:pt modelId="{664B902A-2F2D-4B31-A891-AB33F374CCAE}" type="pres">
      <dgm:prSet presAssocID="{6F3B407A-34F0-47E7-8C4E-391C7414A8B8}" presName="Name37" presStyleLbl="parChTrans1D2" presStyleIdx="5" presStyleCnt="6"/>
      <dgm:spPr/>
    </dgm:pt>
    <dgm:pt modelId="{C93B8A10-EA4B-4FD2-84EE-EF5581FE1402}" type="pres">
      <dgm:prSet presAssocID="{0A87799A-4578-49CF-80CD-E872CF0DEDEF}" presName="hierRoot2" presStyleCnt="0">
        <dgm:presLayoutVars>
          <dgm:hierBranch val="init"/>
        </dgm:presLayoutVars>
      </dgm:prSet>
      <dgm:spPr/>
    </dgm:pt>
    <dgm:pt modelId="{83F254CC-0D8A-47D6-9E2D-7C09BB056FF7}" type="pres">
      <dgm:prSet presAssocID="{0A87799A-4578-49CF-80CD-E872CF0DEDEF}" presName="rootComposite" presStyleCnt="0"/>
      <dgm:spPr/>
    </dgm:pt>
    <dgm:pt modelId="{02BD19FD-A637-4284-8DB7-CB0C11F6748B}" type="pres">
      <dgm:prSet presAssocID="{0A87799A-4578-49CF-80CD-E872CF0DEDEF}" presName="rootText" presStyleLbl="node2" presStyleIdx="5" presStyleCnt="6" custScaleY="180338">
        <dgm:presLayoutVars>
          <dgm:chPref val="3"/>
        </dgm:presLayoutVars>
      </dgm:prSet>
      <dgm:spPr/>
    </dgm:pt>
    <dgm:pt modelId="{A815E9B4-BBEB-4410-B877-63327D85AEE4}" type="pres">
      <dgm:prSet presAssocID="{0A87799A-4578-49CF-80CD-E872CF0DEDEF}" presName="rootConnector" presStyleLbl="node2" presStyleIdx="5" presStyleCnt="6"/>
      <dgm:spPr/>
    </dgm:pt>
    <dgm:pt modelId="{24CCBC0F-6154-4C5F-AB07-767F2A0FCA58}" type="pres">
      <dgm:prSet presAssocID="{0A87799A-4578-49CF-80CD-E872CF0DEDEF}" presName="hierChild4" presStyleCnt="0"/>
      <dgm:spPr/>
    </dgm:pt>
    <dgm:pt modelId="{823C1F5A-0DE8-4ECA-922C-771545C959B3}" type="pres">
      <dgm:prSet presAssocID="{0A87799A-4578-49CF-80CD-E872CF0DEDEF}" presName="hierChild5" presStyleCnt="0"/>
      <dgm:spPr/>
    </dgm:pt>
    <dgm:pt modelId="{EF116D6A-8B61-4D92-9274-E8D113C077F3}" type="pres">
      <dgm:prSet presAssocID="{1C75D4B2-12C2-42ED-8054-3C012EDAA84C}" presName="hierChild3" presStyleCnt="0"/>
      <dgm:spPr/>
    </dgm:pt>
  </dgm:ptLst>
  <dgm:cxnLst>
    <dgm:cxn modelId="{DA1F2803-527E-4E97-B4BE-5A71EFDAFC68}" srcId="{1C75D4B2-12C2-42ED-8054-3C012EDAA84C}" destId="{8A88DCDB-1E27-4AB1-B9E6-18350792568F}" srcOrd="0" destOrd="0" parTransId="{A3A77205-69A4-4653-A7BB-D759368694FB}" sibTransId="{B36DC7A8-8E54-41E8-9C8D-154914ABBD3D}"/>
    <dgm:cxn modelId="{DB7DAF04-4C4C-4C0A-BB6B-C3E728DF45EC}" type="presOf" srcId="{764CF1D6-CB51-4BCE-A7FC-E3C9898AB364}" destId="{7FF961F3-0AB6-4D55-A77B-3DDDDCA6B4B3}" srcOrd="1" destOrd="0" presId="urn:microsoft.com/office/officeart/2005/8/layout/orgChart1"/>
    <dgm:cxn modelId="{5EF9E523-8A5A-4497-A087-8D25C5F38241}" type="presOf" srcId="{764CF1D6-CB51-4BCE-A7FC-E3C9898AB364}" destId="{D38C25EC-1AEC-4B58-A29D-12EAC43DC398}" srcOrd="0" destOrd="0" presId="urn:microsoft.com/office/officeart/2005/8/layout/orgChart1"/>
    <dgm:cxn modelId="{D7F8EC2C-A074-4AA9-A3E5-7F8B3792D9CC}" type="presOf" srcId="{5A53BDF7-6684-4F3C-B023-F1B8D6FADB65}" destId="{91DFFC2E-9431-410D-9F0F-DC6A7CE2C897}" srcOrd="0" destOrd="0" presId="urn:microsoft.com/office/officeart/2005/8/layout/orgChart1"/>
    <dgm:cxn modelId="{EF77FE32-01A4-4DC2-9EAB-A52E9AB553D7}" type="presOf" srcId="{62B9B986-B964-4661-B7F0-47B99C39FA05}" destId="{F6AFC943-434E-4979-ABF5-8186FF5F2FCE}" srcOrd="0" destOrd="0" presId="urn:microsoft.com/office/officeart/2005/8/layout/orgChart1"/>
    <dgm:cxn modelId="{8699CB61-7523-46BA-AE84-78D1FA123CE3}" type="presOf" srcId="{C34C4321-FC57-4B2F-80B8-9F767B15A864}" destId="{8041429F-3C30-4B8A-87E1-35E35E136125}" srcOrd="0" destOrd="0" presId="urn:microsoft.com/office/officeart/2005/8/layout/orgChart1"/>
    <dgm:cxn modelId="{921ED067-D95A-4DA4-80B3-F2147E21964D}" srcId="{1C75D4B2-12C2-42ED-8054-3C012EDAA84C}" destId="{0A87799A-4578-49CF-80CD-E872CF0DEDEF}" srcOrd="5" destOrd="0" parTransId="{6F3B407A-34F0-47E7-8C4E-391C7414A8B8}" sibTransId="{8A1DD7A7-0E28-4154-811C-0C359FE3EF3D}"/>
    <dgm:cxn modelId="{A9D7094C-9C94-4DEC-B409-C10C19FB7283}" type="presOf" srcId="{5882A1ED-9846-4DEA-ACE6-9BE0A86EB9B7}" destId="{1A603CF8-6930-4005-9AA7-CFE90A54BFEE}" srcOrd="1" destOrd="0" presId="urn:microsoft.com/office/officeart/2005/8/layout/orgChart1"/>
    <dgm:cxn modelId="{F3BB7676-38F8-4BDA-9BED-60437279FF4D}" type="presOf" srcId="{5882A1ED-9846-4DEA-ACE6-9BE0A86EB9B7}" destId="{BB72074C-A884-47FE-9ABF-42FFB3178986}" srcOrd="0" destOrd="0" presId="urn:microsoft.com/office/officeart/2005/8/layout/orgChart1"/>
    <dgm:cxn modelId="{E7FE6457-B60B-492E-B602-AF2112F25E6B}" srcId="{1C75D4B2-12C2-42ED-8054-3C012EDAA84C}" destId="{F0D04F39-0808-4841-A844-F11BD6AE7A9D}" srcOrd="1" destOrd="0" parTransId="{46808CE7-78DD-4B30-9C0E-FEC97517CB65}" sibTransId="{09643913-1CB1-417A-9A20-439FBDFBA5CE}"/>
    <dgm:cxn modelId="{C0AD9859-0C25-4457-90AF-0986936FF339}" type="presOf" srcId="{86D35546-4E52-40BF-BB3C-B51C831C661B}" destId="{6CCDFEAA-B47A-4B7D-9451-16D713897D09}" srcOrd="0" destOrd="0" presId="urn:microsoft.com/office/officeart/2005/8/layout/orgChart1"/>
    <dgm:cxn modelId="{13ACA87E-CB68-44B6-9407-D5813B69B8AF}" type="presOf" srcId="{6F3B407A-34F0-47E7-8C4E-391C7414A8B8}" destId="{664B902A-2F2D-4B31-A891-AB33F374CCAE}" srcOrd="0" destOrd="0" presId="urn:microsoft.com/office/officeart/2005/8/layout/orgChart1"/>
    <dgm:cxn modelId="{27AD7B82-75BA-4C89-AF40-89A0E3030D3D}" type="presOf" srcId="{1C75D4B2-12C2-42ED-8054-3C012EDAA84C}" destId="{D86640F3-C88B-4485-9F97-00C6A35C4067}" srcOrd="0" destOrd="0" presId="urn:microsoft.com/office/officeart/2005/8/layout/orgChart1"/>
    <dgm:cxn modelId="{71FB7B9B-F07B-43EB-9D6B-C53BBF12ED14}" type="presOf" srcId="{46808CE7-78DD-4B30-9C0E-FEC97517CB65}" destId="{464F8C32-BC75-4A2B-9683-DF8C4AAD2F80}" srcOrd="0" destOrd="0" presId="urn:microsoft.com/office/officeart/2005/8/layout/orgChart1"/>
    <dgm:cxn modelId="{ABF960A1-B7BD-45D5-A9E8-D3CCB8954B72}" srcId="{1C75D4B2-12C2-42ED-8054-3C012EDAA84C}" destId="{86D35546-4E52-40BF-BB3C-B51C831C661B}" srcOrd="3" destOrd="0" parTransId="{BD392329-CEFF-4373-8133-36B6CC33749E}" sibTransId="{56ACEF02-D3D6-421F-BD1F-C7C31F1D8C9C}"/>
    <dgm:cxn modelId="{644111A5-9A7E-4343-80F3-7EFB9EF87B3B}" type="presOf" srcId="{F0D04F39-0808-4841-A844-F11BD6AE7A9D}" destId="{CB3E8CCE-56BE-4CF1-977A-0F71B4227007}" srcOrd="1" destOrd="0" presId="urn:microsoft.com/office/officeart/2005/8/layout/orgChart1"/>
    <dgm:cxn modelId="{3648DFA6-77C4-4706-82A6-EFDEF7AC31D8}" type="presOf" srcId="{8A88DCDB-1E27-4AB1-B9E6-18350792568F}" destId="{1D8DEAF2-E728-42A0-95CE-22B9BBB42C5A}" srcOrd="1" destOrd="0" presId="urn:microsoft.com/office/officeart/2005/8/layout/orgChart1"/>
    <dgm:cxn modelId="{2D431DB5-785D-4BE2-89C0-D88992889EED}" type="presOf" srcId="{BD392329-CEFF-4373-8133-36B6CC33749E}" destId="{76C27757-DB1E-4CBA-8CD0-675747533FB9}" srcOrd="0" destOrd="0" presId="urn:microsoft.com/office/officeart/2005/8/layout/orgChart1"/>
    <dgm:cxn modelId="{3921FDB6-7293-4B5B-A0B8-C52693C48379}" srcId="{1C75D4B2-12C2-42ED-8054-3C012EDAA84C}" destId="{5882A1ED-9846-4DEA-ACE6-9BE0A86EB9B7}" srcOrd="4" destOrd="0" parTransId="{62B9B986-B964-4661-B7F0-47B99C39FA05}" sibTransId="{52E17D0C-0214-4E38-969F-40738725DFAA}"/>
    <dgm:cxn modelId="{6E66FFB7-E4BF-43F4-8DF7-85164E1B1947}" srcId="{C34C4321-FC57-4B2F-80B8-9F767B15A864}" destId="{1C75D4B2-12C2-42ED-8054-3C012EDAA84C}" srcOrd="0" destOrd="0" parTransId="{B73A1D4C-4170-4B4F-86A0-4935D822E154}" sibTransId="{3214D3C4-A10E-4A83-9DF3-F28932B104D4}"/>
    <dgm:cxn modelId="{E7DD26BD-DC6B-4E8F-81DB-387672520AA5}" type="presOf" srcId="{0A87799A-4578-49CF-80CD-E872CF0DEDEF}" destId="{A815E9B4-BBEB-4410-B877-63327D85AEE4}" srcOrd="1" destOrd="0" presId="urn:microsoft.com/office/officeart/2005/8/layout/orgChart1"/>
    <dgm:cxn modelId="{7D79C8D2-B497-41F8-89D0-6BA30FE97119}" type="presOf" srcId="{8A88DCDB-1E27-4AB1-B9E6-18350792568F}" destId="{1C2D4A8E-309E-47F3-8217-422A30AE1A79}" srcOrd="0" destOrd="0" presId="urn:microsoft.com/office/officeart/2005/8/layout/orgChart1"/>
    <dgm:cxn modelId="{C21055D5-0A5F-4915-9844-068B29D5E799}" type="presOf" srcId="{0A87799A-4578-49CF-80CD-E872CF0DEDEF}" destId="{02BD19FD-A637-4284-8DB7-CB0C11F6748B}" srcOrd="0" destOrd="0" presId="urn:microsoft.com/office/officeart/2005/8/layout/orgChart1"/>
    <dgm:cxn modelId="{30AC9ED5-6589-4DB9-A2DD-9B91B34256FB}" type="presOf" srcId="{A3A77205-69A4-4653-A7BB-D759368694FB}" destId="{3C80D722-1F47-4704-B28B-5564BD078733}" srcOrd="0" destOrd="0" presId="urn:microsoft.com/office/officeart/2005/8/layout/orgChart1"/>
    <dgm:cxn modelId="{C9DE1DE6-F8DA-487B-A7BF-89D3C452133B}" srcId="{1C75D4B2-12C2-42ED-8054-3C012EDAA84C}" destId="{764CF1D6-CB51-4BCE-A7FC-E3C9898AB364}" srcOrd="2" destOrd="0" parTransId="{5A53BDF7-6684-4F3C-B023-F1B8D6FADB65}" sibTransId="{6E2FA04E-39FD-4FF0-81AA-4B9F1EACD2EB}"/>
    <dgm:cxn modelId="{BEC1FBE8-29D0-466D-8315-418748D87199}" type="presOf" srcId="{1C75D4B2-12C2-42ED-8054-3C012EDAA84C}" destId="{080FE224-A8EC-4F11-B54E-C0F678FD0C20}" srcOrd="1" destOrd="0" presId="urn:microsoft.com/office/officeart/2005/8/layout/orgChart1"/>
    <dgm:cxn modelId="{AF5426F6-685A-48D1-AD74-C3D2A8F5F65A}" type="presOf" srcId="{86D35546-4E52-40BF-BB3C-B51C831C661B}" destId="{B6AF07F6-EA4C-43D9-A019-D80CDF5A4CE2}" srcOrd="1" destOrd="0" presId="urn:microsoft.com/office/officeart/2005/8/layout/orgChart1"/>
    <dgm:cxn modelId="{ED6ACAFD-C859-44EF-94E2-AE0C7A71D837}" type="presOf" srcId="{F0D04F39-0808-4841-A844-F11BD6AE7A9D}" destId="{D80FE247-75DF-4CC1-911F-2C7B387592AD}" srcOrd="0" destOrd="0" presId="urn:microsoft.com/office/officeart/2005/8/layout/orgChart1"/>
    <dgm:cxn modelId="{775E7C69-888E-48A6-AE83-CC65AA6A158D}" type="presParOf" srcId="{8041429F-3C30-4B8A-87E1-35E35E136125}" destId="{493F1112-B477-4134-BDB8-7836A8941716}" srcOrd="0" destOrd="0" presId="urn:microsoft.com/office/officeart/2005/8/layout/orgChart1"/>
    <dgm:cxn modelId="{B0D86DB6-803B-44CE-A3B3-CCD1CCAB38AC}" type="presParOf" srcId="{493F1112-B477-4134-BDB8-7836A8941716}" destId="{360D7099-AF10-4FE4-89B3-ADD125E82BC8}" srcOrd="0" destOrd="0" presId="urn:microsoft.com/office/officeart/2005/8/layout/orgChart1"/>
    <dgm:cxn modelId="{13B8E8E6-FA4D-4DFC-9341-ACDD8F8C327B}" type="presParOf" srcId="{360D7099-AF10-4FE4-89B3-ADD125E82BC8}" destId="{D86640F3-C88B-4485-9F97-00C6A35C4067}" srcOrd="0" destOrd="0" presId="urn:microsoft.com/office/officeart/2005/8/layout/orgChart1"/>
    <dgm:cxn modelId="{D0D6217F-5650-4408-9BBC-D533BD748D9C}" type="presParOf" srcId="{360D7099-AF10-4FE4-89B3-ADD125E82BC8}" destId="{080FE224-A8EC-4F11-B54E-C0F678FD0C20}" srcOrd="1" destOrd="0" presId="urn:microsoft.com/office/officeart/2005/8/layout/orgChart1"/>
    <dgm:cxn modelId="{6A18AF05-F4E7-43FE-AD37-EDF03E68E26A}" type="presParOf" srcId="{493F1112-B477-4134-BDB8-7836A8941716}" destId="{2CCE389C-AACF-417A-BB73-9A1AE7BCF98E}" srcOrd="1" destOrd="0" presId="urn:microsoft.com/office/officeart/2005/8/layout/orgChart1"/>
    <dgm:cxn modelId="{49C372DF-3D2F-42F4-91BF-B74BAFB958D0}" type="presParOf" srcId="{2CCE389C-AACF-417A-BB73-9A1AE7BCF98E}" destId="{3C80D722-1F47-4704-B28B-5564BD078733}" srcOrd="0" destOrd="0" presId="urn:microsoft.com/office/officeart/2005/8/layout/orgChart1"/>
    <dgm:cxn modelId="{79D2EDCA-BAE1-4E23-8467-5D92F3D53CA1}" type="presParOf" srcId="{2CCE389C-AACF-417A-BB73-9A1AE7BCF98E}" destId="{1104E571-62C9-423F-BEBA-516369729EF5}" srcOrd="1" destOrd="0" presId="urn:microsoft.com/office/officeart/2005/8/layout/orgChart1"/>
    <dgm:cxn modelId="{1EB9618E-4915-44D6-B0CD-767041453974}" type="presParOf" srcId="{1104E571-62C9-423F-BEBA-516369729EF5}" destId="{69A64F58-A10F-4F9E-9421-9B7D02F3B48C}" srcOrd="0" destOrd="0" presId="urn:microsoft.com/office/officeart/2005/8/layout/orgChart1"/>
    <dgm:cxn modelId="{0A0E518F-BB34-4E17-B38E-9D591DFFE6FF}" type="presParOf" srcId="{69A64F58-A10F-4F9E-9421-9B7D02F3B48C}" destId="{1C2D4A8E-309E-47F3-8217-422A30AE1A79}" srcOrd="0" destOrd="0" presId="urn:microsoft.com/office/officeart/2005/8/layout/orgChart1"/>
    <dgm:cxn modelId="{B98CD345-3A0C-4154-9879-32BC5A9230F4}" type="presParOf" srcId="{69A64F58-A10F-4F9E-9421-9B7D02F3B48C}" destId="{1D8DEAF2-E728-42A0-95CE-22B9BBB42C5A}" srcOrd="1" destOrd="0" presId="urn:microsoft.com/office/officeart/2005/8/layout/orgChart1"/>
    <dgm:cxn modelId="{D352CA74-56F7-42CB-B8B6-AAE37A417FB5}" type="presParOf" srcId="{1104E571-62C9-423F-BEBA-516369729EF5}" destId="{06F4FA11-55A7-430F-8202-3BEF122C4CE0}" srcOrd="1" destOrd="0" presId="urn:microsoft.com/office/officeart/2005/8/layout/orgChart1"/>
    <dgm:cxn modelId="{D6293673-C828-4445-9BF2-E39241566053}" type="presParOf" srcId="{1104E571-62C9-423F-BEBA-516369729EF5}" destId="{F381AD98-AD1E-432E-8F72-0122C9D963B3}" srcOrd="2" destOrd="0" presId="urn:microsoft.com/office/officeart/2005/8/layout/orgChart1"/>
    <dgm:cxn modelId="{82509F3F-4A70-4137-97B7-CAD902E9B899}" type="presParOf" srcId="{2CCE389C-AACF-417A-BB73-9A1AE7BCF98E}" destId="{464F8C32-BC75-4A2B-9683-DF8C4AAD2F80}" srcOrd="2" destOrd="0" presId="urn:microsoft.com/office/officeart/2005/8/layout/orgChart1"/>
    <dgm:cxn modelId="{8C1C9BFC-2AF3-4798-997F-5D7BDCBBD666}" type="presParOf" srcId="{2CCE389C-AACF-417A-BB73-9A1AE7BCF98E}" destId="{2436FA32-557D-4550-9D4B-594731F596CD}" srcOrd="3" destOrd="0" presId="urn:microsoft.com/office/officeart/2005/8/layout/orgChart1"/>
    <dgm:cxn modelId="{DE6BC75C-2383-459B-9466-9D285412D7A5}" type="presParOf" srcId="{2436FA32-557D-4550-9D4B-594731F596CD}" destId="{C5BFE697-0DB5-4072-9CFD-C30BA13C7E10}" srcOrd="0" destOrd="0" presId="urn:microsoft.com/office/officeart/2005/8/layout/orgChart1"/>
    <dgm:cxn modelId="{135408D3-FB92-4CE7-AACA-50E0E778DAC2}" type="presParOf" srcId="{C5BFE697-0DB5-4072-9CFD-C30BA13C7E10}" destId="{D80FE247-75DF-4CC1-911F-2C7B387592AD}" srcOrd="0" destOrd="0" presId="urn:microsoft.com/office/officeart/2005/8/layout/orgChart1"/>
    <dgm:cxn modelId="{EB44D25A-7820-4B7F-A13B-65B8B7F5A6B6}" type="presParOf" srcId="{C5BFE697-0DB5-4072-9CFD-C30BA13C7E10}" destId="{CB3E8CCE-56BE-4CF1-977A-0F71B4227007}" srcOrd="1" destOrd="0" presId="urn:microsoft.com/office/officeart/2005/8/layout/orgChart1"/>
    <dgm:cxn modelId="{63238EA7-ABC9-4F8A-9752-DE2D1E6782C3}" type="presParOf" srcId="{2436FA32-557D-4550-9D4B-594731F596CD}" destId="{ECC7F933-4F2A-4C7E-896C-22D36B843DE7}" srcOrd="1" destOrd="0" presId="urn:microsoft.com/office/officeart/2005/8/layout/orgChart1"/>
    <dgm:cxn modelId="{DE716811-8F06-4D44-B34E-9E03202A273B}" type="presParOf" srcId="{2436FA32-557D-4550-9D4B-594731F596CD}" destId="{7C3C9883-AE0B-4C58-89F1-BDCB58C6E014}" srcOrd="2" destOrd="0" presId="urn:microsoft.com/office/officeart/2005/8/layout/orgChart1"/>
    <dgm:cxn modelId="{429CFB62-79AF-41C3-BE90-2AFEB79F2F2E}" type="presParOf" srcId="{2CCE389C-AACF-417A-BB73-9A1AE7BCF98E}" destId="{91DFFC2E-9431-410D-9F0F-DC6A7CE2C897}" srcOrd="4" destOrd="0" presId="urn:microsoft.com/office/officeart/2005/8/layout/orgChart1"/>
    <dgm:cxn modelId="{C5564A80-5E11-43B6-B0B5-47248A365B05}" type="presParOf" srcId="{2CCE389C-AACF-417A-BB73-9A1AE7BCF98E}" destId="{4783D4B8-B03B-45ED-9ECB-A6A96512187F}" srcOrd="5" destOrd="0" presId="urn:microsoft.com/office/officeart/2005/8/layout/orgChart1"/>
    <dgm:cxn modelId="{0653EB38-71ED-4CE2-96C9-BBABF54D8F88}" type="presParOf" srcId="{4783D4B8-B03B-45ED-9ECB-A6A96512187F}" destId="{155FFF98-6515-47D4-BD53-C67015F6A702}" srcOrd="0" destOrd="0" presId="urn:microsoft.com/office/officeart/2005/8/layout/orgChart1"/>
    <dgm:cxn modelId="{A5D3C585-EBB8-48E9-BCAD-4608E2CC26F6}" type="presParOf" srcId="{155FFF98-6515-47D4-BD53-C67015F6A702}" destId="{D38C25EC-1AEC-4B58-A29D-12EAC43DC398}" srcOrd="0" destOrd="0" presId="urn:microsoft.com/office/officeart/2005/8/layout/orgChart1"/>
    <dgm:cxn modelId="{88DF6C1C-2792-41A3-B8F4-8C47F81B6E7D}" type="presParOf" srcId="{155FFF98-6515-47D4-BD53-C67015F6A702}" destId="{7FF961F3-0AB6-4D55-A77B-3DDDDCA6B4B3}" srcOrd="1" destOrd="0" presId="urn:microsoft.com/office/officeart/2005/8/layout/orgChart1"/>
    <dgm:cxn modelId="{A740E039-D666-4401-86D3-BD4A4BF80700}" type="presParOf" srcId="{4783D4B8-B03B-45ED-9ECB-A6A96512187F}" destId="{0B640C95-738D-4066-A388-7AE291D12C25}" srcOrd="1" destOrd="0" presId="urn:microsoft.com/office/officeart/2005/8/layout/orgChart1"/>
    <dgm:cxn modelId="{42432D7A-62B8-4E20-BB7C-C18D1D68222E}" type="presParOf" srcId="{4783D4B8-B03B-45ED-9ECB-A6A96512187F}" destId="{C96B4E6B-2FF7-43F3-A02F-1D41DDAE65D1}" srcOrd="2" destOrd="0" presId="urn:microsoft.com/office/officeart/2005/8/layout/orgChart1"/>
    <dgm:cxn modelId="{F00BCBA5-ADE7-4A4B-9EEC-F75B92AFFC4F}" type="presParOf" srcId="{2CCE389C-AACF-417A-BB73-9A1AE7BCF98E}" destId="{76C27757-DB1E-4CBA-8CD0-675747533FB9}" srcOrd="6" destOrd="0" presId="urn:microsoft.com/office/officeart/2005/8/layout/orgChart1"/>
    <dgm:cxn modelId="{B7C403A9-4C90-45E3-876B-E52D7E525627}" type="presParOf" srcId="{2CCE389C-AACF-417A-BB73-9A1AE7BCF98E}" destId="{25B99D6D-8B8E-409B-A072-E43DD65B8DED}" srcOrd="7" destOrd="0" presId="urn:microsoft.com/office/officeart/2005/8/layout/orgChart1"/>
    <dgm:cxn modelId="{6D0A8407-B23E-4D30-94ED-5E1992F2B32E}" type="presParOf" srcId="{25B99D6D-8B8E-409B-A072-E43DD65B8DED}" destId="{21F2ACAA-9B13-427F-AAC4-F3999563C3BC}" srcOrd="0" destOrd="0" presId="urn:microsoft.com/office/officeart/2005/8/layout/orgChart1"/>
    <dgm:cxn modelId="{8A1BAE3A-B1D7-4032-B7A8-7E9AB468E625}" type="presParOf" srcId="{21F2ACAA-9B13-427F-AAC4-F3999563C3BC}" destId="{6CCDFEAA-B47A-4B7D-9451-16D713897D09}" srcOrd="0" destOrd="0" presId="urn:microsoft.com/office/officeart/2005/8/layout/orgChart1"/>
    <dgm:cxn modelId="{BC1058FF-6D9C-41AD-B72E-4C4F19DB8B6E}" type="presParOf" srcId="{21F2ACAA-9B13-427F-AAC4-F3999563C3BC}" destId="{B6AF07F6-EA4C-43D9-A019-D80CDF5A4CE2}" srcOrd="1" destOrd="0" presId="urn:microsoft.com/office/officeart/2005/8/layout/orgChart1"/>
    <dgm:cxn modelId="{8C1BD17B-E89F-4E29-AE11-5A6188CB3C60}" type="presParOf" srcId="{25B99D6D-8B8E-409B-A072-E43DD65B8DED}" destId="{A63B3B4D-7EC7-4DD9-A778-C194CACF1D4A}" srcOrd="1" destOrd="0" presId="urn:microsoft.com/office/officeart/2005/8/layout/orgChart1"/>
    <dgm:cxn modelId="{5EE14123-707F-45EB-B12B-AD199B795535}" type="presParOf" srcId="{25B99D6D-8B8E-409B-A072-E43DD65B8DED}" destId="{7187167F-68D3-4202-B9FA-C79B47695E9F}" srcOrd="2" destOrd="0" presId="urn:microsoft.com/office/officeart/2005/8/layout/orgChart1"/>
    <dgm:cxn modelId="{197AB3F0-313B-4222-88F4-63F84B5C7273}" type="presParOf" srcId="{2CCE389C-AACF-417A-BB73-9A1AE7BCF98E}" destId="{F6AFC943-434E-4979-ABF5-8186FF5F2FCE}" srcOrd="8" destOrd="0" presId="urn:microsoft.com/office/officeart/2005/8/layout/orgChart1"/>
    <dgm:cxn modelId="{D0A515BF-0BC2-4713-9286-60E7E9E8FC6D}" type="presParOf" srcId="{2CCE389C-AACF-417A-BB73-9A1AE7BCF98E}" destId="{B67B6882-EBC7-4CDE-8D5C-6189BFAFF6CB}" srcOrd="9" destOrd="0" presId="urn:microsoft.com/office/officeart/2005/8/layout/orgChart1"/>
    <dgm:cxn modelId="{68D02A51-153C-4885-AD5F-0D63A3037135}" type="presParOf" srcId="{B67B6882-EBC7-4CDE-8D5C-6189BFAFF6CB}" destId="{99B2514C-1604-4D3E-AA9F-6D88F60B8DDC}" srcOrd="0" destOrd="0" presId="urn:microsoft.com/office/officeart/2005/8/layout/orgChart1"/>
    <dgm:cxn modelId="{478174FC-4554-4A71-8382-49A1520F5D4A}" type="presParOf" srcId="{99B2514C-1604-4D3E-AA9F-6D88F60B8DDC}" destId="{BB72074C-A884-47FE-9ABF-42FFB3178986}" srcOrd="0" destOrd="0" presId="urn:microsoft.com/office/officeart/2005/8/layout/orgChart1"/>
    <dgm:cxn modelId="{5C79D5A9-94C5-45A2-9C38-CCF729C20990}" type="presParOf" srcId="{99B2514C-1604-4D3E-AA9F-6D88F60B8DDC}" destId="{1A603CF8-6930-4005-9AA7-CFE90A54BFEE}" srcOrd="1" destOrd="0" presId="urn:microsoft.com/office/officeart/2005/8/layout/orgChart1"/>
    <dgm:cxn modelId="{374243F3-D235-4E8E-8DF2-19FEFE557704}" type="presParOf" srcId="{B67B6882-EBC7-4CDE-8D5C-6189BFAFF6CB}" destId="{EBD4A796-FBE8-4B41-8768-44707A14AE26}" srcOrd="1" destOrd="0" presId="urn:microsoft.com/office/officeart/2005/8/layout/orgChart1"/>
    <dgm:cxn modelId="{10CA2825-6257-4D10-B1B4-C4DACAD8DA5D}" type="presParOf" srcId="{B67B6882-EBC7-4CDE-8D5C-6189BFAFF6CB}" destId="{CA62081C-9B5A-4F4E-AF86-DDF4C460F897}" srcOrd="2" destOrd="0" presId="urn:microsoft.com/office/officeart/2005/8/layout/orgChart1"/>
    <dgm:cxn modelId="{24EF7EFF-D449-4F61-90A4-4063B9927C24}" type="presParOf" srcId="{2CCE389C-AACF-417A-BB73-9A1AE7BCF98E}" destId="{664B902A-2F2D-4B31-A891-AB33F374CCAE}" srcOrd="10" destOrd="0" presId="urn:microsoft.com/office/officeart/2005/8/layout/orgChart1"/>
    <dgm:cxn modelId="{5579B861-F784-4424-A7F3-7D741753D3A4}" type="presParOf" srcId="{2CCE389C-AACF-417A-BB73-9A1AE7BCF98E}" destId="{C93B8A10-EA4B-4FD2-84EE-EF5581FE1402}" srcOrd="11" destOrd="0" presId="urn:microsoft.com/office/officeart/2005/8/layout/orgChart1"/>
    <dgm:cxn modelId="{3114195C-AF0B-4758-B45B-163997308AEF}" type="presParOf" srcId="{C93B8A10-EA4B-4FD2-84EE-EF5581FE1402}" destId="{83F254CC-0D8A-47D6-9E2D-7C09BB056FF7}" srcOrd="0" destOrd="0" presId="urn:microsoft.com/office/officeart/2005/8/layout/orgChart1"/>
    <dgm:cxn modelId="{29056887-E821-4466-B1B4-8FB97B772EAA}" type="presParOf" srcId="{83F254CC-0D8A-47D6-9E2D-7C09BB056FF7}" destId="{02BD19FD-A637-4284-8DB7-CB0C11F6748B}" srcOrd="0" destOrd="0" presId="urn:microsoft.com/office/officeart/2005/8/layout/orgChart1"/>
    <dgm:cxn modelId="{E21236BD-C34B-4ACD-A53B-CB556A38D8E0}" type="presParOf" srcId="{83F254CC-0D8A-47D6-9E2D-7C09BB056FF7}" destId="{A815E9B4-BBEB-4410-B877-63327D85AEE4}" srcOrd="1" destOrd="0" presId="urn:microsoft.com/office/officeart/2005/8/layout/orgChart1"/>
    <dgm:cxn modelId="{951471A1-BAB4-4008-A425-B865C802085D}" type="presParOf" srcId="{C93B8A10-EA4B-4FD2-84EE-EF5581FE1402}" destId="{24CCBC0F-6154-4C5F-AB07-767F2A0FCA58}" srcOrd="1" destOrd="0" presId="urn:microsoft.com/office/officeart/2005/8/layout/orgChart1"/>
    <dgm:cxn modelId="{BC7A4836-B29C-445B-8B9D-B7BF3046857A}" type="presParOf" srcId="{C93B8A10-EA4B-4FD2-84EE-EF5581FE1402}" destId="{823C1F5A-0DE8-4ECA-922C-771545C959B3}" srcOrd="2" destOrd="0" presId="urn:microsoft.com/office/officeart/2005/8/layout/orgChart1"/>
    <dgm:cxn modelId="{3153978F-596A-44F4-9AB5-A5DBFD71B422}" type="presParOf" srcId="{493F1112-B477-4134-BDB8-7836A8941716}" destId="{EF116D6A-8B61-4D92-9274-E8D113C077F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B902A-2F2D-4B31-A891-AB33F374CCAE}">
      <dsp:nvSpPr>
        <dsp:cNvPr id="0" name=""/>
        <dsp:cNvSpPr/>
      </dsp:nvSpPr>
      <dsp:spPr>
        <a:xfrm>
          <a:off x="5788241" y="2223918"/>
          <a:ext cx="4964068" cy="344613"/>
        </a:xfrm>
        <a:custGeom>
          <a:avLst/>
          <a:gdLst/>
          <a:ahLst/>
          <a:cxnLst/>
          <a:rect l="0" t="0" r="0" b="0"/>
          <a:pathLst>
            <a:path>
              <a:moveTo>
                <a:pt x="0" y="0"/>
              </a:moveTo>
              <a:lnTo>
                <a:pt x="0" y="172306"/>
              </a:lnTo>
              <a:lnTo>
                <a:pt x="4964068" y="172306"/>
              </a:lnTo>
              <a:lnTo>
                <a:pt x="4964068" y="34461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AFC943-434E-4979-ABF5-8186FF5F2FCE}">
      <dsp:nvSpPr>
        <dsp:cNvPr id="0" name=""/>
        <dsp:cNvSpPr/>
      </dsp:nvSpPr>
      <dsp:spPr>
        <a:xfrm>
          <a:off x="5788241" y="2223918"/>
          <a:ext cx="2978441" cy="344613"/>
        </a:xfrm>
        <a:custGeom>
          <a:avLst/>
          <a:gdLst/>
          <a:ahLst/>
          <a:cxnLst/>
          <a:rect l="0" t="0" r="0" b="0"/>
          <a:pathLst>
            <a:path>
              <a:moveTo>
                <a:pt x="0" y="0"/>
              </a:moveTo>
              <a:lnTo>
                <a:pt x="0" y="172306"/>
              </a:lnTo>
              <a:lnTo>
                <a:pt x="2978441" y="172306"/>
              </a:lnTo>
              <a:lnTo>
                <a:pt x="2978441" y="34461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C27757-DB1E-4CBA-8CD0-675747533FB9}">
      <dsp:nvSpPr>
        <dsp:cNvPr id="0" name=""/>
        <dsp:cNvSpPr/>
      </dsp:nvSpPr>
      <dsp:spPr>
        <a:xfrm>
          <a:off x="5788241" y="2223918"/>
          <a:ext cx="992813" cy="344613"/>
        </a:xfrm>
        <a:custGeom>
          <a:avLst/>
          <a:gdLst/>
          <a:ahLst/>
          <a:cxnLst/>
          <a:rect l="0" t="0" r="0" b="0"/>
          <a:pathLst>
            <a:path>
              <a:moveTo>
                <a:pt x="0" y="0"/>
              </a:moveTo>
              <a:lnTo>
                <a:pt x="0" y="172306"/>
              </a:lnTo>
              <a:lnTo>
                <a:pt x="992813" y="172306"/>
              </a:lnTo>
              <a:lnTo>
                <a:pt x="992813" y="34461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DFFC2E-9431-410D-9F0F-DC6A7CE2C897}">
      <dsp:nvSpPr>
        <dsp:cNvPr id="0" name=""/>
        <dsp:cNvSpPr/>
      </dsp:nvSpPr>
      <dsp:spPr>
        <a:xfrm>
          <a:off x="4795427" y="2223918"/>
          <a:ext cx="992813" cy="344613"/>
        </a:xfrm>
        <a:custGeom>
          <a:avLst/>
          <a:gdLst/>
          <a:ahLst/>
          <a:cxnLst/>
          <a:rect l="0" t="0" r="0" b="0"/>
          <a:pathLst>
            <a:path>
              <a:moveTo>
                <a:pt x="992813" y="0"/>
              </a:moveTo>
              <a:lnTo>
                <a:pt x="992813" y="172306"/>
              </a:lnTo>
              <a:lnTo>
                <a:pt x="0" y="172306"/>
              </a:lnTo>
              <a:lnTo>
                <a:pt x="0" y="34461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4F8C32-BC75-4A2B-9683-DF8C4AAD2F80}">
      <dsp:nvSpPr>
        <dsp:cNvPr id="0" name=""/>
        <dsp:cNvSpPr/>
      </dsp:nvSpPr>
      <dsp:spPr>
        <a:xfrm>
          <a:off x="2809799" y="2223918"/>
          <a:ext cx="2978441" cy="344613"/>
        </a:xfrm>
        <a:custGeom>
          <a:avLst/>
          <a:gdLst/>
          <a:ahLst/>
          <a:cxnLst/>
          <a:rect l="0" t="0" r="0" b="0"/>
          <a:pathLst>
            <a:path>
              <a:moveTo>
                <a:pt x="2978441" y="0"/>
              </a:moveTo>
              <a:lnTo>
                <a:pt x="2978441" y="172306"/>
              </a:lnTo>
              <a:lnTo>
                <a:pt x="0" y="172306"/>
              </a:lnTo>
              <a:lnTo>
                <a:pt x="0" y="34461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80D722-1F47-4704-B28B-5564BD078733}">
      <dsp:nvSpPr>
        <dsp:cNvPr id="0" name=""/>
        <dsp:cNvSpPr/>
      </dsp:nvSpPr>
      <dsp:spPr>
        <a:xfrm>
          <a:off x="824172" y="2223918"/>
          <a:ext cx="4964068" cy="344613"/>
        </a:xfrm>
        <a:custGeom>
          <a:avLst/>
          <a:gdLst/>
          <a:ahLst/>
          <a:cxnLst/>
          <a:rect l="0" t="0" r="0" b="0"/>
          <a:pathLst>
            <a:path>
              <a:moveTo>
                <a:pt x="4964068" y="0"/>
              </a:moveTo>
              <a:lnTo>
                <a:pt x="4964068" y="172306"/>
              </a:lnTo>
              <a:lnTo>
                <a:pt x="0" y="172306"/>
              </a:lnTo>
              <a:lnTo>
                <a:pt x="0" y="344613"/>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6640F3-C88B-4485-9F97-00C6A35C4067}">
      <dsp:nvSpPr>
        <dsp:cNvPr id="0" name=""/>
        <dsp:cNvSpPr/>
      </dsp:nvSpPr>
      <dsp:spPr>
        <a:xfrm>
          <a:off x="4270163" y="638452"/>
          <a:ext cx="3036155" cy="1585466"/>
        </a:xfrm>
        <a:prstGeom prst="rect">
          <a:avLst/>
        </a:prstGeom>
        <a:solidFill>
          <a:srgbClr val="00206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kern="1200" dirty="0"/>
            <a:t>ETUDES DE MŒURS </a:t>
          </a:r>
          <a:endParaRPr lang="cs-CZ" sz="2200" kern="1200" dirty="0"/>
        </a:p>
      </dsp:txBody>
      <dsp:txXfrm>
        <a:off x="4270163" y="638452"/>
        <a:ext cx="3036155" cy="1585466"/>
      </dsp:txXfrm>
    </dsp:sp>
    <dsp:sp modelId="{1C2D4A8E-309E-47F3-8217-422A30AE1A79}">
      <dsp:nvSpPr>
        <dsp:cNvPr id="0" name=""/>
        <dsp:cNvSpPr/>
      </dsp:nvSpPr>
      <dsp:spPr>
        <a:xfrm>
          <a:off x="3665" y="2568531"/>
          <a:ext cx="1641014" cy="1479686"/>
        </a:xfrm>
        <a:prstGeom prst="rect">
          <a:avLst/>
        </a:prstGeom>
        <a:solidFill>
          <a:srgbClr val="C0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i="1" kern="1200" dirty="0"/>
            <a:t>Scènes de la vie privée</a:t>
          </a:r>
          <a:endParaRPr lang="cs-CZ" sz="2200" i="1" kern="1200" dirty="0"/>
        </a:p>
      </dsp:txBody>
      <dsp:txXfrm>
        <a:off x="3665" y="2568531"/>
        <a:ext cx="1641014" cy="1479686"/>
      </dsp:txXfrm>
    </dsp:sp>
    <dsp:sp modelId="{D80FE247-75DF-4CC1-911F-2C7B387592AD}">
      <dsp:nvSpPr>
        <dsp:cNvPr id="0" name=""/>
        <dsp:cNvSpPr/>
      </dsp:nvSpPr>
      <dsp:spPr>
        <a:xfrm>
          <a:off x="1989292" y="2568531"/>
          <a:ext cx="1641014" cy="1479686"/>
        </a:xfrm>
        <a:prstGeom prst="rect">
          <a:avLst/>
        </a:prstGeom>
        <a:solidFill>
          <a:srgbClr val="FF0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i="1" kern="1200" dirty="0"/>
            <a:t>Scènes de la vie de province</a:t>
          </a:r>
          <a:endParaRPr lang="cs-CZ" sz="2200" i="1" kern="1200" dirty="0"/>
        </a:p>
      </dsp:txBody>
      <dsp:txXfrm>
        <a:off x="1989292" y="2568531"/>
        <a:ext cx="1641014" cy="1479686"/>
      </dsp:txXfrm>
    </dsp:sp>
    <dsp:sp modelId="{D38C25EC-1AEC-4B58-A29D-12EAC43DC398}">
      <dsp:nvSpPr>
        <dsp:cNvPr id="0" name=""/>
        <dsp:cNvSpPr/>
      </dsp:nvSpPr>
      <dsp:spPr>
        <a:xfrm>
          <a:off x="3974920" y="2568531"/>
          <a:ext cx="1641014" cy="1497442"/>
        </a:xfrm>
        <a:prstGeom prst="rect">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i="1" kern="1200" dirty="0"/>
            <a:t>Scènes de la vie parisienne</a:t>
          </a:r>
          <a:endParaRPr lang="cs-CZ" sz="2200" i="1" kern="1200" dirty="0"/>
        </a:p>
      </dsp:txBody>
      <dsp:txXfrm>
        <a:off x="3974920" y="2568531"/>
        <a:ext cx="1641014" cy="1497442"/>
      </dsp:txXfrm>
    </dsp:sp>
    <dsp:sp modelId="{6CCDFEAA-B47A-4B7D-9451-16D713897D09}">
      <dsp:nvSpPr>
        <dsp:cNvPr id="0" name=""/>
        <dsp:cNvSpPr/>
      </dsp:nvSpPr>
      <dsp:spPr>
        <a:xfrm>
          <a:off x="5960547" y="2568531"/>
          <a:ext cx="1641014" cy="1450845"/>
        </a:xfrm>
        <a:prstGeom prst="rect">
          <a:avLst/>
        </a:prstGeom>
        <a:solidFill>
          <a:srgbClr val="FFFF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i="1" kern="1200" dirty="0">
              <a:solidFill>
                <a:schemeClr val="bg1"/>
              </a:solidFill>
            </a:rPr>
            <a:t>Scènes de la vie politique</a:t>
          </a:r>
          <a:endParaRPr lang="cs-CZ" sz="2200" i="1" kern="1200" dirty="0">
            <a:solidFill>
              <a:schemeClr val="bg1"/>
            </a:solidFill>
          </a:endParaRPr>
        </a:p>
      </dsp:txBody>
      <dsp:txXfrm>
        <a:off x="5960547" y="2568531"/>
        <a:ext cx="1641014" cy="1450845"/>
      </dsp:txXfrm>
    </dsp:sp>
    <dsp:sp modelId="{BB72074C-A884-47FE-9ABF-42FFB3178986}">
      <dsp:nvSpPr>
        <dsp:cNvPr id="0" name=""/>
        <dsp:cNvSpPr/>
      </dsp:nvSpPr>
      <dsp:spPr>
        <a:xfrm>
          <a:off x="7946174" y="2568531"/>
          <a:ext cx="1641014" cy="1450845"/>
        </a:xfrm>
        <a:prstGeom prst="rect">
          <a:avLst/>
        </a:prstGeom>
        <a:solidFill>
          <a:srgbClr val="92D05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i="1" kern="1200" dirty="0"/>
            <a:t>Scènes de la vie militaire</a:t>
          </a:r>
          <a:endParaRPr lang="cs-CZ" sz="2200" i="1" kern="1200" dirty="0"/>
        </a:p>
      </dsp:txBody>
      <dsp:txXfrm>
        <a:off x="7946174" y="2568531"/>
        <a:ext cx="1641014" cy="1450845"/>
      </dsp:txXfrm>
    </dsp:sp>
    <dsp:sp modelId="{02BD19FD-A637-4284-8DB7-CB0C11F6748B}">
      <dsp:nvSpPr>
        <dsp:cNvPr id="0" name=""/>
        <dsp:cNvSpPr/>
      </dsp:nvSpPr>
      <dsp:spPr>
        <a:xfrm>
          <a:off x="9931802" y="2568531"/>
          <a:ext cx="1641014" cy="1479686"/>
        </a:xfrm>
        <a:prstGeom prst="rect">
          <a:avLst/>
        </a:prstGeom>
        <a:solidFill>
          <a:srgbClr val="00B0F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fr-FR" sz="2200" i="1" kern="1200" dirty="0"/>
            <a:t>Scènes de la vie de campagne</a:t>
          </a:r>
          <a:endParaRPr lang="cs-CZ" sz="2200" i="1" kern="1200" dirty="0"/>
        </a:p>
      </dsp:txBody>
      <dsp:txXfrm>
        <a:off x="9931802" y="2568531"/>
        <a:ext cx="1641014" cy="147968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é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dirty="0"/>
          </a:p>
        </p:txBody>
      </p:sp>
      <p:sp>
        <p:nvSpPr>
          <p:cNvPr id="3" name="Zástupný symbol pro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3A0D32E-8A96-43B1-8CF5-0BE32E8C58C1}" type="datetime1">
              <a:rPr lang="cs-CZ" smtClean="0"/>
              <a:t>11.11.2020</a:t>
            </a:fld>
            <a:endParaRPr lang="cs-CZ" dirty="0"/>
          </a:p>
        </p:txBody>
      </p:sp>
      <p:sp>
        <p:nvSpPr>
          <p:cNvPr id="4" name="Zástupný symbol pro zápatí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dirty="0"/>
          </a:p>
        </p:txBody>
      </p:sp>
      <p:sp>
        <p:nvSpPr>
          <p:cNvPr id="5" name="Zástupný symbol pro číslo snímk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5AC5364-3771-4DA5-94A1-0BCFA494FEF0}" type="slidenum">
              <a:rPr lang="cs-CZ" smtClean="0"/>
              <a:t>‹#›</a:t>
            </a:fld>
            <a:endParaRPr lang="cs-CZ" dirty="0"/>
          </a:p>
        </p:txBody>
      </p:sp>
    </p:spTree>
    <p:extLst>
      <p:ext uri="{BB962C8B-B14F-4D97-AF65-F5344CB8AC3E}">
        <p14:creationId xmlns:p14="http://schemas.microsoft.com/office/powerpoint/2010/main" val="11969308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cs-CZ" noProof="0" dirty="0"/>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D7AE1-934C-4FD9-9D6E-DD13EA6C56F1}" type="datetime1">
              <a:rPr lang="cs-CZ" smtClean="0"/>
              <a:pPr/>
              <a:t>11.11.2020</a:t>
            </a:fld>
            <a:endParaRPr lang="cs-CZ" dirty="0"/>
          </a:p>
        </p:txBody>
      </p:sp>
      <p:sp>
        <p:nvSpPr>
          <p:cNvPr id="4" name="Zástupný symbol obrázku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cs-CZ" noProof="0" dirty="0"/>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6" name="Zástupné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cs-CZ" noProof="0" dirty="0"/>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CADD3C7-09A3-4FAE-BEB8-19FEF1926070}" type="slidenum">
              <a:rPr lang="cs-CZ" noProof="0" smtClean="0"/>
              <a:t>‹#›</a:t>
            </a:fld>
            <a:endParaRPr lang="cs-CZ" noProof="0" dirty="0"/>
          </a:p>
        </p:txBody>
      </p:sp>
    </p:spTree>
    <p:extLst>
      <p:ext uri="{BB962C8B-B14F-4D97-AF65-F5344CB8AC3E}">
        <p14:creationId xmlns:p14="http://schemas.microsoft.com/office/powerpoint/2010/main" val="1934263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2CADD3C7-09A3-4FAE-BEB8-19FEF1926070}" type="slidenum">
              <a:rPr lang="cs-CZ" smtClean="0"/>
              <a:t>1</a:t>
            </a:fld>
            <a:endParaRPr lang="cs-CZ" dirty="0"/>
          </a:p>
        </p:txBody>
      </p:sp>
    </p:spTree>
    <p:extLst>
      <p:ext uri="{BB962C8B-B14F-4D97-AF65-F5344CB8AC3E}">
        <p14:creationId xmlns:p14="http://schemas.microsoft.com/office/powerpoint/2010/main" val="2059354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2CADD3C7-09A3-4FAE-BEB8-19FEF1926070}" type="slidenum">
              <a:rPr lang="cs-CZ" smtClean="0"/>
              <a:t>2</a:t>
            </a:fld>
            <a:endParaRPr lang="cs-CZ" dirty="0"/>
          </a:p>
        </p:txBody>
      </p:sp>
    </p:spTree>
    <p:extLst>
      <p:ext uri="{BB962C8B-B14F-4D97-AF65-F5344CB8AC3E}">
        <p14:creationId xmlns:p14="http://schemas.microsoft.com/office/powerpoint/2010/main" val="326555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154955" y="1447800"/>
            <a:ext cx="8825658" cy="3329581"/>
          </a:xfrm>
        </p:spPr>
        <p:txBody>
          <a:bodyPr rtlCol="0" anchor="b"/>
          <a:lstStyle>
            <a:lvl1pPr>
              <a:defRPr sz="7200"/>
            </a:lvl1pPr>
          </a:lstStyle>
          <a:p>
            <a:pPr rtl="0"/>
            <a:r>
              <a:rPr lang="cs-CZ" noProof="0"/>
              <a:t>Kliknutím lze upravit styl.</a:t>
            </a:r>
            <a:endParaRPr lang="cs-CZ" noProof="0" dirty="0"/>
          </a:p>
        </p:txBody>
      </p:sp>
      <p:sp>
        <p:nvSpPr>
          <p:cNvPr id="3" name="Podnadpis 2"/>
          <p:cNvSpPr>
            <a:spLocks noGrp="1"/>
          </p:cNvSpPr>
          <p:nvPr>
            <p:ph type="subTitle" idx="1"/>
          </p:nvPr>
        </p:nvSpPr>
        <p:spPr>
          <a:xfrm>
            <a:off x="1154955" y="4777380"/>
            <a:ext cx="8825658" cy="861420"/>
          </a:xfrm>
        </p:spPr>
        <p:txBody>
          <a:bodyPr rtlCol="0"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cs-CZ" noProof="0"/>
              <a:t>Kliknutím můžete upravit styl předlohy.</a:t>
            </a:r>
            <a:endParaRPr lang="cs-CZ" noProof="0" dirty="0"/>
          </a:p>
        </p:txBody>
      </p:sp>
      <p:sp>
        <p:nvSpPr>
          <p:cNvPr id="4" name="Zástupný symbol pro datum 3"/>
          <p:cNvSpPr>
            <a:spLocks noGrp="1"/>
          </p:cNvSpPr>
          <p:nvPr>
            <p:ph type="dt" sz="half" idx="10"/>
          </p:nvPr>
        </p:nvSpPr>
        <p:spPr/>
        <p:txBody>
          <a:bodyPr rtlCol="0"/>
          <a:lstStyle/>
          <a:p>
            <a:pPr rtl="0"/>
            <a:fld id="{D1D153A0-7F36-467B-9FD0-869DE29DF356}" type="datetime1">
              <a:rPr lang="cs-CZ" noProof="0" smtClean="0"/>
              <a:t>11.11.2020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tický 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154956" y="4800587"/>
            <a:ext cx="8825657" cy="566738"/>
          </a:xfrm>
        </p:spPr>
        <p:txBody>
          <a:bodyPr rtlCol="0" anchor="b">
            <a:normAutofit/>
          </a:bodyPr>
          <a:lstStyle>
            <a:lvl1pPr algn="l">
              <a:defRPr sz="2400" b="0"/>
            </a:lvl1pPr>
          </a:lstStyle>
          <a:p>
            <a:pPr rtl="0"/>
            <a:r>
              <a:rPr lang="cs-CZ" noProof="0"/>
              <a:t>Kliknutím lze upravit styl.</a:t>
            </a:r>
            <a:endParaRPr lang="cs-CZ" noProof="0" dirty="0"/>
          </a:p>
        </p:txBody>
      </p:sp>
      <p:sp>
        <p:nvSpPr>
          <p:cNvPr id="3" name="Zástupný symbol obrázku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1154956" y="5367325"/>
            <a:ext cx="8825656"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datum 4"/>
          <p:cNvSpPr>
            <a:spLocks noGrp="1"/>
          </p:cNvSpPr>
          <p:nvPr>
            <p:ph type="dt" sz="half" idx="10"/>
          </p:nvPr>
        </p:nvSpPr>
        <p:spPr/>
        <p:txBody>
          <a:bodyPr rtlCol="0"/>
          <a:lstStyle/>
          <a:p>
            <a:pPr rtl="0"/>
            <a:fld id="{0A6B2CC4-A86E-4E2C-8D69-E2CEEE41B048}" type="datetime1">
              <a:rPr lang="cs-CZ" noProof="0" smtClean="0"/>
              <a:t>11.11.2020</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dpis a titulek">
    <p:spTree>
      <p:nvGrpSpPr>
        <p:cNvPr id="1" name=""/>
        <p:cNvGrpSpPr/>
        <p:nvPr/>
      </p:nvGrpSpPr>
      <p:grpSpPr>
        <a:xfrm>
          <a:off x="0" y="0"/>
          <a:ext cx="0" cy="0"/>
          <a:chOff x="0" y="0"/>
          <a:chExt cx="0" cy="0"/>
        </a:xfrm>
      </p:grpSpPr>
      <p:sp>
        <p:nvSpPr>
          <p:cNvPr id="2" name="Nadpis 1"/>
          <p:cNvSpPr>
            <a:spLocks noGrp="1"/>
          </p:cNvSpPr>
          <p:nvPr>
            <p:ph type="title"/>
          </p:nvPr>
        </p:nvSpPr>
        <p:spPr>
          <a:xfrm>
            <a:off x="1154954" y="1447800"/>
            <a:ext cx="8825659" cy="1981200"/>
          </a:xfrm>
        </p:spPr>
        <p:txBody>
          <a:bodyPr rtlCol="0"/>
          <a:lstStyle>
            <a:lvl1pPr>
              <a:defRPr sz="4800"/>
            </a:lvl1pPr>
          </a:lstStyle>
          <a:p>
            <a:pPr rtl="0"/>
            <a:r>
              <a:rPr lang="cs-CZ" noProof="0"/>
              <a:t>Kliknutím lze upravit styl.</a:t>
            </a:r>
            <a:endParaRPr lang="cs-CZ" noProof="0" dirty="0"/>
          </a:p>
        </p:txBody>
      </p:sp>
      <p:sp>
        <p:nvSpPr>
          <p:cNvPr id="8" name="Zástupný symbol pro text 3"/>
          <p:cNvSpPr>
            <a:spLocks noGrp="1"/>
          </p:cNvSpPr>
          <p:nvPr>
            <p:ph type="body" sz="half" idx="2"/>
          </p:nvPr>
        </p:nvSpPr>
        <p:spPr>
          <a:xfrm>
            <a:off x="1154954" y="3657600"/>
            <a:ext cx="8825659" cy="23622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4" name="Zástupný symbol pro datum 3"/>
          <p:cNvSpPr>
            <a:spLocks noGrp="1"/>
          </p:cNvSpPr>
          <p:nvPr>
            <p:ph type="dt" sz="half" idx="10"/>
          </p:nvPr>
        </p:nvSpPr>
        <p:spPr/>
        <p:txBody>
          <a:bodyPr rtlCol="0"/>
          <a:lstStyle/>
          <a:p>
            <a:pPr rtl="0"/>
            <a:fld id="{A320A72A-7C1A-4394-A1E4-565844F2B9D1}" type="datetime1">
              <a:rPr lang="cs-CZ" noProof="0" smtClean="0"/>
              <a:t>11.11.2020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ce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574801" y="1447800"/>
            <a:ext cx="7999315" cy="2323374"/>
          </a:xfrm>
        </p:spPr>
        <p:txBody>
          <a:bodyPr rtlCol="0"/>
          <a:lstStyle>
            <a:lvl1pPr>
              <a:defRPr sz="4800"/>
            </a:lvl1pPr>
          </a:lstStyle>
          <a:p>
            <a:pPr rtl="0"/>
            <a:r>
              <a:rPr lang="cs-CZ" noProof="0"/>
              <a:t>Kliknutím lze upravit styl.</a:t>
            </a:r>
            <a:endParaRPr lang="cs-CZ" noProof="0" dirty="0"/>
          </a:p>
        </p:txBody>
      </p:sp>
      <p:sp>
        <p:nvSpPr>
          <p:cNvPr id="11" name="Zástupný symbol pro text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rtl="0">
              <a:buNone/>
            </a:pPr>
            <a:r>
              <a:rPr lang="cs-CZ" noProof="0"/>
              <a:t>Po kliknutí můžete upravovat styly textu v předloze.</a:t>
            </a:r>
          </a:p>
        </p:txBody>
      </p:sp>
      <p:sp>
        <p:nvSpPr>
          <p:cNvPr id="10" name="Zástupný symbol pro text 3"/>
          <p:cNvSpPr>
            <a:spLocks noGrp="1"/>
          </p:cNvSpPr>
          <p:nvPr>
            <p:ph type="body" sz="half" idx="2"/>
          </p:nvPr>
        </p:nvSpPr>
        <p:spPr>
          <a:xfrm>
            <a:off x="1154954" y="4350657"/>
            <a:ext cx="8825659" cy="1676400"/>
          </a:xfrm>
        </p:spPr>
        <p:txBody>
          <a:bodyPr rtlCol="0"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4" name="Zástupný symbol pro datum 3"/>
          <p:cNvSpPr>
            <a:spLocks noGrp="1"/>
          </p:cNvSpPr>
          <p:nvPr>
            <p:ph type="dt" sz="half" idx="10"/>
          </p:nvPr>
        </p:nvSpPr>
        <p:spPr/>
        <p:txBody>
          <a:bodyPr rtlCol="0"/>
          <a:lstStyle/>
          <a:p>
            <a:pPr rtl="0"/>
            <a:fld id="{B9682177-40AE-4240-9C20-95994E6CF9F6}" type="datetime1">
              <a:rPr lang="cs-CZ" noProof="0" smtClean="0"/>
              <a:t>11.11.2020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
        <p:nvSpPr>
          <p:cNvPr id="12" name="Textové pole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rtl="0"/>
            <a:r>
              <a:rPr lang="cs-CZ" noProof="0" dirty="0"/>
              <a:t>„</a:t>
            </a:r>
          </a:p>
        </p:txBody>
      </p:sp>
      <p:sp>
        <p:nvSpPr>
          <p:cNvPr id="15" name="Textové pole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rtl="0"/>
            <a:r>
              <a:rPr lang="cs-CZ" noProof="0"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Nadpis 1"/>
          <p:cNvSpPr>
            <a:spLocks noGrp="1"/>
          </p:cNvSpPr>
          <p:nvPr>
            <p:ph type="title"/>
          </p:nvPr>
        </p:nvSpPr>
        <p:spPr>
          <a:xfrm>
            <a:off x="1154954" y="3124201"/>
            <a:ext cx="8825660" cy="1653180"/>
          </a:xfrm>
        </p:spPr>
        <p:txBody>
          <a:bodyPr rtlCol="0" anchor="b"/>
          <a:lstStyle>
            <a:lvl1pPr algn="l">
              <a:defRPr sz="4000" b="0" cap="none"/>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1154954" y="4777381"/>
            <a:ext cx="8825659" cy="860400"/>
          </a:xfrm>
        </p:spPr>
        <p:txBody>
          <a:bodyPr rtlCol="0"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a:t>Po kliknutí můžete upravovat styly textu v předloze.</a:t>
            </a:r>
          </a:p>
        </p:txBody>
      </p:sp>
      <p:sp>
        <p:nvSpPr>
          <p:cNvPr id="4" name="Zástupný symbol pro datum 3"/>
          <p:cNvSpPr>
            <a:spLocks noGrp="1"/>
          </p:cNvSpPr>
          <p:nvPr>
            <p:ph type="dt" sz="half" idx="10"/>
          </p:nvPr>
        </p:nvSpPr>
        <p:spPr/>
        <p:txBody>
          <a:bodyPr rtlCol="0"/>
          <a:lstStyle/>
          <a:p>
            <a:pPr rtl="0"/>
            <a:fld id="{75ECE474-409A-469A-9AF6-4824004A737B}" type="datetime1">
              <a:rPr lang="cs-CZ" noProof="0" smtClean="0"/>
              <a:t>11.11.2020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loupce">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a:defRPr sz="4200"/>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632947" y="1981200"/>
            <a:ext cx="2946866"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16" name="Zástupný symbol pro text 3"/>
          <p:cNvSpPr>
            <a:spLocks noGrp="1"/>
          </p:cNvSpPr>
          <p:nvPr>
            <p:ph type="body" sz="half" idx="15"/>
          </p:nvPr>
        </p:nvSpPr>
        <p:spPr>
          <a:xfrm>
            <a:off x="652463" y="2667000"/>
            <a:ext cx="2927350"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text 4"/>
          <p:cNvSpPr>
            <a:spLocks noGrp="1"/>
          </p:cNvSpPr>
          <p:nvPr>
            <p:ph type="body" sz="quarter" idx="3"/>
          </p:nvPr>
        </p:nvSpPr>
        <p:spPr>
          <a:xfrm>
            <a:off x="3883659" y="1981200"/>
            <a:ext cx="2936241"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19" name="Zástupný symbol pro text 3"/>
          <p:cNvSpPr>
            <a:spLocks noGrp="1"/>
          </p:cNvSpPr>
          <p:nvPr>
            <p:ph type="body" sz="half" idx="16"/>
          </p:nvPr>
        </p:nvSpPr>
        <p:spPr>
          <a:xfrm>
            <a:off x="3873106" y="2667000"/>
            <a:ext cx="2946794"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14" name="Zástupný symbol pro text 4"/>
          <p:cNvSpPr>
            <a:spLocks noGrp="1"/>
          </p:cNvSpPr>
          <p:nvPr>
            <p:ph type="body" sz="quarter" idx="13"/>
          </p:nvPr>
        </p:nvSpPr>
        <p:spPr>
          <a:xfrm>
            <a:off x="7124700" y="1981200"/>
            <a:ext cx="2932113"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20" name="Zástupný symbol pro text 3"/>
          <p:cNvSpPr>
            <a:spLocks noGrp="1"/>
          </p:cNvSpPr>
          <p:nvPr>
            <p:ph type="body" sz="half" idx="17"/>
          </p:nvPr>
        </p:nvSpPr>
        <p:spPr>
          <a:xfrm>
            <a:off x="7124700" y="2667000"/>
            <a:ext cx="2932113" cy="358933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cxnSp>
        <p:nvCxnSpPr>
          <p:cNvPr id="17" name="Přímá spojnice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Přímá spojnice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Zástupný symbol pro datum 3"/>
          <p:cNvSpPr>
            <a:spLocks noGrp="1"/>
          </p:cNvSpPr>
          <p:nvPr>
            <p:ph type="dt" sz="half" idx="10"/>
          </p:nvPr>
        </p:nvSpPr>
        <p:spPr/>
        <p:txBody>
          <a:bodyPr rtlCol="0"/>
          <a:lstStyle/>
          <a:p>
            <a:pPr rtl="0"/>
            <a:fld id="{0E1EE422-0794-430A-A677-A9E155F5254F}" type="datetime1">
              <a:rPr lang="cs-CZ" noProof="0" smtClean="0"/>
              <a:t>11.11.2020</a:t>
            </a:fld>
            <a:endParaRPr lang="cs-CZ" noProof="0" dirty="0"/>
          </a:p>
        </p:txBody>
      </p:sp>
      <p:sp>
        <p:nvSpPr>
          <p:cNvPr id="4"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sloupce s obrázky">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a:defRPr sz="4200"/>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652463" y="4250949"/>
            <a:ext cx="2940050"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29" name="Zástupný symbol obrázku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Kliknutím na ikonu přidáte obrázek.</a:t>
            </a:r>
            <a:endParaRPr lang="cs-CZ" noProof="0" dirty="0"/>
          </a:p>
        </p:txBody>
      </p:sp>
      <p:sp>
        <p:nvSpPr>
          <p:cNvPr id="22" name="Zástupný symbol pro text 3"/>
          <p:cNvSpPr>
            <a:spLocks noGrp="1"/>
          </p:cNvSpPr>
          <p:nvPr>
            <p:ph type="body" sz="half" idx="18"/>
          </p:nvPr>
        </p:nvSpPr>
        <p:spPr>
          <a:xfrm>
            <a:off x="652463" y="4827211"/>
            <a:ext cx="2940050"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text 4"/>
          <p:cNvSpPr>
            <a:spLocks noGrp="1"/>
          </p:cNvSpPr>
          <p:nvPr>
            <p:ph type="body" sz="quarter" idx="3"/>
          </p:nvPr>
        </p:nvSpPr>
        <p:spPr>
          <a:xfrm>
            <a:off x="3889375" y="4250949"/>
            <a:ext cx="2930525"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30" name="Zástupný symbol obrázku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Kliknutím na ikonu přidáte obrázek.</a:t>
            </a:r>
            <a:endParaRPr lang="cs-CZ" noProof="0" dirty="0"/>
          </a:p>
        </p:txBody>
      </p:sp>
      <p:sp>
        <p:nvSpPr>
          <p:cNvPr id="23" name="Zástupný symbol pro text 3"/>
          <p:cNvSpPr>
            <a:spLocks noGrp="1"/>
          </p:cNvSpPr>
          <p:nvPr>
            <p:ph type="body" sz="half" idx="19"/>
          </p:nvPr>
        </p:nvSpPr>
        <p:spPr>
          <a:xfrm>
            <a:off x="3888022" y="4827210"/>
            <a:ext cx="2934406"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14" name="Zástupný symbol pro text 4"/>
          <p:cNvSpPr>
            <a:spLocks noGrp="1"/>
          </p:cNvSpPr>
          <p:nvPr>
            <p:ph type="body" sz="quarter" idx="13"/>
          </p:nvPr>
        </p:nvSpPr>
        <p:spPr>
          <a:xfrm>
            <a:off x="7124700" y="4250949"/>
            <a:ext cx="2932113"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31" name="Zástupný symbol obrázku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Kliknutím na ikonu přidáte obrázek.</a:t>
            </a:r>
            <a:endParaRPr lang="cs-CZ" noProof="0" dirty="0"/>
          </a:p>
        </p:txBody>
      </p:sp>
      <p:sp>
        <p:nvSpPr>
          <p:cNvPr id="24" name="Zástupný symbol pro text 3"/>
          <p:cNvSpPr>
            <a:spLocks noGrp="1"/>
          </p:cNvSpPr>
          <p:nvPr>
            <p:ph type="body" sz="half" idx="20"/>
          </p:nvPr>
        </p:nvSpPr>
        <p:spPr>
          <a:xfrm>
            <a:off x="7124575" y="4827208"/>
            <a:ext cx="2935997" cy="659189"/>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cxnSp>
        <p:nvCxnSpPr>
          <p:cNvPr id="19" name="Přímá spojnice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Přímá spojnice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Zástupný symbol pro datum 3"/>
          <p:cNvSpPr>
            <a:spLocks noGrp="1"/>
          </p:cNvSpPr>
          <p:nvPr>
            <p:ph type="dt" sz="half" idx="10"/>
          </p:nvPr>
        </p:nvSpPr>
        <p:spPr/>
        <p:txBody>
          <a:bodyPr rtlCol="0"/>
          <a:lstStyle/>
          <a:p>
            <a:pPr rtl="0"/>
            <a:fld id="{D6B1C550-F5B0-45F5-8CF1-E0053C00F1E0}" type="datetime1">
              <a:rPr lang="cs-CZ" noProof="0" smtClean="0"/>
              <a:t>11.11.2020</a:t>
            </a:fld>
            <a:endParaRPr lang="cs-CZ" noProof="0" dirty="0"/>
          </a:p>
        </p:txBody>
      </p:sp>
      <p:sp>
        <p:nvSpPr>
          <p:cNvPr id="4"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svislý text 2"/>
          <p:cNvSpPr>
            <a:spLocks noGrp="1"/>
          </p:cNvSpPr>
          <p:nvPr>
            <p:ph type="body" orient="vert" idx="1"/>
          </p:nvPr>
        </p:nvSpPr>
        <p:spPr/>
        <p:txBody>
          <a:bodyPr vert="eaVert" rtlCol="0" anchor="t" anchorCtr="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datum 3"/>
          <p:cNvSpPr>
            <a:spLocks noGrp="1"/>
          </p:cNvSpPr>
          <p:nvPr>
            <p:ph type="dt" sz="half" idx="10"/>
          </p:nvPr>
        </p:nvSpPr>
        <p:spPr/>
        <p:txBody>
          <a:bodyPr rtlCol="0"/>
          <a:lstStyle/>
          <a:p>
            <a:pPr rtl="0"/>
            <a:fld id="{AA56FDFB-C5C6-47BE-A1B2-E03FDE93D31E}" type="datetime1">
              <a:rPr lang="cs-CZ" noProof="0" smtClean="0"/>
              <a:t>11.11.2020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304212" y="430213"/>
            <a:ext cx="1752601" cy="5826125"/>
          </a:xfrm>
        </p:spPr>
        <p:txBody>
          <a:bodyPr vert="eaVert" rtlCol="0" anchor="b" anchorCtr="0"/>
          <a:lstStyle/>
          <a:p>
            <a:pPr rtl="0"/>
            <a:r>
              <a:rPr lang="cs-CZ" noProof="0"/>
              <a:t>Kliknutím lze upravit styl.</a:t>
            </a:r>
            <a:endParaRPr lang="cs-CZ" noProof="0" dirty="0"/>
          </a:p>
        </p:txBody>
      </p:sp>
      <p:sp>
        <p:nvSpPr>
          <p:cNvPr id="3" name="Zástupný symbol pro svislý text 2"/>
          <p:cNvSpPr>
            <a:spLocks noGrp="1"/>
          </p:cNvSpPr>
          <p:nvPr>
            <p:ph type="body" orient="vert" idx="1"/>
          </p:nvPr>
        </p:nvSpPr>
        <p:spPr>
          <a:xfrm>
            <a:off x="652463" y="887414"/>
            <a:ext cx="7423149" cy="5368924"/>
          </a:xfrm>
        </p:spPr>
        <p:txBody>
          <a:bodyPr vert="eaVert"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datum 3"/>
          <p:cNvSpPr>
            <a:spLocks noGrp="1"/>
          </p:cNvSpPr>
          <p:nvPr>
            <p:ph type="dt" sz="half" idx="10"/>
          </p:nvPr>
        </p:nvSpPr>
        <p:spPr/>
        <p:txBody>
          <a:bodyPr rtlCol="0"/>
          <a:lstStyle/>
          <a:p>
            <a:pPr rtl="0"/>
            <a:fld id="{29D88144-B7E8-41F9-BFED-4989525D9B7F}" type="datetime1">
              <a:rPr lang="cs-CZ" noProof="0" smtClean="0"/>
              <a:t>11.11.2020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obsah 2"/>
          <p:cNvSpPr>
            <a:spLocks noGrp="1"/>
          </p:cNvSpPr>
          <p:nvPr>
            <p:ph idx="1"/>
          </p:nvPr>
        </p:nvSpPr>
        <p:spPr/>
        <p:txBody>
          <a:bodyPr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datum 3"/>
          <p:cNvSpPr>
            <a:spLocks noGrp="1"/>
          </p:cNvSpPr>
          <p:nvPr>
            <p:ph type="dt" sz="half" idx="10"/>
          </p:nvPr>
        </p:nvSpPr>
        <p:spPr/>
        <p:txBody>
          <a:bodyPr rtlCol="0"/>
          <a:lstStyle/>
          <a:p>
            <a:pPr rtl="0"/>
            <a:fld id="{AD49748E-9907-4036-BD74-818B58D8A047}" type="datetime1">
              <a:rPr lang="cs-CZ" noProof="0" smtClean="0"/>
              <a:t>11.11.2020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p:nvPr>
        </p:nvSpPr>
        <p:spPr>
          <a:xfrm>
            <a:off x="1154956" y="2861733"/>
            <a:ext cx="8825657" cy="1915647"/>
          </a:xfrm>
        </p:spPr>
        <p:txBody>
          <a:bodyPr rtlCol="0" anchor="b"/>
          <a:lstStyle>
            <a:lvl1pPr algn="l">
              <a:defRPr sz="4000" b="0" cap="none"/>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1154955" y="4777381"/>
            <a:ext cx="8825658" cy="860400"/>
          </a:xfrm>
        </p:spPr>
        <p:txBody>
          <a:bodyPr rtlCol="0"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cs-CZ" noProof="0"/>
              <a:t>Po kliknutí můžete upravovat styly textu v předloze.</a:t>
            </a:r>
          </a:p>
        </p:txBody>
      </p:sp>
      <p:sp>
        <p:nvSpPr>
          <p:cNvPr id="4" name="Zástupný symbol pro datum 3"/>
          <p:cNvSpPr>
            <a:spLocks noGrp="1"/>
          </p:cNvSpPr>
          <p:nvPr>
            <p:ph type="dt" sz="half" idx="10"/>
          </p:nvPr>
        </p:nvSpPr>
        <p:spPr/>
        <p:txBody>
          <a:bodyPr rtlCol="0"/>
          <a:lstStyle/>
          <a:p>
            <a:pPr rtl="0"/>
            <a:fld id="{85745A4D-5F43-4B60-8D16-95F122081D9B}" type="datetime1">
              <a:rPr lang="cs-CZ" noProof="0" smtClean="0"/>
              <a:t>11.11.2020</a:t>
            </a:fld>
            <a:endParaRPr lang="cs-CZ" noProof="0" dirty="0"/>
          </a:p>
        </p:txBody>
      </p:sp>
      <p:sp>
        <p:nvSpPr>
          <p:cNvPr id="5" name="Zástupný symbol pro zápatí 4"/>
          <p:cNvSpPr>
            <a:spLocks noGrp="1"/>
          </p:cNvSpPr>
          <p:nvPr>
            <p:ph type="ftr" sz="quarter" idx="11"/>
          </p:nvPr>
        </p:nvSpPr>
        <p:spPr/>
        <p:txBody>
          <a:bodyPr rtlCol="0"/>
          <a:lstStyle/>
          <a:p>
            <a:pPr rtl="0"/>
            <a:endParaRPr lang="cs-CZ" noProof="0" dirty="0"/>
          </a:p>
        </p:txBody>
      </p:sp>
      <p:sp>
        <p:nvSpPr>
          <p:cNvPr id="6" name="Zástupný symbol pro číslo snímku 5"/>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3" name="Zástupný symbol pro obsah 2"/>
          <p:cNvSpPr>
            <a:spLocks noGrp="1"/>
          </p:cNvSpPr>
          <p:nvPr>
            <p:ph sz="half" idx="1"/>
          </p:nvPr>
        </p:nvSpPr>
        <p:spPr>
          <a:xfrm>
            <a:off x="1103312" y="2060575"/>
            <a:ext cx="4396339" cy="4195763"/>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obsah 3"/>
          <p:cNvSpPr>
            <a:spLocks noGrp="1"/>
          </p:cNvSpPr>
          <p:nvPr>
            <p:ph sz="half" idx="2"/>
          </p:nvPr>
        </p:nvSpPr>
        <p:spPr>
          <a:xfrm>
            <a:off x="5654493" y="2056092"/>
            <a:ext cx="4396341" cy="4200245"/>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5" name="Zástupný symbol pro datum 4"/>
          <p:cNvSpPr>
            <a:spLocks noGrp="1"/>
          </p:cNvSpPr>
          <p:nvPr>
            <p:ph type="dt" sz="half" idx="10"/>
          </p:nvPr>
        </p:nvSpPr>
        <p:spPr/>
        <p:txBody>
          <a:bodyPr rtlCol="0"/>
          <a:lstStyle/>
          <a:p>
            <a:pPr rtl="0"/>
            <a:fld id="{389C6802-CB4B-460E-B455-1AD07DED8591}" type="datetime1">
              <a:rPr lang="cs-CZ" noProof="0" smtClean="0"/>
              <a:t>11.11.2020</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a:defRPr/>
            </a:lvl1pPr>
          </a:lstStyle>
          <a:p>
            <a:pPr rtl="0"/>
            <a:r>
              <a:rPr lang="cs-CZ" noProof="0"/>
              <a:t>Kliknutím lze upravit styl.</a:t>
            </a:r>
            <a:endParaRPr lang="cs-CZ" noProof="0" dirty="0"/>
          </a:p>
        </p:txBody>
      </p:sp>
      <p:sp>
        <p:nvSpPr>
          <p:cNvPr id="3" name="Zástupný symbol pro text 2"/>
          <p:cNvSpPr>
            <a:spLocks noGrp="1"/>
          </p:cNvSpPr>
          <p:nvPr>
            <p:ph type="body" idx="1"/>
          </p:nvPr>
        </p:nvSpPr>
        <p:spPr>
          <a:xfrm>
            <a:off x="1103313" y="1905000"/>
            <a:ext cx="4396338"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4" name="Zástupný symbol pro obsah 3"/>
          <p:cNvSpPr>
            <a:spLocks noGrp="1"/>
          </p:cNvSpPr>
          <p:nvPr>
            <p:ph sz="half" idx="2"/>
          </p:nvPr>
        </p:nvSpPr>
        <p:spPr>
          <a:xfrm>
            <a:off x="1103312"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5" name="Zástupný symbol pro text 4"/>
          <p:cNvSpPr>
            <a:spLocks noGrp="1"/>
          </p:cNvSpPr>
          <p:nvPr>
            <p:ph type="body" sz="quarter" idx="3"/>
          </p:nvPr>
        </p:nvSpPr>
        <p:spPr>
          <a:xfrm>
            <a:off x="5654495" y="1905000"/>
            <a:ext cx="4396339" cy="576262"/>
          </a:xfrm>
        </p:spPr>
        <p:txBody>
          <a:bodyPr rtlCol="0"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6" name="Zástupný symbol pro obsah 5"/>
          <p:cNvSpPr>
            <a:spLocks noGrp="1"/>
          </p:cNvSpPr>
          <p:nvPr>
            <p:ph sz="quarter" idx="4"/>
          </p:nvPr>
        </p:nvSpPr>
        <p:spPr>
          <a:xfrm>
            <a:off x="5654495" y="2514600"/>
            <a:ext cx="4396339" cy="3741738"/>
          </a:xfrm>
        </p:spPr>
        <p:txBody>
          <a:bodyPr rtlCol="0">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datum 6"/>
          <p:cNvSpPr>
            <a:spLocks noGrp="1"/>
          </p:cNvSpPr>
          <p:nvPr>
            <p:ph type="dt" sz="half" idx="10"/>
          </p:nvPr>
        </p:nvSpPr>
        <p:spPr/>
        <p:txBody>
          <a:bodyPr rtlCol="0"/>
          <a:lstStyle/>
          <a:p>
            <a:pPr rtl="0"/>
            <a:fld id="{96E1A9FE-EA96-4351-BD11-8342E0D479AE}" type="datetime1">
              <a:rPr lang="cs-CZ" noProof="0" smtClean="0"/>
              <a:t>11.11.2020</a:t>
            </a:fld>
            <a:endParaRPr lang="cs-CZ" noProof="0" dirty="0"/>
          </a:p>
        </p:txBody>
      </p:sp>
      <p:sp>
        <p:nvSpPr>
          <p:cNvPr id="8" name="Zástupný symbol pro zápatí 7"/>
          <p:cNvSpPr>
            <a:spLocks noGrp="1"/>
          </p:cNvSpPr>
          <p:nvPr>
            <p:ph type="ftr" sz="quarter" idx="11"/>
          </p:nvPr>
        </p:nvSpPr>
        <p:spPr/>
        <p:txBody>
          <a:bodyPr rtlCol="0"/>
          <a:lstStyle/>
          <a:p>
            <a:pPr rtl="0"/>
            <a:endParaRPr lang="cs-CZ" noProof="0" dirty="0"/>
          </a:p>
        </p:txBody>
      </p:sp>
      <p:sp>
        <p:nvSpPr>
          <p:cNvPr id="9" name="Zástupný symbol pro číslo snímku 8"/>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p>
            <a:pPr rtl="0"/>
            <a:r>
              <a:rPr lang="cs-CZ" noProof="0"/>
              <a:t>Kliknutím lze upravit styl.</a:t>
            </a:r>
            <a:endParaRPr lang="cs-CZ" noProof="0" dirty="0"/>
          </a:p>
        </p:txBody>
      </p:sp>
      <p:sp>
        <p:nvSpPr>
          <p:cNvPr id="7" name="Zástupný symbol pro datum 2"/>
          <p:cNvSpPr>
            <a:spLocks noGrp="1"/>
          </p:cNvSpPr>
          <p:nvPr>
            <p:ph type="dt" sz="half" idx="10"/>
          </p:nvPr>
        </p:nvSpPr>
        <p:spPr/>
        <p:txBody>
          <a:bodyPr rtlCol="0"/>
          <a:lstStyle/>
          <a:p>
            <a:pPr rtl="0"/>
            <a:fld id="{0C363447-6CC2-4857-B435-58142F8C75FE}" type="datetime1">
              <a:rPr lang="cs-CZ" noProof="0" smtClean="0"/>
              <a:t>11.11.2020</a:t>
            </a:fld>
            <a:endParaRPr lang="cs-CZ" noProof="0" dirty="0"/>
          </a:p>
        </p:txBody>
      </p:sp>
      <p:sp>
        <p:nvSpPr>
          <p:cNvPr id="5" name="Zástupný symbol pro zápatí 3"/>
          <p:cNvSpPr>
            <a:spLocks noGrp="1"/>
          </p:cNvSpPr>
          <p:nvPr>
            <p:ph type="ftr" sz="quarter" idx="11"/>
          </p:nvPr>
        </p:nvSpPr>
        <p:spPr/>
        <p:txBody>
          <a:bodyPr rtlCol="0"/>
          <a:lstStyle/>
          <a:p>
            <a:pPr rtl="0"/>
            <a:endParaRPr lang="cs-CZ" noProof="0" dirty="0"/>
          </a:p>
        </p:txBody>
      </p:sp>
      <p:sp>
        <p:nvSpPr>
          <p:cNvPr id="6" name="Zástupný symbol pro číslo snímku 4"/>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7" name="Zástupný symbol pro datum 1"/>
          <p:cNvSpPr>
            <a:spLocks noGrp="1"/>
          </p:cNvSpPr>
          <p:nvPr>
            <p:ph type="dt" sz="half" idx="10"/>
          </p:nvPr>
        </p:nvSpPr>
        <p:spPr/>
        <p:txBody>
          <a:bodyPr rtlCol="0"/>
          <a:lstStyle/>
          <a:p>
            <a:pPr rtl="0"/>
            <a:fld id="{D7602511-D984-4ED4-948A-6D84ED7E4C8C}" type="datetime1">
              <a:rPr lang="cs-CZ" noProof="0" smtClean="0"/>
              <a:t>11.11.2020</a:t>
            </a:fld>
            <a:endParaRPr lang="cs-CZ" noProof="0" dirty="0"/>
          </a:p>
        </p:txBody>
      </p:sp>
      <p:sp>
        <p:nvSpPr>
          <p:cNvPr id="5" name="Zástupný symbol pro zápatí 2"/>
          <p:cNvSpPr>
            <a:spLocks noGrp="1"/>
          </p:cNvSpPr>
          <p:nvPr>
            <p:ph type="ftr" sz="quarter" idx="11"/>
          </p:nvPr>
        </p:nvSpPr>
        <p:spPr/>
        <p:txBody>
          <a:bodyPr rtlCol="0"/>
          <a:lstStyle/>
          <a:p>
            <a:pPr rtl="0"/>
            <a:endParaRPr lang="cs-CZ" noProof="0" dirty="0"/>
          </a:p>
        </p:txBody>
      </p:sp>
      <p:sp>
        <p:nvSpPr>
          <p:cNvPr id="6" name="Zástupný symbol pro číslo snímku 3"/>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154953" y="1447800"/>
            <a:ext cx="3401064" cy="1447800"/>
          </a:xfrm>
        </p:spPr>
        <p:txBody>
          <a:bodyPr rtlCol="0" anchor="b"/>
          <a:lstStyle>
            <a:lvl1pPr algn="l">
              <a:defRPr sz="2400" b="0"/>
            </a:lvl1pPr>
          </a:lstStyle>
          <a:p>
            <a:pPr rtl="0"/>
            <a:r>
              <a:rPr lang="cs-CZ" noProof="0"/>
              <a:t>Kliknutím lze upravit styl.</a:t>
            </a:r>
            <a:endParaRPr lang="cs-CZ" noProof="0" dirty="0"/>
          </a:p>
        </p:txBody>
      </p:sp>
      <p:sp>
        <p:nvSpPr>
          <p:cNvPr id="3" name="Zástupný symbol pro obsah 2"/>
          <p:cNvSpPr>
            <a:spLocks noGrp="1"/>
          </p:cNvSpPr>
          <p:nvPr>
            <p:ph idx="1"/>
          </p:nvPr>
        </p:nvSpPr>
        <p:spPr>
          <a:xfrm>
            <a:off x="4784616" y="1447800"/>
            <a:ext cx="5195997" cy="4572000"/>
          </a:xfrm>
        </p:spPr>
        <p:txBody>
          <a:bodyPr rtlCol="0"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4" name="Zástupný symbol pro text 3"/>
          <p:cNvSpPr>
            <a:spLocks noGrp="1"/>
          </p:cNvSpPr>
          <p:nvPr>
            <p:ph type="body" sz="half" idx="2"/>
          </p:nvPr>
        </p:nvSpPr>
        <p:spPr>
          <a:xfrm>
            <a:off x="1154953" y="3129280"/>
            <a:ext cx="3401063" cy="2895599"/>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7" name="Zástupný symbol pro datum 4"/>
          <p:cNvSpPr>
            <a:spLocks noGrp="1"/>
          </p:cNvSpPr>
          <p:nvPr>
            <p:ph type="dt" sz="half" idx="10"/>
          </p:nvPr>
        </p:nvSpPr>
        <p:spPr/>
        <p:txBody>
          <a:bodyPr rtlCol="0"/>
          <a:lstStyle/>
          <a:p>
            <a:pPr rtl="0"/>
            <a:fld id="{27DC2F66-3A8B-47A7-A099-72B6FF95F0F8}" type="datetime1">
              <a:rPr lang="cs-CZ" noProof="0" smtClean="0"/>
              <a:t>11.11.2020</a:t>
            </a:fld>
            <a:endParaRPr lang="cs-CZ" noProof="0" dirty="0"/>
          </a:p>
        </p:txBody>
      </p:sp>
      <p:sp>
        <p:nvSpPr>
          <p:cNvPr id="5" name="Zástupný symbol pro zápatí 5"/>
          <p:cNvSpPr>
            <a:spLocks noGrp="1"/>
          </p:cNvSpPr>
          <p:nvPr>
            <p:ph type="ftr" sz="quarter" idx="11"/>
          </p:nvPr>
        </p:nvSpPr>
        <p:spPr/>
        <p:txBody>
          <a:bodyPr rtlCol="0"/>
          <a:lstStyle/>
          <a:p>
            <a:pPr rtl="0"/>
            <a:endParaRPr lang="cs-CZ" noProof="0" dirty="0"/>
          </a:p>
        </p:txBody>
      </p:sp>
      <p:sp>
        <p:nvSpPr>
          <p:cNvPr id="6" name="Zástupný symbol pro číslo snímku 6"/>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153907" y="1854192"/>
            <a:ext cx="5092906" cy="1574808"/>
          </a:xfrm>
        </p:spPr>
        <p:txBody>
          <a:bodyPr rtlCol="0" anchor="b">
            <a:normAutofit/>
          </a:bodyPr>
          <a:lstStyle>
            <a:lvl1pPr algn="l">
              <a:defRPr sz="3600" b="0"/>
            </a:lvl1pPr>
          </a:lstStyle>
          <a:p>
            <a:pPr rtl="0"/>
            <a:r>
              <a:rPr lang="cs-CZ" noProof="0"/>
              <a:t>Kliknutím lze upravit styl.</a:t>
            </a:r>
            <a:endParaRPr lang="cs-CZ" noProof="0" dirty="0"/>
          </a:p>
        </p:txBody>
      </p:sp>
      <p:sp>
        <p:nvSpPr>
          <p:cNvPr id="3" name="Zástupný symbol obrázku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cs-CZ" noProof="0"/>
              <a:t>Kliknutím na ikonu přidáte obrázek.</a:t>
            </a:r>
            <a:endParaRPr lang="cs-CZ" noProof="0" dirty="0"/>
          </a:p>
        </p:txBody>
      </p:sp>
      <p:sp>
        <p:nvSpPr>
          <p:cNvPr id="4" name="Zástupný symbol pro text 3"/>
          <p:cNvSpPr>
            <a:spLocks noGrp="1"/>
          </p:cNvSpPr>
          <p:nvPr>
            <p:ph type="body" sz="half" idx="2"/>
          </p:nvPr>
        </p:nvSpPr>
        <p:spPr>
          <a:xfrm>
            <a:off x="1154954" y="3657600"/>
            <a:ext cx="5084979" cy="1371600"/>
          </a:xfrm>
        </p:spPr>
        <p:txBody>
          <a:bodyPr rtlCol="0">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cs-CZ" noProof="0"/>
              <a:t>Po kliknutí můžete upravovat styly textu v předloze.</a:t>
            </a:r>
          </a:p>
        </p:txBody>
      </p:sp>
      <p:sp>
        <p:nvSpPr>
          <p:cNvPr id="5" name="Zástupný symbol pro datum 4"/>
          <p:cNvSpPr>
            <a:spLocks noGrp="1"/>
          </p:cNvSpPr>
          <p:nvPr>
            <p:ph type="dt" sz="half" idx="10"/>
          </p:nvPr>
        </p:nvSpPr>
        <p:spPr/>
        <p:txBody>
          <a:bodyPr rtlCol="0"/>
          <a:lstStyle/>
          <a:p>
            <a:pPr rtl="0"/>
            <a:fld id="{3BE014F3-DC79-402A-B36D-71709328E951}" type="datetime1">
              <a:rPr lang="cs-CZ" noProof="0" smtClean="0"/>
              <a:t>11.11.2020</a:t>
            </a:fld>
            <a:endParaRPr lang="cs-CZ" noProof="0" dirty="0"/>
          </a:p>
        </p:txBody>
      </p:sp>
      <p:sp>
        <p:nvSpPr>
          <p:cNvPr id="6" name="Zástupný symbol pro zápatí 5"/>
          <p:cNvSpPr>
            <a:spLocks noGrp="1"/>
          </p:cNvSpPr>
          <p:nvPr>
            <p:ph type="ftr" sz="quarter" idx="11"/>
          </p:nvPr>
        </p:nvSpPr>
        <p:spPr/>
        <p:txBody>
          <a:bodyPr rtlCol="0"/>
          <a:lstStyle/>
          <a:p>
            <a:pPr rtl="0"/>
            <a:endParaRPr lang="cs-CZ" noProof="0" dirty="0"/>
          </a:p>
        </p:txBody>
      </p:sp>
      <p:sp>
        <p:nvSpPr>
          <p:cNvPr id="7" name="Zástupný symbol pro číslo snímku 6"/>
          <p:cNvSpPr>
            <a:spLocks noGrp="1"/>
          </p:cNvSpPr>
          <p:nvPr>
            <p:ph type="sldNum" sz="quarter" idx="12"/>
          </p:nvPr>
        </p:nvSpPr>
        <p:spPr/>
        <p:txBody>
          <a:bodyPr rtlCol="0"/>
          <a:lstStyle/>
          <a:p>
            <a:pPr rtl="0"/>
            <a:fld id="{D57F1E4F-1CFF-5643-939E-02111984F565}" type="slidenum">
              <a:rPr lang="cs-CZ" noProof="0" smtClean="0"/>
              <a:t>‹#›</a:t>
            </a:fld>
            <a:endParaRPr lang="cs-CZ"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Obrázek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Obrázek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á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Obrázek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Obrázek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Obdélník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Zástupný nadpis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pPr rtl="0"/>
            <a:r>
              <a:rPr lang="cs-CZ" noProof="0" dirty="0"/>
              <a:t>Kliknutím můžete upravit styl předlohy nadpisů.</a:t>
            </a:r>
          </a:p>
        </p:txBody>
      </p:sp>
      <p:sp>
        <p:nvSpPr>
          <p:cNvPr id="3" name="Zástupný symbol pro text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rtl="0"/>
            <a:r>
              <a:rPr lang="cs-CZ" noProof="0" dirty="0"/>
              <a:t>Kliknutím můžete upravit styly předlohy textu.</a:t>
            </a:r>
          </a:p>
          <a:p>
            <a:pPr lvl="1" rtl="0"/>
            <a:r>
              <a:rPr lang="cs-CZ" noProof="0" dirty="0"/>
              <a:t>Druhá úroveň</a:t>
            </a:r>
          </a:p>
          <a:p>
            <a:pPr lvl="2" rtl="0"/>
            <a:r>
              <a:rPr lang="cs-CZ" noProof="0" dirty="0"/>
              <a:t>Třetí úroveň</a:t>
            </a:r>
          </a:p>
          <a:p>
            <a:pPr lvl="3" rtl="0"/>
            <a:r>
              <a:rPr lang="cs-CZ" noProof="0" dirty="0"/>
              <a:t>Čtvrtá úroveň</a:t>
            </a:r>
          </a:p>
          <a:p>
            <a:pPr lvl="4" rtl="0"/>
            <a:r>
              <a:rPr lang="cs-CZ" noProof="0" dirty="0"/>
              <a:t>Pátá úroveň</a:t>
            </a:r>
          </a:p>
        </p:txBody>
      </p:sp>
      <p:sp>
        <p:nvSpPr>
          <p:cNvPr id="4" name="Zástupný symbol pro datum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rtl="0"/>
            <a:fld id="{E80E63B9-08C8-439F-B734-3D7289D5CCA6}" type="datetime1">
              <a:rPr lang="cs-CZ" noProof="0" smtClean="0"/>
              <a:t>11.11.2020</a:t>
            </a:fld>
            <a:endParaRPr lang="cs-CZ" noProof="0" dirty="0"/>
          </a:p>
        </p:txBody>
      </p:sp>
      <p:sp>
        <p:nvSpPr>
          <p:cNvPr id="5" name="Zástupný symbol pro zápatí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rtl="0"/>
            <a:endParaRPr lang="cs-CZ" noProof="0" dirty="0"/>
          </a:p>
        </p:txBody>
      </p:sp>
      <p:sp>
        <p:nvSpPr>
          <p:cNvPr id="6" name="Zástupný symbol pro číslo snímku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rtl="0"/>
            <a:fld id="{D57F1E4F-1CFF-5643-939E-02111984F565}" type="slidenum">
              <a:rPr lang="cs-CZ" noProof="0" smtClean="0"/>
              <a:t>‹#›</a:t>
            </a:fld>
            <a:endParaRPr lang="cs-CZ" noProof="0"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1.xml"/><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11" Type="http://schemas.openxmlformats.org/officeDocument/2006/relationships/image" Target="../media/image17.jpeg"/><Relationship Id="rId5" Type="http://schemas.openxmlformats.org/officeDocument/2006/relationships/diagramColors" Target="../diagrams/colors1.xml"/><Relationship Id="rId10" Type="http://schemas.openxmlformats.org/officeDocument/2006/relationships/image" Target="../media/image16.jpeg"/><Relationship Id="rId4" Type="http://schemas.openxmlformats.org/officeDocument/2006/relationships/diagramQuickStyle" Target="../diagrams/quickStyle1.xml"/><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Obdélník 27">
            <a:extLst>
              <a:ext uri="{FF2B5EF4-FFF2-40B4-BE49-F238E27FC236}">
                <a16:creationId xmlns:a16="http://schemas.microsoft.com/office/drawing/2014/main" id="{A4322390-8B58-46BE-88EB-D9FD30C08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pic>
        <p:nvPicPr>
          <p:cNvPr id="7" name="Obrázek 6">
            <a:extLst>
              <a:ext uri="{FF2B5EF4-FFF2-40B4-BE49-F238E27FC236}">
                <a16:creationId xmlns:a16="http://schemas.microsoft.com/office/drawing/2014/main" id="{FE29227B-4703-4DAD-A51E-EBA7FE3BC51A}"/>
              </a:ext>
              <a:ext uri="{C183D7F6-B498-43B3-948B-1728B52AA6E4}">
                <adec:decorative xmlns:adec="http://schemas.microsoft.com/office/drawing/2017/decorative" val="1"/>
              </a:ext>
            </a:extLst>
          </p:cNvPr>
          <p:cNvPicPr>
            <a:picLocks noChangeAspect="1"/>
          </p:cNvPicPr>
          <p:nvPr/>
        </p:nvPicPr>
        <p:blipFill rotWithShape="1">
          <a:blip r:embed="rId3">
            <a:alphaModFix amt="40000"/>
          </a:blip>
          <a:srcRect l="4365" t="23391" r="4727"/>
          <a:stretch/>
        </p:blipFill>
        <p:spPr>
          <a:xfrm>
            <a:off x="20" y="10"/>
            <a:ext cx="12191980" cy="6857990"/>
          </a:xfrm>
          <a:prstGeom prst="rect">
            <a:avLst/>
          </a:prstGeom>
        </p:spPr>
      </p:pic>
      <p:sp>
        <p:nvSpPr>
          <p:cNvPr id="2" name="Nadpis 1">
            <a:extLst>
              <a:ext uri="{FF2B5EF4-FFF2-40B4-BE49-F238E27FC236}">
                <a16:creationId xmlns:a16="http://schemas.microsoft.com/office/drawing/2014/main" id="{5A42F1FE-7C96-4161-95B9-B9C1C51936E4}"/>
              </a:ext>
            </a:extLst>
          </p:cNvPr>
          <p:cNvSpPr>
            <a:spLocks noGrp="1"/>
          </p:cNvSpPr>
          <p:nvPr>
            <p:ph type="ctrTitle"/>
          </p:nvPr>
        </p:nvSpPr>
        <p:spPr>
          <a:xfrm>
            <a:off x="-828492" y="-320500"/>
            <a:ext cx="12402105" cy="1311453"/>
          </a:xfrm>
        </p:spPr>
        <p:txBody>
          <a:bodyPr rtlCol="0">
            <a:normAutofit/>
          </a:bodyPr>
          <a:lstStyle/>
          <a:p>
            <a:pPr algn="ctr"/>
            <a:r>
              <a:rPr lang="fr-FR" sz="4000" dirty="0">
                <a:solidFill>
                  <a:schemeClr val="tx1"/>
                </a:solidFill>
              </a:rPr>
              <a:t>« Un but, l’histoire ; un moyen,</a:t>
            </a:r>
            <a:r>
              <a:rPr lang="cs-CZ" sz="4000" dirty="0">
                <a:solidFill>
                  <a:schemeClr val="tx1"/>
                </a:solidFill>
              </a:rPr>
              <a:t> </a:t>
            </a:r>
            <a:r>
              <a:rPr lang="cs-CZ" sz="4000" dirty="0" err="1">
                <a:solidFill>
                  <a:schemeClr val="tx1"/>
                </a:solidFill>
              </a:rPr>
              <a:t>le</a:t>
            </a:r>
            <a:r>
              <a:rPr lang="cs-CZ" sz="4000" dirty="0">
                <a:solidFill>
                  <a:schemeClr val="tx1"/>
                </a:solidFill>
              </a:rPr>
              <a:t> </a:t>
            </a:r>
            <a:r>
              <a:rPr lang="cs-CZ" sz="4000" dirty="0" err="1">
                <a:solidFill>
                  <a:schemeClr val="tx1"/>
                </a:solidFill>
              </a:rPr>
              <a:t>rom</a:t>
            </a:r>
            <a:r>
              <a:rPr lang="fr-FR" sz="4000" dirty="0">
                <a:solidFill>
                  <a:schemeClr val="tx1"/>
                </a:solidFill>
              </a:rPr>
              <a:t>an »</a:t>
            </a:r>
            <a:endParaRPr lang="cs-CZ" sz="4000" dirty="0">
              <a:solidFill>
                <a:schemeClr val="tx1"/>
              </a:solidFill>
            </a:endParaRPr>
          </a:p>
        </p:txBody>
      </p:sp>
      <p:sp>
        <p:nvSpPr>
          <p:cNvPr id="3" name="Podnadpis 2">
            <a:extLst>
              <a:ext uri="{FF2B5EF4-FFF2-40B4-BE49-F238E27FC236}">
                <a16:creationId xmlns:a16="http://schemas.microsoft.com/office/drawing/2014/main" id="{C8525207-C54B-46FA-899C-064FCA594382}"/>
              </a:ext>
            </a:extLst>
          </p:cNvPr>
          <p:cNvSpPr>
            <a:spLocks noGrp="1"/>
          </p:cNvSpPr>
          <p:nvPr>
            <p:ph type="subTitle" idx="1"/>
          </p:nvPr>
        </p:nvSpPr>
        <p:spPr>
          <a:xfrm>
            <a:off x="947292" y="6146604"/>
            <a:ext cx="10297415" cy="861420"/>
          </a:xfrm>
        </p:spPr>
        <p:txBody>
          <a:bodyPr rtlCol="0">
            <a:noAutofit/>
          </a:bodyPr>
          <a:lstStyle/>
          <a:p>
            <a:pPr lvl="0" algn="ctr">
              <a:lnSpc>
                <a:spcPct val="115000"/>
              </a:lnSpc>
              <a:spcAft>
                <a:spcPts val="1000"/>
              </a:spcAft>
            </a:pPr>
            <a:r>
              <a:rPr lang="fr-FR" sz="2500" b="1" dirty="0">
                <a:effectLst/>
                <a:latin typeface="+mn-lt"/>
                <a:ea typeface="Calibri" panose="020F0502020204030204" pitchFamily="34" charset="0"/>
                <a:cs typeface="Times New Roman" panose="02020603050405020304" pitchFamily="18" charset="0"/>
              </a:rPr>
              <a:t>organisation et composition de la</a:t>
            </a:r>
            <a:r>
              <a:rPr lang="fr-FR" sz="2500" b="1" i="1" dirty="0">
                <a:effectLst/>
                <a:latin typeface="+mn-lt"/>
                <a:ea typeface="Calibri" panose="020F0502020204030204" pitchFamily="34" charset="0"/>
                <a:cs typeface="Times New Roman" panose="02020603050405020304" pitchFamily="18" charset="0"/>
              </a:rPr>
              <a:t> Comédie humaine</a:t>
            </a:r>
            <a:r>
              <a:rPr lang="fr-FR" sz="2500" b="1" dirty="0">
                <a:effectLst/>
                <a:latin typeface="+mn-lt"/>
                <a:ea typeface="Calibri" panose="020F0502020204030204" pitchFamily="34" charset="0"/>
                <a:cs typeface="Times New Roman" panose="02020603050405020304" pitchFamily="18" charset="0"/>
              </a:rPr>
              <a:t> </a:t>
            </a:r>
            <a:endParaRPr lang="cs-CZ" sz="2500" dirty="0">
              <a:effectLst/>
              <a:latin typeface="+mn-lt"/>
              <a:ea typeface="Calibri" panose="020F0502020204030204" pitchFamily="34" charset="0"/>
              <a:cs typeface="Times New Roman" panose="02020603050405020304" pitchFamily="18" charset="0"/>
            </a:endParaRPr>
          </a:p>
        </p:txBody>
      </p:sp>
      <p:sp>
        <p:nvSpPr>
          <p:cNvPr id="30" name="Obdélník 29">
            <a:extLst>
              <a:ext uri="{FF2B5EF4-FFF2-40B4-BE49-F238E27FC236}">
                <a16:creationId xmlns:a16="http://schemas.microsoft.com/office/drawing/2014/main" id="{C885E190-58DD-42DD-A4A8-401E15C92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1026" name="Picture 2">
            <a:extLst>
              <a:ext uri="{FF2B5EF4-FFF2-40B4-BE49-F238E27FC236}">
                <a16:creationId xmlns:a16="http://schemas.microsoft.com/office/drawing/2014/main" id="{8AEF5A84-8C2D-42D8-875B-0D4352C913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50" t="4742" r="8834" b="5316"/>
          <a:stretch/>
        </p:blipFill>
        <p:spPr bwMode="auto">
          <a:xfrm>
            <a:off x="2327499" y="1210494"/>
            <a:ext cx="6920148" cy="4851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990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53D67D-BBDE-4EBF-8197-8EE2C5044C9E}"/>
              </a:ext>
            </a:extLst>
          </p:cNvPr>
          <p:cNvSpPr>
            <a:spLocks noGrp="1"/>
          </p:cNvSpPr>
          <p:nvPr>
            <p:ph type="title"/>
          </p:nvPr>
        </p:nvSpPr>
        <p:spPr>
          <a:xfrm>
            <a:off x="646111" y="452718"/>
            <a:ext cx="9404723" cy="1400530"/>
          </a:xfrm>
        </p:spPr>
        <p:txBody>
          <a:bodyPr anchor="t">
            <a:normAutofit/>
          </a:bodyPr>
          <a:lstStyle/>
          <a:p>
            <a:r>
              <a:rPr lang="fr-FR" sz="3600" i="1" dirty="0"/>
              <a:t>III. Études analytiques</a:t>
            </a:r>
            <a:endParaRPr lang="cs-CZ" sz="3600" dirty="0"/>
          </a:p>
        </p:txBody>
      </p:sp>
      <p:sp>
        <p:nvSpPr>
          <p:cNvPr id="4" name="Zástupný text 3">
            <a:extLst>
              <a:ext uri="{FF2B5EF4-FFF2-40B4-BE49-F238E27FC236}">
                <a16:creationId xmlns:a16="http://schemas.microsoft.com/office/drawing/2014/main" id="{6C876859-45D4-4B0E-BFFC-688F6858D77C}"/>
              </a:ext>
            </a:extLst>
          </p:cNvPr>
          <p:cNvSpPr>
            <a:spLocks noGrp="1"/>
          </p:cNvSpPr>
          <p:nvPr>
            <p:ph sz="half" idx="1"/>
          </p:nvPr>
        </p:nvSpPr>
        <p:spPr>
          <a:xfrm>
            <a:off x="1103312" y="2060575"/>
            <a:ext cx="4396339" cy="4195763"/>
          </a:xfrm>
        </p:spPr>
        <p:txBody>
          <a:bodyPr>
            <a:normAutofit/>
          </a:bodyPr>
          <a:lstStyle/>
          <a:p>
            <a:pPr algn="just"/>
            <a:r>
              <a:rPr lang="fr-FR" dirty="0"/>
              <a:t>« </a:t>
            </a:r>
            <a:r>
              <a:rPr lang="fr-FR" i="1" dirty="0"/>
              <a:t>Puis, après les effets et les causes, viendront les Etudes analytiques, dont fait partie la Physiologie du mariage, car après les effets et les causes doivent se rechercher les principes. Les mœurs sont le spectacle, les causes sont les coulisses et les machines. Les principes, c’est l’auteur. </a:t>
            </a:r>
            <a:r>
              <a:rPr lang="fr-FR" dirty="0"/>
              <a:t>» Balzac à madame Hanska, le 26 octobre 1834)</a:t>
            </a:r>
            <a:endParaRPr lang="cs-CZ" dirty="0"/>
          </a:p>
        </p:txBody>
      </p:sp>
      <p:pic>
        <p:nvPicPr>
          <p:cNvPr id="4098" name="Picture 2" descr="Amazon.fr - Physiologie du mariage: meditations de philosophie eclectique sur  le bonheur et le malheur conjugal - Balzac, Honore, Oliver, Andrew - Livres">
            <a:extLst>
              <a:ext uri="{FF2B5EF4-FFF2-40B4-BE49-F238E27FC236}">
                <a16:creationId xmlns:a16="http://schemas.microsoft.com/office/drawing/2014/main" id="{548B1C17-0AE8-40E7-9C92-467345108BB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487584" y="2056092"/>
            <a:ext cx="2730159" cy="4200245"/>
          </a:xfrm>
          <a:prstGeom prst="rect">
            <a:avLst/>
          </a:prstGeom>
          <a:solidFill>
            <a:srgbClr val="FFFFFF"/>
          </a:solidFill>
        </p:spPr>
      </p:pic>
    </p:spTree>
    <p:extLst>
      <p:ext uri="{BB962C8B-B14F-4D97-AF65-F5344CB8AC3E}">
        <p14:creationId xmlns:p14="http://schemas.microsoft.com/office/powerpoint/2010/main" val="2643913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CA4BF04-544F-4218-9584-C5296319FA04}"/>
              </a:ext>
            </a:extLst>
          </p:cNvPr>
          <p:cNvSpPr>
            <a:spLocks noGrp="1"/>
          </p:cNvSpPr>
          <p:nvPr>
            <p:ph type="title"/>
          </p:nvPr>
        </p:nvSpPr>
        <p:spPr/>
        <p:txBody>
          <a:bodyPr>
            <a:normAutofit fontScale="90000"/>
          </a:bodyPr>
          <a:lstStyle/>
          <a:p>
            <a:r>
              <a:rPr lang="fr-FR" sz="3300" b="1" dirty="0"/>
              <a:t>Pensée politique et sociale dans </a:t>
            </a:r>
            <a:r>
              <a:rPr lang="fr-FR" sz="3300" b="1" i="1" dirty="0"/>
              <a:t>La Comédie humaine</a:t>
            </a:r>
            <a:endParaRPr lang="cs-CZ" dirty="0"/>
          </a:p>
        </p:txBody>
      </p:sp>
      <p:sp>
        <p:nvSpPr>
          <p:cNvPr id="3" name="Zástupný symbol obrázku 2">
            <a:extLst>
              <a:ext uri="{FF2B5EF4-FFF2-40B4-BE49-F238E27FC236}">
                <a16:creationId xmlns:a16="http://schemas.microsoft.com/office/drawing/2014/main" id="{8E1743F6-213E-4307-8B67-80AF4B4117D0}"/>
              </a:ext>
            </a:extLst>
          </p:cNvPr>
          <p:cNvSpPr>
            <a:spLocks noGrp="1"/>
          </p:cNvSpPr>
          <p:nvPr>
            <p:ph type="pic" idx="1"/>
          </p:nvPr>
        </p:nvSpPr>
        <p:spPr/>
      </p:sp>
      <p:sp>
        <p:nvSpPr>
          <p:cNvPr id="4" name="Zástupný text 3">
            <a:extLst>
              <a:ext uri="{FF2B5EF4-FFF2-40B4-BE49-F238E27FC236}">
                <a16:creationId xmlns:a16="http://schemas.microsoft.com/office/drawing/2014/main" id="{19B16A67-1604-4C53-982A-2E666B7202D1}"/>
              </a:ext>
            </a:extLst>
          </p:cNvPr>
          <p:cNvSpPr>
            <a:spLocks noGrp="1"/>
          </p:cNvSpPr>
          <p:nvPr>
            <p:ph type="body" sz="half" idx="2"/>
          </p:nvPr>
        </p:nvSpPr>
        <p:spPr/>
        <p:txBody>
          <a:bodyPr>
            <a:normAutofit lnSpcReduction="10000"/>
          </a:bodyPr>
          <a:lstStyle/>
          <a:p>
            <a:pPr algn="just"/>
            <a:r>
              <a:rPr lang="fr-FR" sz="2000" dirty="0"/>
              <a:t>« </a:t>
            </a:r>
            <a:r>
              <a:rPr lang="fr-FR" sz="2000" i="1" dirty="0"/>
              <a:t>J’écris à la lueur de deux Vérités éternelles : la Religion, la Monarchie, »</a:t>
            </a:r>
          </a:p>
          <a:p>
            <a:pPr algn="just"/>
            <a:r>
              <a:rPr lang="fr-FR" sz="2000" dirty="0"/>
              <a:t>(</a:t>
            </a:r>
            <a:r>
              <a:rPr lang="fr-FR" sz="2000" i="1" dirty="0"/>
              <a:t>Avant-propos </a:t>
            </a:r>
            <a:r>
              <a:rPr lang="fr-FR" sz="2000" dirty="0"/>
              <a:t>de la </a:t>
            </a:r>
            <a:r>
              <a:rPr lang="fr-FR" sz="2000" i="1" dirty="0"/>
              <a:t>Comédie humaine</a:t>
            </a:r>
            <a:r>
              <a:rPr lang="fr-FR" sz="2000" dirty="0"/>
              <a:t>)</a:t>
            </a:r>
            <a:endParaRPr lang="cs-CZ" sz="2000" dirty="0"/>
          </a:p>
        </p:txBody>
      </p:sp>
      <p:pic>
        <p:nvPicPr>
          <p:cNvPr id="6146" name="Picture 2" descr="La France de la Restauration à l'Empire (1814-1852) - Philisto">
            <a:extLst>
              <a:ext uri="{FF2B5EF4-FFF2-40B4-BE49-F238E27FC236}">
                <a16:creationId xmlns:a16="http://schemas.microsoft.com/office/drawing/2014/main" id="{1ECA925C-D203-436F-8DEF-E9C553777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3104" y="1952625"/>
            <a:ext cx="5407446" cy="295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734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ED572D-DD2A-4333-8754-6FD3284E3E8C}"/>
              </a:ext>
            </a:extLst>
          </p:cNvPr>
          <p:cNvSpPr>
            <a:spLocks noGrp="1"/>
          </p:cNvSpPr>
          <p:nvPr>
            <p:ph type="title"/>
          </p:nvPr>
        </p:nvSpPr>
        <p:spPr>
          <a:xfrm>
            <a:off x="1598936" y="768342"/>
            <a:ext cx="5092906" cy="1574808"/>
          </a:xfrm>
        </p:spPr>
        <p:txBody>
          <a:bodyPr>
            <a:normAutofit/>
          </a:bodyPr>
          <a:lstStyle/>
          <a:p>
            <a:r>
              <a:rPr lang="fr-FR" dirty="0">
                <a:latin typeface="Dante" panose="02020502050200020203" pitchFamily="18" charset="0"/>
              </a:rPr>
              <a:t>Digression III: légitimisme en France (1830-1883)</a:t>
            </a:r>
            <a:endParaRPr lang="cs-CZ" dirty="0">
              <a:latin typeface="Dante" panose="02020502050200020203" pitchFamily="18" charset="0"/>
            </a:endParaRPr>
          </a:p>
        </p:txBody>
      </p:sp>
      <p:sp>
        <p:nvSpPr>
          <p:cNvPr id="3" name="Zástupný symbol obrázku 2">
            <a:extLst>
              <a:ext uri="{FF2B5EF4-FFF2-40B4-BE49-F238E27FC236}">
                <a16:creationId xmlns:a16="http://schemas.microsoft.com/office/drawing/2014/main" id="{086F9951-F768-4F8A-B4C7-A2F7ECE3E53F}"/>
              </a:ext>
            </a:extLst>
          </p:cNvPr>
          <p:cNvSpPr>
            <a:spLocks noGrp="1"/>
          </p:cNvSpPr>
          <p:nvPr>
            <p:ph type="pic" idx="1"/>
          </p:nvPr>
        </p:nvSpPr>
        <p:spPr/>
      </p:sp>
      <p:sp>
        <p:nvSpPr>
          <p:cNvPr id="4" name="Zástupný text 3">
            <a:extLst>
              <a:ext uri="{FF2B5EF4-FFF2-40B4-BE49-F238E27FC236}">
                <a16:creationId xmlns:a16="http://schemas.microsoft.com/office/drawing/2014/main" id="{D2893899-DB66-4EE4-BE0E-26126FA5C0D6}"/>
              </a:ext>
            </a:extLst>
          </p:cNvPr>
          <p:cNvSpPr>
            <a:spLocks noGrp="1"/>
          </p:cNvSpPr>
          <p:nvPr>
            <p:ph type="body" sz="half" idx="2"/>
          </p:nvPr>
        </p:nvSpPr>
        <p:spPr>
          <a:xfrm>
            <a:off x="1154954" y="2533650"/>
            <a:ext cx="5084979" cy="4000500"/>
          </a:xfrm>
        </p:spPr>
        <p:txBody>
          <a:bodyPr>
            <a:normAutofit/>
          </a:bodyPr>
          <a:lstStyle/>
          <a:p>
            <a:pPr marL="285750" indent="-285750">
              <a:buFont typeface="Arial" panose="020B0604020202020204" pitchFamily="34" charset="0"/>
              <a:buChar char="•"/>
            </a:pPr>
            <a:r>
              <a:rPr lang="fr-FR" sz="2000" dirty="0">
                <a:latin typeface="Dante" panose="02020502050200020203" pitchFamily="18" charset="0"/>
                <a:cs typeface="Aldhabi" panose="020B0604020202020204" pitchFamily="2" charset="-78"/>
              </a:rPr>
              <a:t>Légitimistes: partisans de la branche aînée des Bourbons, de la restitution de la monarchie sous son sceptre</a:t>
            </a:r>
          </a:p>
          <a:p>
            <a:pPr marL="285750" indent="-285750">
              <a:buFont typeface="Arial" panose="020B0604020202020204" pitchFamily="34" charset="0"/>
              <a:buChar char="•"/>
            </a:pPr>
            <a:r>
              <a:rPr lang="fr-FR" sz="2000" dirty="0">
                <a:latin typeface="Dante" panose="02020502050200020203" pitchFamily="18" charset="0"/>
                <a:cs typeface="Aldhabi" panose="020B0604020202020204" pitchFamily="2" charset="-78"/>
              </a:rPr>
              <a:t>Opposition de droite pendant la Monarchie de Juliet </a:t>
            </a:r>
          </a:p>
          <a:p>
            <a:pPr marL="285750" indent="-285750">
              <a:buFont typeface="Arial" panose="020B0604020202020204" pitchFamily="34" charset="0"/>
              <a:buChar char="•"/>
            </a:pPr>
            <a:r>
              <a:rPr lang="fr-FR" sz="2000" dirty="0">
                <a:latin typeface="Dante" panose="02020502050200020203" pitchFamily="18" charset="0"/>
                <a:cs typeface="Aldhabi" panose="020B0604020202020204" pitchFamily="2" charset="-78"/>
              </a:rPr>
              <a:t>1830: la Révolution de Juillet (Charles X abdique)</a:t>
            </a:r>
          </a:p>
          <a:p>
            <a:pPr marL="285750" indent="-285750">
              <a:buFont typeface="Arial" panose="020B0604020202020204" pitchFamily="34" charset="0"/>
              <a:buChar char="•"/>
            </a:pPr>
            <a:r>
              <a:rPr lang="fr-FR" sz="2000" dirty="0">
                <a:latin typeface="Dante" panose="02020502050200020203" pitchFamily="18" charset="0"/>
                <a:cs typeface="Aldhabi" panose="020B0604020202020204" pitchFamily="2" charset="-78"/>
              </a:rPr>
              <a:t>1883: mort de Henri, duc de Bordeau (petit-fils de Charles X)</a:t>
            </a:r>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endParaRPr lang="fr-FR" sz="2000" dirty="0"/>
          </a:p>
        </p:txBody>
      </p:sp>
      <p:pic>
        <p:nvPicPr>
          <p:cNvPr id="7170" name="Picture 2">
            <a:extLst>
              <a:ext uri="{FF2B5EF4-FFF2-40B4-BE49-F238E27FC236}">
                <a16:creationId xmlns:a16="http://schemas.microsoft.com/office/drawing/2014/main" id="{BADC6794-F928-4A74-8A5D-3B15AB9653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0" y="1385788"/>
            <a:ext cx="4036494" cy="447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496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DB29AE-69DF-49C4-9324-E21AF2EEFEC5}"/>
              </a:ext>
            </a:extLst>
          </p:cNvPr>
          <p:cNvSpPr>
            <a:spLocks noGrp="1"/>
          </p:cNvSpPr>
          <p:nvPr>
            <p:ph type="title"/>
          </p:nvPr>
        </p:nvSpPr>
        <p:spPr>
          <a:xfrm>
            <a:off x="780142" y="213542"/>
            <a:ext cx="5092906" cy="1574808"/>
          </a:xfrm>
        </p:spPr>
        <p:txBody>
          <a:bodyPr>
            <a:normAutofit/>
          </a:bodyPr>
          <a:lstStyle/>
          <a:p>
            <a:r>
              <a:rPr lang="fr-FR" sz="3000" dirty="0"/>
              <a:t>Conservatisme de Balzac</a:t>
            </a:r>
            <a:endParaRPr lang="cs-CZ" sz="3000" dirty="0"/>
          </a:p>
        </p:txBody>
      </p:sp>
      <p:sp>
        <p:nvSpPr>
          <p:cNvPr id="3" name="Zástupný symbol obrázku 2">
            <a:extLst>
              <a:ext uri="{FF2B5EF4-FFF2-40B4-BE49-F238E27FC236}">
                <a16:creationId xmlns:a16="http://schemas.microsoft.com/office/drawing/2014/main" id="{FA1B8AB5-5DAE-4D15-9B80-1A3D1A838550}"/>
              </a:ext>
            </a:extLst>
          </p:cNvPr>
          <p:cNvSpPr>
            <a:spLocks noGrp="1"/>
          </p:cNvSpPr>
          <p:nvPr>
            <p:ph type="pic" idx="1"/>
          </p:nvPr>
        </p:nvSpPr>
        <p:spPr/>
      </p:sp>
      <p:sp>
        <p:nvSpPr>
          <p:cNvPr id="4" name="Zástupný text 3">
            <a:extLst>
              <a:ext uri="{FF2B5EF4-FFF2-40B4-BE49-F238E27FC236}">
                <a16:creationId xmlns:a16="http://schemas.microsoft.com/office/drawing/2014/main" id="{ACAF4A77-D7B4-4FD0-9D78-A934132B1724}"/>
              </a:ext>
            </a:extLst>
          </p:cNvPr>
          <p:cNvSpPr>
            <a:spLocks noGrp="1"/>
          </p:cNvSpPr>
          <p:nvPr>
            <p:ph type="body" sz="half" idx="2"/>
          </p:nvPr>
        </p:nvSpPr>
        <p:spPr>
          <a:xfrm>
            <a:off x="557191" y="1912174"/>
            <a:ext cx="5055151" cy="3088451"/>
          </a:xfrm>
        </p:spPr>
        <p:txBody>
          <a:bodyPr>
            <a:noAutofit/>
          </a:bodyPr>
          <a:lstStyle/>
          <a:p>
            <a:pPr algn="just"/>
            <a:r>
              <a:rPr lang="fr-FR" sz="1800" dirty="0"/>
              <a:t>« </a:t>
            </a:r>
            <a:r>
              <a:rPr lang="fr-FR" sz="1800" i="1" dirty="0"/>
              <a:t>Qu’est-ce que la France de 1840 ? un pays exclusivement occupé d’intérêts matériels, sans patriotisme, sans conscience, où le pouvoir est sans force, où l’Élection, fruit du libre arbitre et de la liberté politique, n’élève que les médiocrités, où la force brutale est devenue nécessaire contre les violences populaires, et où la discussion, étendue aux moindres choses, étouffe toute action du corps politique ; où l’argent domine toutes les questions, et où l’individualisme, produit horrible de la division à l’infini des héritages qui supprime la famille, dévorera tout, même la nation, que l’égoïsme livrera quelque jour à l’invasion</a:t>
            </a:r>
            <a:r>
              <a:rPr lang="fr-FR" sz="1800" dirty="0"/>
              <a:t>. » (</a:t>
            </a:r>
            <a:r>
              <a:rPr lang="fr-FR" sz="1800" i="1" dirty="0"/>
              <a:t>Sur Catherine de Médicis</a:t>
            </a:r>
            <a:r>
              <a:rPr lang="fr-FR" sz="1800" dirty="0"/>
              <a:t>, Préface)</a:t>
            </a:r>
            <a:endParaRPr lang="cs-CZ" sz="1800" dirty="0"/>
          </a:p>
        </p:txBody>
      </p:sp>
      <p:pic>
        <p:nvPicPr>
          <p:cNvPr id="1028" name="Picture 4">
            <a:extLst>
              <a:ext uri="{FF2B5EF4-FFF2-40B4-BE49-F238E27FC236}">
                <a16:creationId xmlns:a16="http://schemas.microsoft.com/office/drawing/2014/main" id="{981FEF75-B897-4AFD-AD7B-31A80C4116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76" t="2552" r="12533" b="6477"/>
          <a:stretch/>
        </p:blipFill>
        <p:spPr bwMode="auto">
          <a:xfrm>
            <a:off x="5791200" y="1248979"/>
            <a:ext cx="5695950" cy="441483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2D6F9B89-09FC-4271-871C-1F3C469290EE}"/>
              </a:ext>
            </a:extLst>
          </p:cNvPr>
          <p:cNvSpPr txBox="1"/>
          <p:nvPr/>
        </p:nvSpPr>
        <p:spPr>
          <a:xfrm>
            <a:off x="6298429" y="5820979"/>
            <a:ext cx="4972050" cy="646331"/>
          </a:xfrm>
          <a:prstGeom prst="rect">
            <a:avLst/>
          </a:prstGeom>
          <a:noFill/>
        </p:spPr>
        <p:txBody>
          <a:bodyPr wrap="square" rtlCol="0">
            <a:spAutoFit/>
          </a:bodyPr>
          <a:lstStyle/>
          <a:p>
            <a:pPr algn="ctr"/>
            <a:r>
              <a:rPr lang="fr-FR" dirty="0"/>
              <a:t>« Monsieur Prudhomme »: caricature de 1857</a:t>
            </a:r>
            <a:endParaRPr lang="cs-CZ" dirty="0"/>
          </a:p>
        </p:txBody>
      </p:sp>
    </p:spTree>
    <p:extLst>
      <p:ext uri="{BB962C8B-B14F-4D97-AF65-F5344CB8AC3E}">
        <p14:creationId xmlns:p14="http://schemas.microsoft.com/office/powerpoint/2010/main" val="1268043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121D20A-AC91-40FB-9DD8-135D001E5EFD}"/>
              </a:ext>
            </a:extLst>
          </p:cNvPr>
          <p:cNvSpPr>
            <a:spLocks noGrp="1"/>
          </p:cNvSpPr>
          <p:nvPr>
            <p:ph type="title"/>
          </p:nvPr>
        </p:nvSpPr>
        <p:spPr>
          <a:xfrm>
            <a:off x="1057297" y="-150920"/>
            <a:ext cx="8202111" cy="1447800"/>
          </a:xfrm>
        </p:spPr>
        <p:txBody>
          <a:bodyPr rtlCol="0" anchor="b">
            <a:noAutofit/>
          </a:bodyPr>
          <a:lstStyle/>
          <a:p>
            <a:r>
              <a:rPr lang="cs-CZ" sz="3000" b="1" dirty="0"/>
              <a:t>Pour</a:t>
            </a:r>
            <a:r>
              <a:rPr lang="fr-FR" sz="3000" b="1" dirty="0"/>
              <a:t>quoi « </a:t>
            </a:r>
            <a:r>
              <a:rPr lang="fr-FR" sz="3000" b="1" i="1" dirty="0"/>
              <a:t>La Comédie humaine</a:t>
            </a:r>
            <a:r>
              <a:rPr lang="fr-FR" sz="3000" b="1" dirty="0"/>
              <a:t> »?</a:t>
            </a:r>
            <a:endParaRPr lang="cs-CZ" sz="3000" b="1" dirty="0"/>
          </a:p>
        </p:txBody>
      </p:sp>
      <p:pic>
        <p:nvPicPr>
          <p:cNvPr id="2050" name="Picture 2" descr="Božská komedie – Wikipedie">
            <a:extLst>
              <a:ext uri="{FF2B5EF4-FFF2-40B4-BE49-F238E27FC236}">
                <a16:creationId xmlns:a16="http://schemas.microsoft.com/office/drawing/2014/main" id="{2902DE05-72E3-41BB-AD34-EB06337CA6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478" b="-2"/>
          <a:stretch/>
        </p:blipFill>
        <p:spPr bwMode="auto">
          <a:xfrm>
            <a:off x="4784616" y="1447800"/>
            <a:ext cx="5195997" cy="4572000"/>
          </a:xfrm>
          <a:prstGeom prst="rect">
            <a:avLst/>
          </a:prstGeom>
          <a:solidFill>
            <a:srgbClr val="FFFFFF"/>
          </a:solidFill>
        </p:spPr>
      </p:pic>
      <p:sp>
        <p:nvSpPr>
          <p:cNvPr id="4" name="Zástupný obsah 3">
            <a:extLst>
              <a:ext uri="{FF2B5EF4-FFF2-40B4-BE49-F238E27FC236}">
                <a16:creationId xmlns:a16="http://schemas.microsoft.com/office/drawing/2014/main" id="{361E8DF3-DA9A-4027-AF65-B17E8FE2634A}"/>
              </a:ext>
            </a:extLst>
          </p:cNvPr>
          <p:cNvSpPr>
            <a:spLocks noGrp="1"/>
          </p:cNvSpPr>
          <p:nvPr>
            <p:ph type="body" sz="half" idx="2"/>
          </p:nvPr>
        </p:nvSpPr>
        <p:spPr>
          <a:xfrm>
            <a:off x="1057297" y="1981200"/>
            <a:ext cx="3401063" cy="4038600"/>
          </a:xfrm>
        </p:spPr>
        <p:txBody>
          <a:bodyPr>
            <a:normAutofit/>
          </a:bodyPr>
          <a:lstStyle/>
          <a:p>
            <a:pPr marL="285750" indent="-285750" algn="just">
              <a:buFont typeface="Arial" panose="020B0604020202020204" pitchFamily="34" charset="0"/>
              <a:buChar char="•"/>
            </a:pPr>
            <a:r>
              <a:rPr lang="fr-FR" sz="2000" dirty="0"/>
              <a:t>Le titre inventé en 1840, officialisé en 1842</a:t>
            </a:r>
          </a:p>
          <a:p>
            <a:pPr marL="285750" indent="-285750" algn="just">
              <a:buFont typeface="Arial" panose="020B0604020202020204" pitchFamily="34" charset="0"/>
              <a:buChar char="•"/>
            </a:pPr>
            <a:r>
              <a:rPr lang="fr-FR" sz="2000" dirty="0"/>
              <a:t>Allusion à </a:t>
            </a:r>
            <a:r>
              <a:rPr lang="fr-FR" sz="2000" i="1" dirty="0"/>
              <a:t>La Divina Commedia </a:t>
            </a:r>
            <a:r>
              <a:rPr lang="fr-FR" sz="2000" dirty="0"/>
              <a:t>de Dante Alighieri (1265-1321)</a:t>
            </a:r>
          </a:p>
          <a:p>
            <a:pPr marL="285750" indent="-285750" algn="just">
              <a:buFont typeface="Arial" panose="020B0604020202020204" pitchFamily="34" charset="0"/>
              <a:buChar char="•"/>
            </a:pPr>
            <a:r>
              <a:rPr lang="fr-FR" sz="2000" dirty="0"/>
              <a:t>Théologie médiévale x « histoire de mœurs » moderne </a:t>
            </a:r>
          </a:p>
          <a:p>
            <a:pPr marL="285750" indent="-285750" algn="just">
              <a:buFont typeface="Arial" panose="020B0604020202020204" pitchFamily="34" charset="0"/>
              <a:buChar char="•"/>
            </a:pPr>
            <a:r>
              <a:rPr lang="fr-FR" sz="2000" dirty="0"/>
              <a:t>Dante dans </a:t>
            </a:r>
            <a:r>
              <a:rPr lang="fr-FR" sz="2000" i="1" dirty="0"/>
              <a:t>La Comédie humaine</a:t>
            </a:r>
            <a:r>
              <a:rPr lang="fr-FR" sz="2000" dirty="0"/>
              <a:t>: </a:t>
            </a:r>
            <a:r>
              <a:rPr lang="fr-FR" sz="2000" i="1" dirty="0"/>
              <a:t>Les Proscrits </a:t>
            </a:r>
            <a:r>
              <a:rPr lang="fr-FR" sz="2000" dirty="0"/>
              <a:t>(1831)</a:t>
            </a:r>
            <a:endParaRPr lang="cs-CZ" sz="2000" dirty="0"/>
          </a:p>
        </p:txBody>
      </p:sp>
    </p:spTree>
    <p:extLst>
      <p:ext uri="{BB962C8B-B14F-4D97-AF65-F5344CB8AC3E}">
        <p14:creationId xmlns:p14="http://schemas.microsoft.com/office/powerpoint/2010/main" val="251578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3AD294-6D8C-485A-9BA0-139EE80FB48C}"/>
              </a:ext>
            </a:extLst>
          </p:cNvPr>
          <p:cNvSpPr>
            <a:spLocks noGrp="1"/>
          </p:cNvSpPr>
          <p:nvPr>
            <p:ph type="title"/>
          </p:nvPr>
        </p:nvSpPr>
        <p:spPr>
          <a:xfrm>
            <a:off x="628651" y="419100"/>
            <a:ext cx="4886324" cy="1447800"/>
          </a:xfrm>
        </p:spPr>
        <p:txBody>
          <a:bodyPr/>
          <a:lstStyle/>
          <a:p>
            <a:pPr>
              <a:lnSpc>
                <a:spcPct val="115000"/>
              </a:lnSpc>
              <a:spcAft>
                <a:spcPts val="1000"/>
              </a:spcAft>
            </a:pPr>
            <a:r>
              <a:rPr lang="fr-FR" sz="3000" b="1" dirty="0">
                <a:effectLst/>
                <a:ea typeface="Calibri" panose="020F0502020204030204" pitchFamily="34" charset="0"/>
                <a:cs typeface="Times New Roman" panose="02020603050405020304" pitchFamily="18" charset="0"/>
              </a:rPr>
              <a:t>Composition de </a:t>
            </a:r>
            <a:r>
              <a:rPr lang="fr-FR" sz="3000" b="1" i="1" dirty="0">
                <a:effectLst/>
                <a:ea typeface="Calibri" panose="020F0502020204030204" pitchFamily="34" charset="0"/>
                <a:cs typeface="Times New Roman" panose="02020603050405020304" pitchFamily="18" charset="0"/>
              </a:rPr>
              <a:t>La Comédie humaine</a:t>
            </a:r>
            <a:br>
              <a:rPr lang="cs-CZ" sz="2000" dirty="0">
                <a:effectLst/>
                <a:ea typeface="Calibri" panose="020F0502020204030204" pitchFamily="34" charset="0"/>
                <a:cs typeface="Times New Roman" panose="02020603050405020304" pitchFamily="18" charset="0"/>
              </a:rPr>
            </a:br>
            <a:endParaRPr lang="cs-CZ" dirty="0"/>
          </a:p>
        </p:txBody>
      </p:sp>
      <p:sp>
        <p:nvSpPr>
          <p:cNvPr id="3" name="Zástupný obsah 2">
            <a:extLst>
              <a:ext uri="{FF2B5EF4-FFF2-40B4-BE49-F238E27FC236}">
                <a16:creationId xmlns:a16="http://schemas.microsoft.com/office/drawing/2014/main" id="{7E72AB0E-4B66-4152-8B45-D1613E6B6D67}"/>
              </a:ext>
            </a:extLst>
          </p:cNvPr>
          <p:cNvSpPr>
            <a:spLocks noGrp="1"/>
          </p:cNvSpPr>
          <p:nvPr>
            <p:ph idx="1"/>
          </p:nvPr>
        </p:nvSpPr>
        <p:spPr/>
        <p:txBody>
          <a:bodyPr/>
          <a:lstStyle/>
          <a:p>
            <a:endParaRPr lang="cs-CZ"/>
          </a:p>
        </p:txBody>
      </p:sp>
      <p:sp>
        <p:nvSpPr>
          <p:cNvPr id="4" name="Zástupný text 3">
            <a:extLst>
              <a:ext uri="{FF2B5EF4-FFF2-40B4-BE49-F238E27FC236}">
                <a16:creationId xmlns:a16="http://schemas.microsoft.com/office/drawing/2014/main" id="{6E699D68-10CC-440D-8892-71074F43321F}"/>
              </a:ext>
            </a:extLst>
          </p:cNvPr>
          <p:cNvSpPr>
            <a:spLocks noGrp="1"/>
          </p:cNvSpPr>
          <p:nvPr>
            <p:ph type="body" sz="half" idx="2"/>
          </p:nvPr>
        </p:nvSpPr>
        <p:spPr>
          <a:xfrm>
            <a:off x="285751" y="2286000"/>
            <a:ext cx="4800600" cy="2895599"/>
          </a:xfrm>
        </p:spPr>
        <p:txBody>
          <a:bodyPr>
            <a:normAutofit lnSpcReduction="10000"/>
          </a:bodyPr>
          <a:lstStyle/>
          <a:p>
            <a:pPr algn="just"/>
            <a:r>
              <a:rPr lang="fr-FR" sz="2000" dirty="0"/>
              <a:t>« </a:t>
            </a:r>
            <a:r>
              <a:rPr lang="fr-FR" sz="2000" i="1" dirty="0"/>
              <a:t>Balzac a écrit non pas pour le simple plaisir de l’imagination, mais pour les archives de l’histoire des mœurs, les mémoires du demi-siècle qui vient de s’écouler </a:t>
            </a:r>
            <a:r>
              <a:rPr lang="fr-FR" sz="2000" dirty="0"/>
              <a:t>» (George Sand)</a:t>
            </a:r>
          </a:p>
          <a:p>
            <a:pPr algn="just"/>
            <a:r>
              <a:rPr lang="fr-FR" sz="2000" dirty="0"/>
              <a:t>« </a:t>
            </a:r>
            <a:r>
              <a:rPr lang="fr-FR" sz="2000" i="1" dirty="0"/>
              <a:t>Tous ses livres ne forment qu’un livre, livre vivant, lumineux, profond</a:t>
            </a:r>
            <a:r>
              <a:rPr lang="fr-FR" sz="2000" dirty="0"/>
              <a:t>. » (Victor Hugo)</a:t>
            </a:r>
          </a:p>
          <a:p>
            <a:pPr algn="just"/>
            <a:endParaRPr lang="cs-CZ" sz="2000" dirty="0"/>
          </a:p>
        </p:txBody>
      </p:sp>
      <p:pic>
        <p:nvPicPr>
          <p:cNvPr id="3074" name="Picture 2" descr="Balzac – La Comédie humaine – Avant-propos – La 25">
            <a:extLst>
              <a:ext uri="{FF2B5EF4-FFF2-40B4-BE49-F238E27FC236}">
                <a16:creationId xmlns:a16="http://schemas.microsoft.com/office/drawing/2014/main" id="{77C23240-E958-40B1-B88B-6EFCA1D584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7525" y="0"/>
            <a:ext cx="65944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726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0F49DC4-686B-4F9C-9A97-D6186E571D1D}"/>
              </a:ext>
            </a:extLst>
          </p:cNvPr>
          <p:cNvSpPr>
            <a:spLocks noGrp="1"/>
          </p:cNvSpPr>
          <p:nvPr>
            <p:ph type="title"/>
          </p:nvPr>
        </p:nvSpPr>
        <p:spPr>
          <a:xfrm>
            <a:off x="751850" y="-107271"/>
            <a:ext cx="6630764" cy="1447800"/>
          </a:xfrm>
        </p:spPr>
        <p:txBody>
          <a:bodyPr/>
          <a:lstStyle/>
          <a:p>
            <a:r>
              <a:rPr lang="fr-FR" sz="3600" dirty="0">
                <a:latin typeface="Dante" panose="02020502050200020203" pitchFamily="18" charset="0"/>
              </a:rPr>
              <a:t>Digression I: mode des «  scènes »</a:t>
            </a:r>
            <a:endParaRPr lang="cs-CZ" sz="3600" dirty="0">
              <a:latin typeface="Dante" panose="02020502050200020203" pitchFamily="18" charset="0"/>
            </a:endParaRPr>
          </a:p>
        </p:txBody>
      </p:sp>
      <p:sp>
        <p:nvSpPr>
          <p:cNvPr id="3" name="Zástupný obsah 2">
            <a:extLst>
              <a:ext uri="{FF2B5EF4-FFF2-40B4-BE49-F238E27FC236}">
                <a16:creationId xmlns:a16="http://schemas.microsoft.com/office/drawing/2014/main" id="{AD386349-2499-4366-BE85-2A9C66C43F2B}"/>
              </a:ext>
            </a:extLst>
          </p:cNvPr>
          <p:cNvSpPr>
            <a:spLocks noGrp="1"/>
          </p:cNvSpPr>
          <p:nvPr>
            <p:ph idx="1"/>
          </p:nvPr>
        </p:nvSpPr>
        <p:spPr/>
        <p:txBody>
          <a:bodyPr/>
          <a:lstStyle/>
          <a:p>
            <a:endParaRPr lang="cs-CZ"/>
          </a:p>
        </p:txBody>
      </p:sp>
      <p:sp>
        <p:nvSpPr>
          <p:cNvPr id="4" name="Zástupný text 3">
            <a:extLst>
              <a:ext uri="{FF2B5EF4-FFF2-40B4-BE49-F238E27FC236}">
                <a16:creationId xmlns:a16="http://schemas.microsoft.com/office/drawing/2014/main" id="{DB456932-FE4B-4B8A-ACE0-3D0457B03265}"/>
              </a:ext>
            </a:extLst>
          </p:cNvPr>
          <p:cNvSpPr>
            <a:spLocks noGrp="1"/>
          </p:cNvSpPr>
          <p:nvPr>
            <p:ph type="body" sz="half" idx="2"/>
          </p:nvPr>
        </p:nvSpPr>
        <p:spPr>
          <a:xfrm>
            <a:off x="510855" y="1723748"/>
            <a:ext cx="3401063" cy="3546728"/>
          </a:xfrm>
        </p:spPr>
        <p:txBody>
          <a:bodyPr>
            <a:normAutofit fontScale="92500" lnSpcReduction="20000"/>
          </a:bodyPr>
          <a:lstStyle/>
          <a:p>
            <a:pPr marL="342900" indent="-342900">
              <a:buFont typeface="Arial" panose="020B0604020202020204" pitchFamily="34" charset="0"/>
              <a:buChar char="•"/>
            </a:pPr>
            <a:r>
              <a:rPr lang="fr-FR" sz="2000" i="1" dirty="0">
                <a:latin typeface="Dante" panose="02020502050200020203" pitchFamily="18" charset="0"/>
              </a:rPr>
              <a:t>« Scène » désigne souvent un ensemble d’événements, de situations typiques</a:t>
            </a:r>
            <a:r>
              <a:rPr lang="fr-FR" sz="2000" dirty="0">
                <a:latin typeface="Dante" panose="02020502050200020203" pitchFamily="18" charset="0"/>
              </a:rPr>
              <a:t>. »</a:t>
            </a:r>
          </a:p>
          <a:p>
            <a:pPr marL="342900" indent="-342900">
              <a:buFont typeface="Arial" panose="020B0604020202020204" pitchFamily="34" charset="0"/>
              <a:buChar char="•"/>
            </a:pPr>
            <a:r>
              <a:rPr lang="fr-FR" sz="2000" i="1" dirty="0">
                <a:latin typeface="Dante" panose="02020502050200020203" pitchFamily="18" charset="0"/>
              </a:rPr>
              <a:t>Les Français peints par eux-mêmes </a:t>
            </a:r>
            <a:r>
              <a:rPr lang="fr-FR" sz="2000" dirty="0">
                <a:latin typeface="Dante" panose="02020502050200020203" pitchFamily="18" charset="0"/>
              </a:rPr>
              <a:t>(1840-1842)</a:t>
            </a:r>
          </a:p>
          <a:p>
            <a:pPr marL="342900" indent="-342900">
              <a:buFont typeface="Arial" panose="020B0604020202020204" pitchFamily="34" charset="0"/>
              <a:buChar char="•"/>
            </a:pPr>
            <a:r>
              <a:rPr lang="fr-FR" sz="2000" i="1" dirty="0">
                <a:latin typeface="Dante" panose="02020502050200020203" pitchFamily="18" charset="0"/>
              </a:rPr>
              <a:t>Le Diable à Paris. Paris et les Parisiens. Mœurs et coutumes, caractères et portraits des habitants de Paris, tableau complet de leur vie privée, publique, politique, artistique, littéraire, industrielle  </a:t>
            </a:r>
            <a:r>
              <a:rPr lang="fr-FR" sz="2000" dirty="0">
                <a:latin typeface="Dante" panose="02020502050200020203" pitchFamily="18" charset="0"/>
              </a:rPr>
              <a:t>(1845-1846)</a:t>
            </a:r>
            <a:endParaRPr lang="cs-CZ" sz="2000" i="1" dirty="0">
              <a:latin typeface="Dante" panose="02020502050200020203" pitchFamily="18" charset="0"/>
            </a:endParaRPr>
          </a:p>
        </p:txBody>
      </p:sp>
      <p:pic>
        <p:nvPicPr>
          <p:cNvPr id="1026" name="Picture 2" descr="Image illustrative de l’article Le Diable à Paris">
            <a:extLst>
              <a:ext uri="{FF2B5EF4-FFF2-40B4-BE49-F238E27FC236}">
                <a16:creationId xmlns:a16="http://schemas.microsoft.com/office/drawing/2014/main" id="{C168481E-25F6-42FB-8B3D-6E7FCDB7E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9279" y="1340529"/>
            <a:ext cx="3199582" cy="44921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18220FE-F60C-4E75-B48F-4E8B1EE507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229" y="1340529"/>
            <a:ext cx="3596575" cy="4514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171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05BCF5-0B77-4B8C-B3AF-1CF3DB7C7313}"/>
              </a:ext>
            </a:extLst>
          </p:cNvPr>
          <p:cNvSpPr>
            <a:spLocks noGrp="1"/>
          </p:cNvSpPr>
          <p:nvPr>
            <p:ph type="title"/>
          </p:nvPr>
        </p:nvSpPr>
        <p:spPr>
          <a:xfrm>
            <a:off x="646111" y="452718"/>
            <a:ext cx="9404723" cy="1400530"/>
          </a:xfrm>
        </p:spPr>
        <p:txBody>
          <a:bodyPr anchor="t">
            <a:normAutofit/>
          </a:bodyPr>
          <a:lstStyle/>
          <a:p>
            <a:r>
              <a:rPr lang="fr-FR" sz="3600" dirty="0"/>
              <a:t>I. </a:t>
            </a:r>
            <a:r>
              <a:rPr lang="fr-FR" sz="3600" i="1" dirty="0"/>
              <a:t>Études de mœurs </a:t>
            </a:r>
            <a:endParaRPr lang="cs-CZ" sz="3600" dirty="0"/>
          </a:p>
        </p:txBody>
      </p:sp>
      <p:sp>
        <p:nvSpPr>
          <p:cNvPr id="4" name="Zástupný text 3">
            <a:extLst>
              <a:ext uri="{FF2B5EF4-FFF2-40B4-BE49-F238E27FC236}">
                <a16:creationId xmlns:a16="http://schemas.microsoft.com/office/drawing/2014/main" id="{B69C591F-1321-4B31-8CCF-91818405C140}"/>
              </a:ext>
            </a:extLst>
          </p:cNvPr>
          <p:cNvSpPr>
            <a:spLocks noGrp="1"/>
          </p:cNvSpPr>
          <p:nvPr>
            <p:ph sz="half" idx="1"/>
          </p:nvPr>
        </p:nvSpPr>
        <p:spPr>
          <a:xfrm>
            <a:off x="1103312" y="2060575"/>
            <a:ext cx="4396339" cy="4195763"/>
          </a:xfrm>
        </p:spPr>
        <p:txBody>
          <a:bodyPr>
            <a:normAutofit/>
          </a:bodyPr>
          <a:lstStyle/>
          <a:p>
            <a:pPr algn="just"/>
            <a:r>
              <a:rPr lang="fr-FR" dirty="0"/>
              <a:t>« </a:t>
            </a:r>
            <a:r>
              <a:rPr lang="fr-FR" i="1" dirty="0"/>
              <a:t>Les Etudes de mœurs représenteront tous les effets sociaux sans que ni une situation de la vie, ni une physionomie, ni un caractère d’homme ou de femme, ni une manière de vivre, ni une profession, ni une zone sociale, ni un pays français, ni quoi que ce soit de l’enfance, de la vieillesse, de l’âge mûr, de la politique, de la guerre, ait été oublié. </a:t>
            </a:r>
            <a:r>
              <a:rPr lang="fr-FR" dirty="0"/>
              <a:t>» (Balzac à madame Hanska, le 26 octobre 1834)</a:t>
            </a:r>
            <a:endParaRPr lang="cs-CZ" dirty="0"/>
          </a:p>
        </p:txBody>
      </p:sp>
      <p:pic>
        <p:nvPicPr>
          <p:cNvPr id="5122" name="Picture 2" descr="Balzac, La comédie humaine, scènes de la vie privée, 1870 : Brocante Laurac  Ardeche 07">
            <a:extLst>
              <a:ext uri="{FF2B5EF4-FFF2-40B4-BE49-F238E27FC236}">
                <a16:creationId xmlns:a16="http://schemas.microsoft.com/office/drawing/2014/main" id="{47FA599D-284E-47AB-90FC-926B1CCACC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77572" y="2056092"/>
            <a:ext cx="3150183" cy="4200245"/>
          </a:xfrm>
          <a:prstGeom prst="rect">
            <a:avLst/>
          </a:prstGeom>
          <a:solidFill>
            <a:srgbClr val="FFFFFF"/>
          </a:solidFill>
        </p:spPr>
      </p:pic>
    </p:spTree>
    <p:extLst>
      <p:ext uri="{BB962C8B-B14F-4D97-AF65-F5344CB8AC3E}">
        <p14:creationId xmlns:p14="http://schemas.microsoft.com/office/powerpoint/2010/main" val="2850219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Zástupný obsah 4">
            <a:extLst>
              <a:ext uri="{FF2B5EF4-FFF2-40B4-BE49-F238E27FC236}">
                <a16:creationId xmlns:a16="http://schemas.microsoft.com/office/drawing/2014/main" id="{45112EF8-316D-4E2C-BA54-494360746D6C}"/>
              </a:ext>
            </a:extLst>
          </p:cNvPr>
          <p:cNvGraphicFramePr>
            <a:graphicFrameLocks noGrp="1"/>
          </p:cNvGraphicFramePr>
          <p:nvPr>
            <p:ph idx="1"/>
            <p:extLst>
              <p:ext uri="{D42A27DB-BD31-4B8C-83A1-F6EECF244321}">
                <p14:modId xmlns:p14="http://schemas.microsoft.com/office/powerpoint/2010/main" val="1043497936"/>
              </p:ext>
            </p:extLst>
          </p:nvPr>
        </p:nvGraphicFramePr>
        <p:xfrm>
          <a:off x="390617" y="107272"/>
          <a:ext cx="11576482" cy="4704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Le Cabinet des Antiques - Wikipedia">
            <a:extLst>
              <a:ext uri="{FF2B5EF4-FFF2-40B4-BE49-F238E27FC236}">
                <a16:creationId xmlns:a16="http://schemas.microsoft.com/office/drawing/2014/main" id="{BFD50275-8D64-4F72-A996-93275672C1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9645" y="4051686"/>
            <a:ext cx="1950433" cy="26782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Interdiction — Wikipédia">
            <a:extLst>
              <a:ext uri="{FF2B5EF4-FFF2-40B4-BE49-F238E27FC236}">
                <a16:creationId xmlns:a16="http://schemas.microsoft.com/office/drawing/2014/main" id="{379834D2-7748-497D-A6E5-517EC49209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914" y="4061175"/>
            <a:ext cx="1857809" cy="26380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Édouard Toudouze — Wikipédia">
            <a:extLst>
              <a:ext uri="{FF2B5EF4-FFF2-40B4-BE49-F238E27FC236}">
                <a16:creationId xmlns:a16="http://schemas.microsoft.com/office/drawing/2014/main" id="{A90521B4-A6B3-424B-9F02-7F2AAAB3CB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96623" y="4077151"/>
            <a:ext cx="1885179" cy="262211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Lucien de Rubempré - Wikiwand">
            <a:extLst>
              <a:ext uri="{FF2B5EF4-FFF2-40B4-BE49-F238E27FC236}">
                <a16:creationId xmlns:a16="http://schemas.microsoft.com/office/drawing/2014/main" id="{1C3B01DC-5F98-4036-A6FA-A4C92B397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02389" y="4038686"/>
            <a:ext cx="1951064" cy="267828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Une ténébreuse affaire — Wikipédia">
            <a:extLst>
              <a:ext uri="{FF2B5EF4-FFF2-40B4-BE49-F238E27FC236}">
                <a16:creationId xmlns:a16="http://schemas.microsoft.com/office/drawing/2014/main" id="{8A169B52-9D1D-42BD-92EE-2F1A9145FEA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4997" y="4077151"/>
            <a:ext cx="1897906" cy="263981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Les Chouans - Wikipedia">
            <a:extLst>
              <a:ext uri="{FF2B5EF4-FFF2-40B4-BE49-F238E27FC236}">
                <a16:creationId xmlns:a16="http://schemas.microsoft.com/office/drawing/2014/main" id="{D5A20158-37CA-41C3-AA59-E846FDA0035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86197" y="4077152"/>
            <a:ext cx="1864006" cy="262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008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413490-9330-4BB9-8CD6-2F2D1BCB95AD}"/>
              </a:ext>
            </a:extLst>
          </p:cNvPr>
          <p:cNvSpPr>
            <a:spLocks noGrp="1"/>
          </p:cNvSpPr>
          <p:nvPr>
            <p:ph type="title"/>
          </p:nvPr>
        </p:nvSpPr>
        <p:spPr>
          <a:xfrm>
            <a:off x="903856" y="478153"/>
            <a:ext cx="5690776" cy="1574808"/>
          </a:xfrm>
        </p:spPr>
        <p:txBody>
          <a:bodyPr anchor="b">
            <a:normAutofit/>
          </a:bodyPr>
          <a:lstStyle/>
          <a:p>
            <a:r>
              <a:rPr lang="fr-FR" dirty="0"/>
              <a:t>II. </a:t>
            </a:r>
            <a:r>
              <a:rPr lang="fr-FR" i="1" dirty="0"/>
              <a:t>Études philosophiques</a:t>
            </a:r>
            <a:endParaRPr lang="cs-CZ" dirty="0"/>
          </a:p>
        </p:txBody>
      </p:sp>
      <p:pic>
        <p:nvPicPr>
          <p:cNvPr id="3074" name="Picture 2" descr="La Peau de chagrin — Wikipédia">
            <a:extLst>
              <a:ext uri="{FF2B5EF4-FFF2-40B4-BE49-F238E27FC236}">
                <a16:creationId xmlns:a16="http://schemas.microsoft.com/office/drawing/2014/main" id="{840EADA9-6319-4C15-AFC2-9384D4A184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69"/>
          <a:stretch/>
        </p:blipFill>
        <p:spPr bwMode="auto">
          <a:xfrm>
            <a:off x="6949546" y="1143000"/>
            <a:ext cx="3200400" cy="4572000"/>
          </a:xfrm>
          <a:prstGeom prst="roundRect">
            <a:avLst>
              <a:gd name="adj" fmla="val 1858"/>
            </a:avLst>
          </a:prstGeom>
          <a:solidFill>
            <a:srgbClr val="FFFFFF"/>
          </a:solidFill>
          <a:effectLst>
            <a:outerShdw blurRad="50800" dist="50800" dir="5400000" algn="tl" rotWithShape="0">
              <a:srgbClr val="000000">
                <a:alpha val="43000"/>
              </a:srgbClr>
            </a:outerShdw>
          </a:effectLst>
        </p:spPr>
      </p:pic>
      <p:sp>
        <p:nvSpPr>
          <p:cNvPr id="4" name="Zástupný text 3">
            <a:extLst>
              <a:ext uri="{FF2B5EF4-FFF2-40B4-BE49-F238E27FC236}">
                <a16:creationId xmlns:a16="http://schemas.microsoft.com/office/drawing/2014/main" id="{4656738F-4660-4D93-8E70-D03EDD8306D9}"/>
              </a:ext>
            </a:extLst>
          </p:cNvPr>
          <p:cNvSpPr>
            <a:spLocks noGrp="1"/>
          </p:cNvSpPr>
          <p:nvPr>
            <p:ph type="body" sz="half" idx="2"/>
          </p:nvPr>
        </p:nvSpPr>
        <p:spPr>
          <a:xfrm>
            <a:off x="1137199" y="2592280"/>
            <a:ext cx="5084763" cy="1828800"/>
          </a:xfrm>
        </p:spPr>
        <p:txBody>
          <a:bodyPr>
            <a:noAutofit/>
          </a:bodyPr>
          <a:lstStyle/>
          <a:p>
            <a:pPr algn="just"/>
            <a:r>
              <a:rPr lang="fr-FR" sz="1800" dirty="0"/>
              <a:t>« </a:t>
            </a:r>
            <a:r>
              <a:rPr lang="fr-FR" sz="1800" i="1" dirty="0"/>
              <a:t>Ainsi, la seconde assise est les Etudes philosophiques, car après les effets viendront les causes. Je vous aurai peint dans les Etudes de mœurs les sentiments en leur jeu, la vie et son allure. Dans les Etudes philosophiques, je dirai pourquoi les sentiments, sur quoi la vie ; quelle est la partie, quelles sont les conditions au delà desquelles ni la société, ni l’homme n’existent</a:t>
            </a:r>
            <a:r>
              <a:rPr lang="fr-FR" sz="1800" dirty="0"/>
              <a:t>. » </a:t>
            </a:r>
            <a:endParaRPr lang="cs-CZ" sz="1800" dirty="0"/>
          </a:p>
        </p:txBody>
      </p:sp>
    </p:spTree>
    <p:extLst>
      <p:ext uri="{BB962C8B-B14F-4D97-AF65-F5344CB8AC3E}">
        <p14:creationId xmlns:p14="http://schemas.microsoft.com/office/powerpoint/2010/main" val="2993177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96C327-CC53-4DB1-A2E1-F42D450D5EE2}"/>
              </a:ext>
            </a:extLst>
          </p:cNvPr>
          <p:cNvSpPr>
            <a:spLocks noGrp="1"/>
          </p:cNvSpPr>
          <p:nvPr>
            <p:ph type="title"/>
          </p:nvPr>
        </p:nvSpPr>
        <p:spPr>
          <a:xfrm>
            <a:off x="994406" y="355596"/>
            <a:ext cx="5092906" cy="1574808"/>
          </a:xfrm>
        </p:spPr>
        <p:txBody>
          <a:bodyPr anchor="b">
            <a:normAutofit/>
          </a:bodyPr>
          <a:lstStyle/>
          <a:p>
            <a:pPr>
              <a:lnSpc>
                <a:spcPct val="90000"/>
              </a:lnSpc>
            </a:pPr>
            <a:r>
              <a:rPr lang="fr-FR" sz="3000" b="1" dirty="0"/>
              <a:t>Dimension philosophique de </a:t>
            </a:r>
            <a:r>
              <a:rPr lang="fr-FR" sz="3000" b="1" i="1" dirty="0"/>
              <a:t>La Comédie humaine</a:t>
            </a:r>
            <a:endParaRPr lang="cs-CZ" sz="3000" b="1" dirty="0"/>
          </a:p>
        </p:txBody>
      </p:sp>
      <p:pic>
        <p:nvPicPr>
          <p:cNvPr id="5122" name="Picture 2">
            <a:extLst>
              <a:ext uri="{FF2B5EF4-FFF2-40B4-BE49-F238E27FC236}">
                <a16:creationId xmlns:a16="http://schemas.microsoft.com/office/drawing/2014/main" id="{58121862-3A4A-4C40-B075-B744803370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598" r="26802" b="1"/>
          <a:stretch/>
        </p:blipFill>
        <p:spPr bwMode="auto">
          <a:xfrm>
            <a:off x="6949546" y="1143000"/>
            <a:ext cx="3200400" cy="4572000"/>
          </a:xfrm>
          <a:prstGeom prst="roundRect">
            <a:avLst>
              <a:gd name="adj" fmla="val 1858"/>
            </a:avLst>
          </a:prstGeom>
          <a:solidFill>
            <a:srgbClr val="FFFFFF"/>
          </a:solidFill>
          <a:effectLst>
            <a:outerShdw blurRad="50800" dist="50800" dir="5400000" algn="tl" rotWithShape="0">
              <a:srgbClr val="000000">
                <a:alpha val="43000"/>
              </a:srgbClr>
            </a:outerShdw>
          </a:effectLst>
        </p:spPr>
      </p:pic>
      <p:sp>
        <p:nvSpPr>
          <p:cNvPr id="71" name="Text Placeholder 3">
            <a:extLst>
              <a:ext uri="{FF2B5EF4-FFF2-40B4-BE49-F238E27FC236}">
                <a16:creationId xmlns:a16="http://schemas.microsoft.com/office/drawing/2014/main" id="{D572AF28-BA9A-450F-B7E3-8DF19E4C52BA}"/>
              </a:ext>
            </a:extLst>
          </p:cNvPr>
          <p:cNvSpPr>
            <a:spLocks noGrp="1"/>
          </p:cNvSpPr>
          <p:nvPr>
            <p:ph type="body" sz="half" idx="2"/>
          </p:nvPr>
        </p:nvSpPr>
        <p:spPr>
          <a:xfrm>
            <a:off x="620624" y="1997476"/>
            <a:ext cx="6328922" cy="3595456"/>
          </a:xfrm>
        </p:spPr>
        <p:txBody>
          <a:bodyPr>
            <a:normAutofit lnSpcReduction="10000"/>
          </a:bodyPr>
          <a:lstStyle/>
          <a:p>
            <a:pPr algn="just"/>
            <a:r>
              <a:rPr lang="fr-FR" sz="1800" i="1" dirty="0"/>
              <a:t> </a:t>
            </a:r>
            <a:r>
              <a:rPr lang="fr-FR" sz="1800" dirty="0"/>
              <a:t>« </a:t>
            </a:r>
            <a:r>
              <a:rPr lang="fr-FR" sz="1800" i="1" dirty="0"/>
              <a:t>Je vais vous révéler en</a:t>
            </a:r>
            <a:r>
              <a:rPr lang="cs-CZ" sz="1800" i="1" dirty="0"/>
              <a:t> </a:t>
            </a:r>
            <a:r>
              <a:rPr lang="fr-FR" sz="1800" i="1" dirty="0"/>
              <a:t>peu de mots un grand mystère de la vie humaine.</a:t>
            </a:r>
            <a:r>
              <a:rPr lang="fr-FR" sz="1800" dirty="0"/>
              <a:t> » (</a:t>
            </a:r>
            <a:r>
              <a:rPr lang="fr-FR" sz="1800" i="1" dirty="0"/>
              <a:t>La Peau de chagrin</a:t>
            </a:r>
            <a:r>
              <a:rPr lang="fr-FR" sz="1800" dirty="0"/>
              <a:t>)</a:t>
            </a:r>
          </a:p>
          <a:p>
            <a:pPr algn="just"/>
            <a:r>
              <a:rPr lang="fr-FR" sz="1800" dirty="0"/>
              <a:t>« </a:t>
            </a:r>
            <a:r>
              <a:rPr lang="fr-FR" sz="1800" i="1" dirty="0"/>
              <a:t>La mort de la comtesse fut causée par un sentiment plus grave, et sans doute par quelque vision terrible. À l’heure précise où madame de Dey mourait à Carentan, son fils était fusillé dans le Morbihan. Nous pouvons joindre ce fait tragique à toutes les observations sur les sympathies qui méconnaissent les lois de l’espace ; documents que rassemblent avec une savante curiosité quelques hommes de solitude, et qui serviront un jour à asseoir les bases d’une science nouvelle à laquelle il a manqué jusqu’à ce jour un homme de génie</a:t>
            </a:r>
            <a:r>
              <a:rPr lang="fr-FR" sz="1800" dirty="0"/>
              <a:t>. » (</a:t>
            </a:r>
            <a:r>
              <a:rPr lang="fr-FR" sz="1800" i="1" dirty="0"/>
              <a:t>Le Réquisitionnaire</a:t>
            </a:r>
            <a:r>
              <a:rPr lang="fr-FR" sz="1800" dirty="0"/>
              <a:t>)</a:t>
            </a:r>
            <a:endParaRPr lang="en-US" sz="1800" dirty="0"/>
          </a:p>
        </p:txBody>
      </p:sp>
    </p:spTree>
    <p:extLst>
      <p:ext uri="{BB962C8B-B14F-4D97-AF65-F5344CB8AC3E}">
        <p14:creationId xmlns:p14="http://schemas.microsoft.com/office/powerpoint/2010/main" val="1336586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CB14270-4F52-4E09-828A-5F07E14202B3}"/>
              </a:ext>
            </a:extLst>
          </p:cNvPr>
          <p:cNvSpPr>
            <a:spLocks noGrp="1"/>
          </p:cNvSpPr>
          <p:nvPr>
            <p:ph type="title"/>
          </p:nvPr>
        </p:nvSpPr>
        <p:spPr>
          <a:xfrm>
            <a:off x="1154954" y="1495174"/>
            <a:ext cx="5092906" cy="1574808"/>
          </a:xfrm>
        </p:spPr>
        <p:txBody>
          <a:bodyPr>
            <a:normAutofit fontScale="90000"/>
          </a:bodyPr>
          <a:lstStyle/>
          <a:p>
            <a:pPr algn="just"/>
            <a:r>
              <a:rPr lang="cs-CZ" dirty="0" err="1">
                <a:latin typeface="Dante" panose="02020502050200020203" pitchFamily="18" charset="0"/>
              </a:rPr>
              <a:t>Digression</a:t>
            </a:r>
            <a:r>
              <a:rPr lang="cs-CZ" dirty="0">
                <a:latin typeface="Dante" panose="02020502050200020203" pitchFamily="18" charset="0"/>
              </a:rPr>
              <a:t> II</a:t>
            </a:r>
            <a:r>
              <a:rPr lang="fr-FR" dirty="0">
                <a:latin typeface="Dante" panose="02020502050200020203" pitchFamily="18" charset="0"/>
              </a:rPr>
              <a:t> : spiritualisme, mysticisme, illuminisme…sources de la philosophie balzacienne</a:t>
            </a:r>
            <a:endParaRPr lang="cs-CZ" dirty="0">
              <a:latin typeface="Dante" panose="02020502050200020203" pitchFamily="18" charset="0"/>
            </a:endParaRPr>
          </a:p>
        </p:txBody>
      </p:sp>
      <p:sp>
        <p:nvSpPr>
          <p:cNvPr id="3" name="Zástupný symbol obrázku 2">
            <a:extLst>
              <a:ext uri="{FF2B5EF4-FFF2-40B4-BE49-F238E27FC236}">
                <a16:creationId xmlns:a16="http://schemas.microsoft.com/office/drawing/2014/main" id="{970CB128-0387-47DB-A763-5BA6B6568115}"/>
              </a:ext>
            </a:extLst>
          </p:cNvPr>
          <p:cNvSpPr>
            <a:spLocks noGrp="1"/>
          </p:cNvSpPr>
          <p:nvPr>
            <p:ph type="pic" idx="1"/>
          </p:nvPr>
        </p:nvSpPr>
        <p:spPr/>
      </p:sp>
      <p:sp>
        <p:nvSpPr>
          <p:cNvPr id="4" name="Zástupný text 3">
            <a:extLst>
              <a:ext uri="{FF2B5EF4-FFF2-40B4-BE49-F238E27FC236}">
                <a16:creationId xmlns:a16="http://schemas.microsoft.com/office/drawing/2014/main" id="{15AFD452-912E-4848-8A6C-2E14297DADF3}"/>
              </a:ext>
            </a:extLst>
          </p:cNvPr>
          <p:cNvSpPr>
            <a:spLocks noGrp="1"/>
          </p:cNvSpPr>
          <p:nvPr>
            <p:ph type="body" sz="half" idx="2"/>
          </p:nvPr>
        </p:nvSpPr>
        <p:spPr>
          <a:xfrm>
            <a:off x="1154954" y="3657599"/>
            <a:ext cx="5084979" cy="2334827"/>
          </a:xfrm>
        </p:spPr>
        <p:txBody>
          <a:bodyPr>
            <a:normAutofit/>
          </a:bodyPr>
          <a:lstStyle/>
          <a:p>
            <a:pPr marL="342900" indent="-342900">
              <a:buFont typeface="Arial" panose="020B0604020202020204" pitchFamily="34" charset="0"/>
              <a:buChar char="•"/>
            </a:pPr>
            <a:r>
              <a:rPr lang="fr-FR" sz="2000" dirty="0">
                <a:latin typeface="Dante" panose="02020502050200020203" pitchFamily="18" charset="0"/>
              </a:rPr>
              <a:t>Emmanuel Swedenborg (1688-1722)</a:t>
            </a:r>
          </a:p>
          <a:p>
            <a:pPr marL="342900" indent="-342900">
              <a:buFont typeface="Arial" panose="020B0604020202020204" pitchFamily="34" charset="0"/>
              <a:buChar char="•"/>
            </a:pPr>
            <a:r>
              <a:rPr lang="fr-FR" sz="2000" dirty="0">
                <a:latin typeface="Dante" panose="02020502050200020203" pitchFamily="18" charset="0"/>
              </a:rPr>
              <a:t>Louis-Claude de Saint-Martin (1743-1803)</a:t>
            </a:r>
          </a:p>
          <a:p>
            <a:pPr marL="342900" indent="-342900">
              <a:buFont typeface="Arial" panose="020B0604020202020204" pitchFamily="34" charset="0"/>
              <a:buChar char="•"/>
            </a:pPr>
            <a:endParaRPr lang="fr-FR" sz="2000" dirty="0">
              <a:latin typeface="Dante" panose="02020502050200020203" pitchFamily="18" charset="0"/>
            </a:endParaRPr>
          </a:p>
          <a:p>
            <a:pPr algn="ctr"/>
            <a:r>
              <a:rPr lang="fr-FR" sz="2000" dirty="0">
                <a:latin typeface="Dante" panose="02020502050200020203" pitchFamily="18" charset="0"/>
              </a:rPr>
              <a:t>« </a:t>
            </a:r>
            <a:r>
              <a:rPr lang="fr-FR" sz="2000" i="1" dirty="0">
                <a:latin typeface="Dante" panose="02020502050200020203" pitchFamily="18" charset="0"/>
              </a:rPr>
              <a:t>Swedenborg résume toutes les religions, ou plutôt la seule religion de l’Humanité</a:t>
            </a:r>
            <a:r>
              <a:rPr lang="fr-FR" sz="2000" dirty="0">
                <a:latin typeface="Dante" panose="02020502050200020203" pitchFamily="18" charset="0"/>
              </a:rPr>
              <a:t>. »</a:t>
            </a:r>
            <a:endParaRPr lang="cs-CZ" sz="2000" dirty="0">
              <a:latin typeface="Dante" panose="02020502050200020203" pitchFamily="18" charset="0"/>
            </a:endParaRPr>
          </a:p>
        </p:txBody>
      </p:sp>
      <p:pic>
        <p:nvPicPr>
          <p:cNvPr id="2050" name="Picture 2">
            <a:extLst>
              <a:ext uri="{FF2B5EF4-FFF2-40B4-BE49-F238E27FC236}">
                <a16:creationId xmlns:a16="http://schemas.microsoft.com/office/drawing/2014/main" id="{9032823C-F3A9-48E4-A2B9-BFE9571C2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447" y="177553"/>
            <a:ext cx="3276432" cy="42100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1858CED-1DB4-4B07-B658-771DD2C17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3779" y="2647949"/>
            <a:ext cx="2978221" cy="4210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2756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t">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Office_36804410_TF78148557.potx" id="{60426278-28C2-4587-B367-FB66B16AAD7B}" vid="{FBFB480D-0285-4D5A-AB19-75A92BF2D8C2}"/>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39F30101-685D-45DE-9DB6-1F040B2FDE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FC55D3-F645-4907-9137-B16FB6054B52}">
  <ds:schemaRefs>
    <ds:schemaRef ds:uri="http://schemas.microsoft.com/sharepoint/v3/contenttype/forms"/>
  </ds:schemaRefs>
</ds:datastoreItem>
</file>

<file path=customXml/itemProps3.xml><?xml version="1.0" encoding="utf-8"?>
<ds:datastoreItem xmlns:ds="http://schemas.openxmlformats.org/officeDocument/2006/customXml" ds:itemID="{08661AA8-FA16-4E58-B6CE-5E6FE2A09464}">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otalTime>137</TotalTime>
  <Words>889</Words>
  <Application>Microsoft Office PowerPoint</Application>
  <PresentationFormat>Širokoúhlá obrazovka</PresentationFormat>
  <Paragraphs>48</Paragraphs>
  <Slides>13</Slides>
  <Notes>2</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13</vt:i4>
      </vt:variant>
    </vt:vector>
  </HeadingPairs>
  <TitlesOfParts>
    <vt:vector size="19" baseType="lpstr">
      <vt:lpstr>Arial</vt:lpstr>
      <vt:lpstr>Calibri</vt:lpstr>
      <vt:lpstr>Century Gothic</vt:lpstr>
      <vt:lpstr>Dante</vt:lpstr>
      <vt:lpstr>Wingdings 3</vt:lpstr>
      <vt:lpstr>Iont</vt:lpstr>
      <vt:lpstr>« Un but, l’histoire ; un moyen, le roman »</vt:lpstr>
      <vt:lpstr>Pourquoi « La Comédie humaine »?</vt:lpstr>
      <vt:lpstr>Composition de La Comédie humaine </vt:lpstr>
      <vt:lpstr>Digression I: mode des «  scènes »</vt:lpstr>
      <vt:lpstr>I. Études de mœurs </vt:lpstr>
      <vt:lpstr>Prezentace aplikace PowerPoint</vt:lpstr>
      <vt:lpstr>II. Études philosophiques</vt:lpstr>
      <vt:lpstr>Dimension philosophique de La Comédie humaine</vt:lpstr>
      <vt:lpstr>Digression II : spiritualisme, mysticisme, illuminisme…sources de la philosophie balzacienne</vt:lpstr>
      <vt:lpstr>III. Études analytiques</vt:lpstr>
      <vt:lpstr>Pensée politique et sociale dans La Comédie humaine</vt:lpstr>
      <vt:lpstr>Digression III: légitimisme en France (1830-1883)</vt:lpstr>
      <vt:lpstr>Conservatisme de Balzac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Un but, l’histoire ; un moyen, le roman »</dc:title>
  <dc:creator>Jaroslav Stanovsky</dc:creator>
  <cp:lastModifiedBy>Jaroslav Stanovsky</cp:lastModifiedBy>
  <cp:revision>5</cp:revision>
  <dcterms:created xsi:type="dcterms:W3CDTF">2020-11-10T23:35:48Z</dcterms:created>
  <dcterms:modified xsi:type="dcterms:W3CDTF">2020-11-11T18:33:24Z</dcterms:modified>
</cp:coreProperties>
</file>