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5"/>
  </p:notesMasterIdLst>
  <p:handoutMasterIdLst>
    <p:handoutMasterId r:id="rId16"/>
  </p:handoutMasterIdLst>
  <p:sldIdLst>
    <p:sldId id="272" r:id="rId5"/>
    <p:sldId id="279" r:id="rId6"/>
    <p:sldId id="280" r:id="rId7"/>
    <p:sldId id="276" r:id="rId8"/>
    <p:sldId id="274" r:id="rId9"/>
    <p:sldId id="282" r:id="rId10"/>
    <p:sldId id="275" r:id="rId11"/>
    <p:sldId id="277" r:id="rId12"/>
    <p:sldId id="281" r:id="rId13"/>
    <p:sldId id="278" r:id="rId14"/>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CC7E3-EB00-4B97-8DAC-35E6BE4220D7}"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rtlCol="0"/>
        <a:lstStyle/>
        <a:p>
          <a:pPr rtl="0"/>
          <a:endParaRPr lang="en-US"/>
        </a:p>
      </dgm:t>
    </dgm:pt>
    <dgm:pt modelId="{1540F11B-7FAC-42B1-B9E0-CFEF1401CD1C}">
      <dgm:prSet/>
      <dgm:spPr/>
      <dgm:t>
        <a:bodyPr rtlCol="0"/>
        <a:lstStyle/>
        <a:p>
          <a:pPr>
            <a:defRPr b="1"/>
          </a:pPr>
          <a:r>
            <a:rPr lang="fr-FR" noProof="0" dirty="0">
              <a:latin typeface="+mn-lt"/>
              <a:cs typeface="Times New Roman" panose="02020603050405020304" pitchFamily="18" charset="0"/>
            </a:rPr>
            <a:t>1789-1799</a:t>
          </a:r>
          <a:endParaRPr lang="cs-CZ" noProof="0" dirty="0">
            <a:latin typeface="+mn-lt"/>
            <a:cs typeface="Times New Roman" panose="02020603050405020304" pitchFamily="18" charset="0"/>
          </a:endParaRPr>
        </a:p>
      </dgm:t>
    </dgm:pt>
    <dgm:pt modelId="{09D1AA5B-90BD-4E78-A6A5-2263DB549D61}" type="parTrans" cxnId="{FF3636A0-0045-457E-AAB1-6982148D6323}">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DE3F497E-9298-44AD-B1FC-47303CD8222B}" type="sibTrans" cxnId="{FF3636A0-0045-457E-AAB1-6982148D6323}">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CCA67903-E57C-46B6-AFA0-09584D0DAAA4}">
      <dgm:prSet/>
      <dgm:spPr/>
      <dgm:t>
        <a:bodyPr rtlCol="0"/>
        <a:lstStyle/>
        <a:p>
          <a:pPr algn="ctr"/>
          <a:r>
            <a:rPr lang="fr-FR" b="1" noProof="0" dirty="0">
              <a:latin typeface="+mn-lt"/>
              <a:cs typeface="Times New Roman" panose="02020603050405020304" pitchFamily="18" charset="0"/>
            </a:rPr>
            <a:t>La Révolution (1792 – fin de la monarchie, 1793-1794 – « Terreur », 1795-1799 – directoire)</a:t>
          </a:r>
          <a:endParaRPr lang="cs-CZ" b="1" noProof="0" dirty="0">
            <a:latin typeface="+mn-lt"/>
            <a:cs typeface="Times New Roman" panose="02020603050405020304" pitchFamily="18" charset="0"/>
          </a:endParaRPr>
        </a:p>
      </dgm:t>
    </dgm:pt>
    <dgm:pt modelId="{D95E9F23-179C-45E6-9863-F2C54FEBA974}" type="parTrans" cxnId="{C4830F33-5BD9-43DC-9DF6-D1BD48753C1C}">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BF26BFF8-7E5D-4D69-93D0-ED1437DEE752}" type="sibTrans" cxnId="{C4830F33-5BD9-43DC-9DF6-D1BD48753C1C}">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75C6FF8B-112F-44D8-B641-A08B6DBB25D9}">
      <dgm:prSet/>
      <dgm:spPr/>
      <dgm:t>
        <a:bodyPr rtlCol="0"/>
        <a:lstStyle/>
        <a:p>
          <a:pPr>
            <a:defRPr b="1"/>
          </a:pPr>
          <a:r>
            <a:rPr lang="fr-FR" noProof="0" dirty="0">
              <a:latin typeface="+mn-lt"/>
              <a:cs typeface="Times New Roman" panose="02020603050405020304" pitchFamily="18" charset="0"/>
            </a:rPr>
            <a:t>1799-1814/1815</a:t>
          </a:r>
          <a:endParaRPr lang="cs-CZ" noProof="0" dirty="0">
            <a:latin typeface="+mn-lt"/>
            <a:cs typeface="Times New Roman" panose="02020603050405020304" pitchFamily="18" charset="0"/>
          </a:endParaRPr>
        </a:p>
      </dgm:t>
    </dgm:pt>
    <dgm:pt modelId="{4ADD8ED3-6B30-4D18-A954-B661A191684C}" type="parTrans" cxnId="{24DD085C-90C2-4293-89DC-5584A857EF94}">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C6A7A279-F97F-4810-B643-8169FD784C25}" type="sibTrans" cxnId="{24DD085C-90C2-4293-89DC-5584A857EF94}">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6C16D55C-96AF-479F-9313-42BE6F637450}">
      <dgm:prSet/>
      <dgm:spPr/>
      <dgm:t>
        <a:bodyPr rtlCol="0"/>
        <a:lstStyle/>
        <a:p>
          <a:pPr algn="ctr"/>
          <a:r>
            <a:rPr lang="fr-FR" b="1" noProof="0" dirty="0">
              <a:latin typeface="+mn-lt"/>
              <a:cs typeface="Times New Roman" panose="02020603050405020304" pitchFamily="18" charset="0"/>
            </a:rPr>
            <a:t>Régime bonapartistes (1799-1804 – Consulat, 1804-1814 – Le Premier Empire – 1815 – « Cent-jours »</a:t>
          </a:r>
          <a:endParaRPr lang="cs-CZ" b="1" noProof="0" dirty="0">
            <a:latin typeface="+mn-lt"/>
            <a:cs typeface="Times New Roman" panose="02020603050405020304" pitchFamily="18" charset="0"/>
          </a:endParaRPr>
        </a:p>
      </dgm:t>
    </dgm:pt>
    <dgm:pt modelId="{5AAA404F-65AA-48CD-A64B-60D170B36AC6}" type="parTrans" cxnId="{4DA7524A-539E-42D7-BB92-41C46F29C70C}">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C0F49D6F-32E0-4401-A07F-DFB6CC93AE3D}" type="sibTrans" cxnId="{4DA7524A-539E-42D7-BB92-41C46F29C70C}">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9B905830-9EF8-4FD0-88BF-6DC2B938E938}">
      <dgm:prSet/>
      <dgm:spPr/>
      <dgm:t>
        <a:bodyPr rtlCol="0"/>
        <a:lstStyle/>
        <a:p>
          <a:pPr>
            <a:defRPr b="1"/>
          </a:pPr>
          <a:r>
            <a:rPr lang="fr-FR" noProof="0" dirty="0">
              <a:latin typeface="+mn-lt"/>
              <a:cs typeface="Times New Roman" panose="02020603050405020304" pitchFamily="18" charset="0"/>
            </a:rPr>
            <a:t>1814/1815-1830</a:t>
          </a:r>
          <a:endParaRPr lang="cs-CZ" noProof="0" dirty="0">
            <a:latin typeface="+mn-lt"/>
            <a:cs typeface="Times New Roman" panose="02020603050405020304" pitchFamily="18" charset="0"/>
          </a:endParaRPr>
        </a:p>
      </dgm:t>
    </dgm:pt>
    <dgm:pt modelId="{00B9FE74-C21B-4FA5-B32E-7AACAAEB6778}" type="parTrans" cxnId="{D29068A5-5A19-4B85-BFD4-931C9BF7B561}">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DCFA57D1-132B-4CD6-977E-4CD867B26080}" type="sibTrans" cxnId="{D29068A5-5A19-4B85-BFD4-931C9BF7B561}">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C997BD41-7B53-496D-BE02-0CBD125D077B}">
      <dgm:prSet/>
      <dgm:spPr/>
      <dgm:t>
        <a:bodyPr rtlCol="0"/>
        <a:lstStyle/>
        <a:p>
          <a:pPr algn="ctr"/>
          <a:r>
            <a:rPr lang="fr-FR" b="1" noProof="0" dirty="0">
              <a:latin typeface="+mn-lt"/>
              <a:cs typeface="Times New Roman" panose="02020603050405020304" pitchFamily="18" charset="0"/>
            </a:rPr>
            <a:t>La première (1814-1815) et la seconde (1815-1830) restauration des Bourbons</a:t>
          </a:r>
          <a:endParaRPr lang="cs-CZ" b="1" noProof="0" dirty="0">
            <a:latin typeface="+mn-lt"/>
            <a:cs typeface="Times New Roman" panose="02020603050405020304" pitchFamily="18" charset="0"/>
          </a:endParaRPr>
        </a:p>
      </dgm:t>
    </dgm:pt>
    <dgm:pt modelId="{4EE92BB3-C849-4BCA-9891-BF30A957465B}" type="parTrans" cxnId="{470359A6-8511-4870-AF57-0C7B070CD5C5}">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66766538-822B-4166-89A7-7B7950B23653}" type="sibTrans" cxnId="{470359A6-8511-4870-AF57-0C7B070CD5C5}">
      <dgm:prSet/>
      <dgm:spPr/>
      <dgm:t>
        <a:bodyPr rtlCol="0"/>
        <a:lstStyle/>
        <a:p>
          <a:pPr rtl="0"/>
          <a:endParaRPr lang="cs-CZ" noProof="0" dirty="0">
            <a:latin typeface="Times New Roman" panose="02020603050405020304" pitchFamily="18" charset="0"/>
            <a:cs typeface="Times New Roman" panose="02020603050405020304" pitchFamily="18" charset="0"/>
          </a:endParaRPr>
        </a:p>
      </dgm:t>
    </dgm:pt>
    <dgm:pt modelId="{BC6A758D-E7E0-4360-8D90-7C5068ECC569}">
      <dgm:prSet custT="1"/>
      <dgm:spPr/>
      <dgm:t>
        <a:bodyPr/>
        <a:lstStyle/>
        <a:p>
          <a:r>
            <a:rPr lang="fr-FR" sz="1500" b="1" dirty="0">
              <a:latin typeface="+mn-lt"/>
            </a:rPr>
            <a:t>La Monarchie de Juillet</a:t>
          </a:r>
          <a:endParaRPr lang="cs-CZ" sz="1500" b="1" dirty="0">
            <a:latin typeface="+mn-lt"/>
          </a:endParaRPr>
        </a:p>
      </dgm:t>
    </dgm:pt>
    <dgm:pt modelId="{2439FCC7-6E39-423F-AA35-94BA8771239F}" type="parTrans" cxnId="{400C275A-1EFF-451F-A717-AB42133B8EA8}">
      <dgm:prSet/>
      <dgm:spPr/>
      <dgm:t>
        <a:bodyPr/>
        <a:lstStyle/>
        <a:p>
          <a:endParaRPr lang="cs-CZ"/>
        </a:p>
      </dgm:t>
    </dgm:pt>
    <dgm:pt modelId="{158EE8B2-42D0-4133-9A9D-686E9257F462}" type="sibTrans" cxnId="{400C275A-1EFF-451F-A717-AB42133B8EA8}">
      <dgm:prSet/>
      <dgm:spPr/>
      <dgm:t>
        <a:bodyPr/>
        <a:lstStyle/>
        <a:p>
          <a:endParaRPr lang="cs-CZ"/>
        </a:p>
      </dgm:t>
    </dgm:pt>
    <dgm:pt modelId="{AD1191AE-F422-4BE7-9F1C-173E83350A76}">
      <dgm:prSet/>
      <dgm:spPr/>
      <dgm:t>
        <a:bodyPr/>
        <a:lstStyle/>
        <a:p>
          <a:pPr>
            <a:defRPr b="1"/>
          </a:pPr>
          <a:endParaRPr lang="cs-CZ" dirty="0">
            <a:latin typeface="+mn-lt"/>
          </a:endParaRPr>
        </a:p>
      </dgm:t>
    </dgm:pt>
    <dgm:pt modelId="{D3339C73-30B6-4002-BA8A-182DCE9A5B79}" type="sibTrans" cxnId="{61B642C2-9B0F-44BF-A48F-CA0203B50AED}">
      <dgm:prSet/>
      <dgm:spPr/>
      <dgm:t>
        <a:bodyPr/>
        <a:lstStyle/>
        <a:p>
          <a:endParaRPr lang="cs-CZ"/>
        </a:p>
      </dgm:t>
    </dgm:pt>
    <dgm:pt modelId="{58FD1ED0-C8DE-4FCF-906D-23B6042C4D93}" type="parTrans" cxnId="{61B642C2-9B0F-44BF-A48F-CA0203B50AED}">
      <dgm:prSet/>
      <dgm:spPr/>
      <dgm:t>
        <a:bodyPr/>
        <a:lstStyle/>
        <a:p>
          <a:endParaRPr lang="cs-CZ"/>
        </a:p>
      </dgm:t>
    </dgm:pt>
    <dgm:pt modelId="{59F7D939-9AE6-4E47-AFA6-6697BDB0206C}" type="pres">
      <dgm:prSet presAssocID="{CEDCC7E3-EB00-4B97-8DAC-35E6BE4220D7}" presName="root" presStyleCnt="0">
        <dgm:presLayoutVars>
          <dgm:chMax/>
          <dgm:chPref/>
          <dgm:animLvl val="lvl"/>
        </dgm:presLayoutVars>
      </dgm:prSet>
      <dgm:spPr/>
    </dgm:pt>
    <dgm:pt modelId="{877224AC-0F40-4374-837F-1FADA95A4A1A}" type="pres">
      <dgm:prSet presAssocID="{CEDCC7E3-EB00-4B97-8DAC-35E6BE4220D7}" presName="divider" presStyleLbl="node1" presStyleIdx="0" presStyleCnt="1"/>
      <dgm:spPr/>
    </dgm:pt>
    <dgm:pt modelId="{E3ADF1A5-B8F8-4E95-89D0-EA998874955F}" type="pres">
      <dgm:prSet presAssocID="{CEDCC7E3-EB00-4B97-8DAC-35E6BE4220D7}" presName="nodes" presStyleCnt="0">
        <dgm:presLayoutVars>
          <dgm:chMax/>
          <dgm:chPref/>
          <dgm:animLvl val="lvl"/>
        </dgm:presLayoutVars>
      </dgm:prSet>
      <dgm:spPr/>
    </dgm:pt>
    <dgm:pt modelId="{2B6C1DDB-0D65-49D3-8F15-502157AE58D0}" type="pres">
      <dgm:prSet presAssocID="{1540F11B-7FAC-42B1-B9E0-CFEF1401CD1C}" presName="composite" presStyleCnt="0"/>
      <dgm:spPr/>
    </dgm:pt>
    <dgm:pt modelId="{C8EA71CB-3630-4D04-9928-0B3A8B035E55}" type="pres">
      <dgm:prSet presAssocID="{1540F11B-7FAC-42B1-B9E0-CFEF1401CD1C}" presName="L1TextContainer" presStyleLbl="revTx" presStyleIdx="0" presStyleCnt="4">
        <dgm:presLayoutVars>
          <dgm:chMax val="1"/>
          <dgm:chPref val="1"/>
          <dgm:bulletEnabled val="1"/>
        </dgm:presLayoutVars>
      </dgm:prSet>
      <dgm:spPr/>
    </dgm:pt>
    <dgm:pt modelId="{8D9A23B2-017E-4E33-BC56-A4C65346A023}" type="pres">
      <dgm:prSet presAssocID="{1540F11B-7FAC-42B1-B9E0-CFEF1401CD1C}" presName="L2TextContainerWrapper" presStyleCnt="0">
        <dgm:presLayoutVars>
          <dgm:chMax val="0"/>
          <dgm:chPref val="0"/>
          <dgm:bulletEnabled val="1"/>
        </dgm:presLayoutVars>
      </dgm:prSet>
      <dgm:spPr/>
    </dgm:pt>
    <dgm:pt modelId="{E8127732-2EDD-4C1B-A870-5B4C59E3C832}" type="pres">
      <dgm:prSet presAssocID="{1540F11B-7FAC-42B1-B9E0-CFEF1401CD1C}" presName="L2TextContainer" presStyleLbl="bgAccFollowNode1" presStyleIdx="0" presStyleCnt="4"/>
      <dgm:spPr/>
    </dgm:pt>
    <dgm:pt modelId="{33342D70-3988-4A5A-BC7D-E79596430931}" type="pres">
      <dgm:prSet presAssocID="{1540F11B-7FAC-42B1-B9E0-CFEF1401CD1C}" presName="FlexibleEmptyPlaceHolder" presStyleCnt="0"/>
      <dgm:spPr/>
    </dgm:pt>
    <dgm:pt modelId="{141B2EB2-D277-4762-8C08-1D0629CBFD31}" type="pres">
      <dgm:prSet presAssocID="{1540F11B-7FAC-42B1-B9E0-CFEF1401CD1C}" presName="ConnectLine" presStyleLbl="alignNode1" presStyleIdx="0" presStyleCnt="4"/>
      <dgm:spPr>
        <a:solidFill>
          <a:schemeClr val="accent2">
            <a:hueOff val="953895"/>
            <a:satOff val="-21764"/>
            <a:lumOff val="8039"/>
            <a:alphaOff val="0"/>
          </a:schemeClr>
        </a:solidFill>
        <a:ln w="6350" cap="flat" cmpd="sng" algn="ctr">
          <a:solidFill>
            <a:schemeClr val="accent2">
              <a:hueOff val="953895"/>
              <a:satOff val="-21764"/>
              <a:lumOff val="8039"/>
              <a:alphaOff val="0"/>
            </a:schemeClr>
          </a:solidFill>
          <a:prstDash val="dash"/>
        </a:ln>
        <a:effectLst/>
      </dgm:spPr>
    </dgm:pt>
    <dgm:pt modelId="{691F0E67-5203-4D52-8736-D02A92E50EF8}" type="pres">
      <dgm:prSet presAssocID="{1540F11B-7FAC-42B1-B9E0-CFEF1401CD1C}" presName="ConnectorPoint" presStyleLbl="fgAcc1" presStyleIdx="0" presStyleCnt="4"/>
      <dgm:spPr>
        <a:solidFill>
          <a:schemeClr val="lt1">
            <a:alpha val="90000"/>
            <a:hueOff val="0"/>
            <a:satOff val="0"/>
            <a:lumOff val="0"/>
            <a:alphaOff val="0"/>
          </a:schemeClr>
        </a:solidFill>
        <a:ln w="12700" cap="flat" cmpd="sng" algn="ctr">
          <a:noFill/>
          <a:prstDash val="solid"/>
        </a:ln>
        <a:effectLst/>
      </dgm:spPr>
    </dgm:pt>
    <dgm:pt modelId="{FE4CDF4C-D31F-47E8-9D4A-D6C6E0B1E82D}" type="pres">
      <dgm:prSet presAssocID="{1540F11B-7FAC-42B1-B9E0-CFEF1401CD1C}" presName="EmptyPlaceHolder" presStyleCnt="0"/>
      <dgm:spPr/>
    </dgm:pt>
    <dgm:pt modelId="{24236F6F-4FCF-4579-AAA9-272828C97174}" type="pres">
      <dgm:prSet presAssocID="{DE3F497E-9298-44AD-B1FC-47303CD8222B}" presName="spaceBetweenRectangles" presStyleCnt="0"/>
      <dgm:spPr/>
    </dgm:pt>
    <dgm:pt modelId="{47F6B780-0BA1-42A8-8D64-9F2EFA4D6FB9}" type="pres">
      <dgm:prSet presAssocID="{75C6FF8B-112F-44D8-B641-A08B6DBB25D9}" presName="composite" presStyleCnt="0"/>
      <dgm:spPr/>
    </dgm:pt>
    <dgm:pt modelId="{680EBAD4-7EB0-4B57-80F2-8A459C050254}" type="pres">
      <dgm:prSet presAssocID="{75C6FF8B-112F-44D8-B641-A08B6DBB25D9}" presName="L1TextContainer" presStyleLbl="revTx" presStyleIdx="1" presStyleCnt="4">
        <dgm:presLayoutVars>
          <dgm:chMax val="1"/>
          <dgm:chPref val="1"/>
          <dgm:bulletEnabled val="1"/>
        </dgm:presLayoutVars>
      </dgm:prSet>
      <dgm:spPr/>
    </dgm:pt>
    <dgm:pt modelId="{DA50A6DD-EA2E-4CCA-A4FE-C81F64CB15F5}" type="pres">
      <dgm:prSet presAssocID="{75C6FF8B-112F-44D8-B641-A08B6DBB25D9}" presName="L2TextContainerWrapper" presStyleCnt="0">
        <dgm:presLayoutVars>
          <dgm:chMax val="0"/>
          <dgm:chPref val="0"/>
          <dgm:bulletEnabled val="1"/>
        </dgm:presLayoutVars>
      </dgm:prSet>
      <dgm:spPr/>
    </dgm:pt>
    <dgm:pt modelId="{91659FDF-0BC1-474A-B09F-10E50FF7C308}" type="pres">
      <dgm:prSet presAssocID="{75C6FF8B-112F-44D8-B641-A08B6DBB25D9}" presName="L2TextContainer" presStyleLbl="bgAccFollowNode1" presStyleIdx="1" presStyleCnt="4" custScaleX="121237"/>
      <dgm:spPr/>
    </dgm:pt>
    <dgm:pt modelId="{5AC81321-78AF-42F6-95B2-668E9B190B39}" type="pres">
      <dgm:prSet presAssocID="{75C6FF8B-112F-44D8-B641-A08B6DBB25D9}" presName="FlexibleEmptyPlaceHolder" presStyleCnt="0"/>
      <dgm:spPr/>
    </dgm:pt>
    <dgm:pt modelId="{6AE6B695-3712-4C82-9B2C-F82BBD26B283}" type="pres">
      <dgm:prSet presAssocID="{75C6FF8B-112F-44D8-B641-A08B6DBB25D9}" presName="ConnectLine" presStyleLbl="alignNode1" presStyleIdx="1" presStyleCnt="4"/>
      <dgm:spPr>
        <a:solidFill>
          <a:schemeClr val="accent2">
            <a:hueOff val="1430842"/>
            <a:satOff val="-32646"/>
            <a:lumOff val="12059"/>
            <a:alphaOff val="0"/>
          </a:schemeClr>
        </a:solidFill>
        <a:ln w="6350" cap="flat" cmpd="sng" algn="ctr">
          <a:solidFill>
            <a:schemeClr val="accent2">
              <a:hueOff val="1430842"/>
              <a:satOff val="-32646"/>
              <a:lumOff val="12059"/>
              <a:alphaOff val="0"/>
            </a:schemeClr>
          </a:solidFill>
          <a:prstDash val="dash"/>
        </a:ln>
        <a:effectLst/>
      </dgm:spPr>
    </dgm:pt>
    <dgm:pt modelId="{2074D97D-E803-43DD-9808-D5A7B7E19402}" type="pres">
      <dgm:prSet presAssocID="{75C6FF8B-112F-44D8-B641-A08B6DBB25D9}" presName="ConnectorPoint" presStyleLbl="fgAcc1" presStyleIdx="1" presStyleCnt="4"/>
      <dgm:spPr>
        <a:solidFill>
          <a:schemeClr val="lt1">
            <a:alpha val="90000"/>
            <a:hueOff val="0"/>
            <a:satOff val="0"/>
            <a:lumOff val="0"/>
            <a:alphaOff val="0"/>
          </a:schemeClr>
        </a:solidFill>
        <a:ln w="12700" cap="flat" cmpd="sng" algn="ctr">
          <a:noFill/>
          <a:prstDash val="solid"/>
        </a:ln>
        <a:effectLst/>
      </dgm:spPr>
    </dgm:pt>
    <dgm:pt modelId="{D3C4B601-D025-4CD9-964F-515BCEDC8829}" type="pres">
      <dgm:prSet presAssocID="{75C6FF8B-112F-44D8-B641-A08B6DBB25D9}" presName="EmptyPlaceHolder" presStyleCnt="0"/>
      <dgm:spPr/>
    </dgm:pt>
    <dgm:pt modelId="{7D22A4F6-B7E5-413B-9389-1335F8010026}" type="pres">
      <dgm:prSet presAssocID="{C6A7A279-F97F-4810-B643-8169FD784C25}" presName="spaceBetweenRectangles" presStyleCnt="0"/>
      <dgm:spPr/>
    </dgm:pt>
    <dgm:pt modelId="{757FE313-5B40-4A1D-91FE-4C74204FD3A0}" type="pres">
      <dgm:prSet presAssocID="{9B905830-9EF8-4FD0-88BF-6DC2B938E938}" presName="composite" presStyleCnt="0"/>
      <dgm:spPr/>
    </dgm:pt>
    <dgm:pt modelId="{B74630E5-93CE-4062-B511-6B3933F048E4}" type="pres">
      <dgm:prSet presAssocID="{9B905830-9EF8-4FD0-88BF-6DC2B938E938}" presName="L1TextContainer" presStyleLbl="revTx" presStyleIdx="2" presStyleCnt="4">
        <dgm:presLayoutVars>
          <dgm:chMax val="1"/>
          <dgm:chPref val="1"/>
          <dgm:bulletEnabled val="1"/>
        </dgm:presLayoutVars>
      </dgm:prSet>
      <dgm:spPr/>
    </dgm:pt>
    <dgm:pt modelId="{10168BA2-E0D9-4F66-972C-719145E573A3}" type="pres">
      <dgm:prSet presAssocID="{9B905830-9EF8-4FD0-88BF-6DC2B938E938}" presName="L2TextContainerWrapper" presStyleCnt="0">
        <dgm:presLayoutVars>
          <dgm:chMax val="0"/>
          <dgm:chPref val="0"/>
          <dgm:bulletEnabled val="1"/>
        </dgm:presLayoutVars>
      </dgm:prSet>
      <dgm:spPr/>
    </dgm:pt>
    <dgm:pt modelId="{4D98A3A5-20C3-4E9F-A44A-25FA359002E4}" type="pres">
      <dgm:prSet presAssocID="{9B905830-9EF8-4FD0-88BF-6DC2B938E938}" presName="L2TextContainer" presStyleLbl="bgAccFollowNode1" presStyleIdx="2" presStyleCnt="4" custLinFactNeighborX="-3276" custLinFactNeighborY="-1889"/>
      <dgm:spPr/>
    </dgm:pt>
    <dgm:pt modelId="{D3CB2A46-135D-467D-B749-89D7FFD15FCF}" type="pres">
      <dgm:prSet presAssocID="{9B905830-9EF8-4FD0-88BF-6DC2B938E938}" presName="FlexibleEmptyPlaceHolder" presStyleCnt="0"/>
      <dgm:spPr/>
    </dgm:pt>
    <dgm:pt modelId="{0B3FEEA6-1BBC-426E-8D10-755F2E816982}" type="pres">
      <dgm:prSet presAssocID="{9B905830-9EF8-4FD0-88BF-6DC2B938E938}" presName="ConnectLine" presStyleLbl="alignNode1" presStyleIdx="2" presStyleCnt="4"/>
      <dgm:spPr>
        <a:solidFill>
          <a:schemeClr val="accent2">
            <a:hueOff val="1271860"/>
            <a:satOff val="-29019"/>
            <a:lumOff val="10719"/>
            <a:alphaOff val="0"/>
          </a:schemeClr>
        </a:solidFill>
        <a:ln w="6350" cap="flat" cmpd="sng" algn="ctr">
          <a:solidFill>
            <a:schemeClr val="accent2">
              <a:hueOff val="1271860"/>
              <a:satOff val="-29019"/>
              <a:lumOff val="10719"/>
              <a:alphaOff val="0"/>
            </a:schemeClr>
          </a:solidFill>
          <a:prstDash val="dash"/>
        </a:ln>
        <a:effectLst/>
      </dgm:spPr>
    </dgm:pt>
    <dgm:pt modelId="{2903F0E1-3274-4720-8D81-68FE2ABA61B1}" type="pres">
      <dgm:prSet presAssocID="{9B905830-9EF8-4FD0-88BF-6DC2B938E938}" presName="ConnectorPoint" presStyleLbl="fgAcc1" presStyleIdx="2" presStyleCnt="4"/>
      <dgm:spPr>
        <a:solidFill>
          <a:schemeClr val="lt1">
            <a:alpha val="90000"/>
            <a:hueOff val="0"/>
            <a:satOff val="0"/>
            <a:lumOff val="0"/>
            <a:alphaOff val="0"/>
          </a:schemeClr>
        </a:solidFill>
        <a:ln w="12700" cap="flat" cmpd="sng" algn="ctr">
          <a:noFill/>
          <a:prstDash val="solid"/>
        </a:ln>
        <a:effectLst/>
      </dgm:spPr>
    </dgm:pt>
    <dgm:pt modelId="{CB18883C-36DF-4D8B-90C0-D847C7C1AE4C}" type="pres">
      <dgm:prSet presAssocID="{9B905830-9EF8-4FD0-88BF-6DC2B938E938}" presName="EmptyPlaceHolder" presStyleCnt="0"/>
      <dgm:spPr/>
    </dgm:pt>
    <dgm:pt modelId="{8640DBC3-FCF1-48FC-BF2D-8EB981CCB5A4}" type="pres">
      <dgm:prSet presAssocID="{DCFA57D1-132B-4CD6-977E-4CD867B26080}" presName="spaceBetweenRectangles" presStyleCnt="0"/>
      <dgm:spPr/>
    </dgm:pt>
    <dgm:pt modelId="{0AB74433-96F7-44A0-8646-0FE11CA91588}" type="pres">
      <dgm:prSet presAssocID="{AD1191AE-F422-4BE7-9F1C-173E83350A76}" presName="composite" presStyleCnt="0"/>
      <dgm:spPr/>
    </dgm:pt>
    <dgm:pt modelId="{A9213706-0991-439E-93E0-5FF54F01AA8B}" type="pres">
      <dgm:prSet presAssocID="{AD1191AE-F422-4BE7-9F1C-173E83350A76}" presName="L1TextContainer" presStyleLbl="revTx" presStyleIdx="3" presStyleCnt="4">
        <dgm:presLayoutVars>
          <dgm:chMax val="1"/>
          <dgm:chPref val="1"/>
          <dgm:bulletEnabled val="1"/>
        </dgm:presLayoutVars>
      </dgm:prSet>
      <dgm:spPr/>
    </dgm:pt>
    <dgm:pt modelId="{C23830EE-6E5B-4A84-A2FD-1D50718C07E1}" type="pres">
      <dgm:prSet presAssocID="{AD1191AE-F422-4BE7-9F1C-173E83350A76}" presName="L2TextContainerWrapper" presStyleCnt="0">
        <dgm:presLayoutVars>
          <dgm:chMax val="0"/>
          <dgm:chPref val="0"/>
          <dgm:bulletEnabled val="1"/>
        </dgm:presLayoutVars>
      </dgm:prSet>
      <dgm:spPr/>
    </dgm:pt>
    <dgm:pt modelId="{9F949100-8BA2-4CB8-8415-9C09C3687D3B}" type="pres">
      <dgm:prSet presAssocID="{AD1191AE-F422-4BE7-9F1C-173E83350A76}" presName="L2TextContainer" presStyleLbl="bgAccFollowNode1" presStyleIdx="3" presStyleCnt="4"/>
      <dgm:spPr/>
    </dgm:pt>
    <dgm:pt modelId="{41E31852-9ACB-458C-AAEA-BACBA924E211}" type="pres">
      <dgm:prSet presAssocID="{AD1191AE-F422-4BE7-9F1C-173E83350A76}" presName="FlexibleEmptyPlaceHolder" presStyleCnt="0"/>
      <dgm:spPr/>
    </dgm:pt>
    <dgm:pt modelId="{59DCFAEA-D11F-4132-9078-29E818D3DF46}" type="pres">
      <dgm:prSet presAssocID="{AD1191AE-F422-4BE7-9F1C-173E83350A76}" presName="ConnectLine" presStyleLbl="alignNode1" presStyleIdx="3" presStyleCnt="4"/>
      <dgm:spPr>
        <a:solidFill>
          <a:schemeClr val="accent2">
            <a:hueOff val="1907789"/>
            <a:satOff val="-43528"/>
            <a:lumOff val="16079"/>
            <a:alphaOff val="0"/>
          </a:schemeClr>
        </a:solidFill>
        <a:ln w="6350" cap="flat" cmpd="sng" algn="ctr">
          <a:solidFill>
            <a:schemeClr val="accent2">
              <a:hueOff val="1907789"/>
              <a:satOff val="-43528"/>
              <a:lumOff val="16079"/>
              <a:alphaOff val="0"/>
            </a:schemeClr>
          </a:solidFill>
          <a:prstDash val="dash"/>
        </a:ln>
        <a:effectLst/>
      </dgm:spPr>
    </dgm:pt>
    <dgm:pt modelId="{49046498-C743-455B-A51C-85C81ADD75F4}" type="pres">
      <dgm:prSet presAssocID="{AD1191AE-F422-4BE7-9F1C-173E83350A76}" presName="ConnectorPoint" presStyleLbl="fgAcc1" presStyleIdx="3" presStyleCnt="4"/>
      <dgm:spPr>
        <a:solidFill>
          <a:schemeClr val="lt1">
            <a:alpha val="90000"/>
            <a:hueOff val="0"/>
            <a:satOff val="0"/>
            <a:lumOff val="0"/>
            <a:alphaOff val="0"/>
          </a:schemeClr>
        </a:solidFill>
        <a:ln w="12700" cap="flat" cmpd="sng" algn="ctr">
          <a:noFill/>
          <a:prstDash val="solid"/>
        </a:ln>
        <a:effectLst/>
      </dgm:spPr>
    </dgm:pt>
    <dgm:pt modelId="{DAB9F667-A445-4787-B78C-FE0F829E0B8F}" type="pres">
      <dgm:prSet presAssocID="{AD1191AE-F422-4BE7-9F1C-173E83350A76}" presName="EmptyPlaceHolder" presStyleCnt="0"/>
      <dgm:spPr/>
    </dgm:pt>
  </dgm:ptLst>
  <dgm:cxnLst>
    <dgm:cxn modelId="{A7DD2507-24D3-4DBF-AB44-89755763353E}" type="presOf" srcId="{AD1191AE-F422-4BE7-9F1C-173E83350A76}" destId="{A9213706-0991-439E-93E0-5FF54F01AA8B}" srcOrd="0" destOrd="0" presId="urn:microsoft.com/office/officeart/2017/3/layout/HorizontalPathTimeline"/>
    <dgm:cxn modelId="{A9FD4129-B8A7-430A-9603-76003BD5771B}" type="presOf" srcId="{CEDCC7E3-EB00-4B97-8DAC-35E6BE4220D7}" destId="{59F7D939-9AE6-4E47-AFA6-6697BDB0206C}" srcOrd="0" destOrd="0" presId="urn:microsoft.com/office/officeart/2017/3/layout/HorizontalPathTimeline"/>
    <dgm:cxn modelId="{C4830F33-5BD9-43DC-9DF6-D1BD48753C1C}" srcId="{1540F11B-7FAC-42B1-B9E0-CFEF1401CD1C}" destId="{CCA67903-E57C-46B6-AFA0-09584D0DAAA4}" srcOrd="0" destOrd="0" parTransId="{D95E9F23-179C-45E6-9863-F2C54FEBA974}" sibTransId="{BF26BFF8-7E5D-4D69-93D0-ED1437DEE752}"/>
    <dgm:cxn modelId="{D26AA13B-9192-42A8-A317-0880ED05D368}" type="presOf" srcId="{BC6A758D-E7E0-4360-8D90-7C5068ECC569}" destId="{9F949100-8BA2-4CB8-8415-9C09C3687D3B}" srcOrd="0" destOrd="0" presId="urn:microsoft.com/office/officeart/2017/3/layout/HorizontalPathTimeline"/>
    <dgm:cxn modelId="{24DD085C-90C2-4293-89DC-5584A857EF94}" srcId="{CEDCC7E3-EB00-4B97-8DAC-35E6BE4220D7}" destId="{75C6FF8B-112F-44D8-B641-A08B6DBB25D9}" srcOrd="1" destOrd="0" parTransId="{4ADD8ED3-6B30-4D18-A954-B661A191684C}" sibTransId="{C6A7A279-F97F-4810-B643-8169FD784C25}"/>
    <dgm:cxn modelId="{4DA7524A-539E-42D7-BB92-41C46F29C70C}" srcId="{75C6FF8B-112F-44D8-B641-A08B6DBB25D9}" destId="{6C16D55C-96AF-479F-9313-42BE6F637450}" srcOrd="0" destOrd="0" parTransId="{5AAA404F-65AA-48CD-A64B-60D170B36AC6}" sibTransId="{C0F49D6F-32E0-4401-A07F-DFB6CC93AE3D}"/>
    <dgm:cxn modelId="{D329D06B-D964-408F-898B-0BD513717111}" type="presOf" srcId="{6C16D55C-96AF-479F-9313-42BE6F637450}" destId="{91659FDF-0BC1-474A-B09F-10E50FF7C308}" srcOrd="0" destOrd="0" presId="urn:microsoft.com/office/officeart/2017/3/layout/HorizontalPathTimeline"/>
    <dgm:cxn modelId="{52A67452-6828-411F-B32D-38ED737D2A4B}" type="presOf" srcId="{1540F11B-7FAC-42B1-B9E0-CFEF1401CD1C}" destId="{C8EA71CB-3630-4D04-9928-0B3A8B035E55}" srcOrd="0" destOrd="0" presId="urn:microsoft.com/office/officeart/2017/3/layout/HorizontalPathTimeline"/>
    <dgm:cxn modelId="{112D7D74-849E-4CB1-9368-C4AE1AB7A2D6}" type="presOf" srcId="{75C6FF8B-112F-44D8-B641-A08B6DBB25D9}" destId="{680EBAD4-7EB0-4B57-80F2-8A459C050254}" srcOrd="0" destOrd="0" presId="urn:microsoft.com/office/officeart/2017/3/layout/HorizontalPathTimeline"/>
    <dgm:cxn modelId="{400C275A-1EFF-451F-A717-AB42133B8EA8}" srcId="{AD1191AE-F422-4BE7-9F1C-173E83350A76}" destId="{BC6A758D-E7E0-4360-8D90-7C5068ECC569}" srcOrd="0" destOrd="0" parTransId="{2439FCC7-6E39-423F-AA35-94BA8771239F}" sibTransId="{158EE8B2-42D0-4133-9A9D-686E9257F462}"/>
    <dgm:cxn modelId="{B2E93985-D058-4E24-93BD-9C4EE47692B1}" type="presOf" srcId="{CCA67903-E57C-46B6-AFA0-09584D0DAAA4}" destId="{E8127732-2EDD-4C1B-A870-5B4C59E3C832}" srcOrd="0" destOrd="0" presId="urn:microsoft.com/office/officeart/2017/3/layout/HorizontalPathTimeline"/>
    <dgm:cxn modelId="{FF3636A0-0045-457E-AAB1-6982148D6323}" srcId="{CEDCC7E3-EB00-4B97-8DAC-35E6BE4220D7}" destId="{1540F11B-7FAC-42B1-B9E0-CFEF1401CD1C}" srcOrd="0" destOrd="0" parTransId="{09D1AA5B-90BD-4E78-A6A5-2263DB549D61}" sibTransId="{DE3F497E-9298-44AD-B1FC-47303CD8222B}"/>
    <dgm:cxn modelId="{D29068A5-5A19-4B85-BFD4-931C9BF7B561}" srcId="{CEDCC7E3-EB00-4B97-8DAC-35E6BE4220D7}" destId="{9B905830-9EF8-4FD0-88BF-6DC2B938E938}" srcOrd="2" destOrd="0" parTransId="{00B9FE74-C21B-4FA5-B32E-7AACAAEB6778}" sibTransId="{DCFA57D1-132B-4CD6-977E-4CD867B26080}"/>
    <dgm:cxn modelId="{470359A6-8511-4870-AF57-0C7B070CD5C5}" srcId="{9B905830-9EF8-4FD0-88BF-6DC2B938E938}" destId="{C997BD41-7B53-496D-BE02-0CBD125D077B}" srcOrd="0" destOrd="0" parTransId="{4EE92BB3-C849-4BCA-9891-BF30A957465B}" sibTransId="{66766538-822B-4166-89A7-7B7950B23653}"/>
    <dgm:cxn modelId="{B4C80CB3-7F82-4DF2-B8E8-D8931E73B563}" type="presOf" srcId="{C997BD41-7B53-496D-BE02-0CBD125D077B}" destId="{4D98A3A5-20C3-4E9F-A44A-25FA359002E4}" srcOrd="0" destOrd="0" presId="urn:microsoft.com/office/officeart/2017/3/layout/HorizontalPathTimeline"/>
    <dgm:cxn modelId="{61B642C2-9B0F-44BF-A48F-CA0203B50AED}" srcId="{CEDCC7E3-EB00-4B97-8DAC-35E6BE4220D7}" destId="{AD1191AE-F422-4BE7-9F1C-173E83350A76}" srcOrd="3" destOrd="0" parTransId="{58FD1ED0-C8DE-4FCF-906D-23B6042C4D93}" sibTransId="{D3339C73-30B6-4002-BA8A-182DCE9A5B79}"/>
    <dgm:cxn modelId="{815ABCD3-862A-456D-A233-AACF9D001107}" type="presOf" srcId="{9B905830-9EF8-4FD0-88BF-6DC2B938E938}" destId="{B74630E5-93CE-4062-B511-6B3933F048E4}" srcOrd="0" destOrd="0" presId="urn:microsoft.com/office/officeart/2017/3/layout/HorizontalPathTimeline"/>
    <dgm:cxn modelId="{E98A5A35-38A2-4264-950C-11566612FBBC}" type="presParOf" srcId="{59F7D939-9AE6-4E47-AFA6-6697BDB0206C}" destId="{877224AC-0F40-4374-837F-1FADA95A4A1A}" srcOrd="0" destOrd="0" presId="urn:microsoft.com/office/officeart/2017/3/layout/HorizontalPathTimeline"/>
    <dgm:cxn modelId="{59DF9275-A4A3-4C83-B020-25EE6801A9C3}" type="presParOf" srcId="{59F7D939-9AE6-4E47-AFA6-6697BDB0206C}" destId="{E3ADF1A5-B8F8-4E95-89D0-EA998874955F}" srcOrd="1" destOrd="0" presId="urn:microsoft.com/office/officeart/2017/3/layout/HorizontalPathTimeline"/>
    <dgm:cxn modelId="{03E00BD9-3ED4-43E2-91C5-E5EE9EF27E24}" type="presParOf" srcId="{E3ADF1A5-B8F8-4E95-89D0-EA998874955F}" destId="{2B6C1DDB-0D65-49D3-8F15-502157AE58D0}" srcOrd="0" destOrd="0" presId="urn:microsoft.com/office/officeart/2017/3/layout/HorizontalPathTimeline"/>
    <dgm:cxn modelId="{497C562C-6F6C-470A-A3C2-AD4111DB3C92}" type="presParOf" srcId="{2B6C1DDB-0D65-49D3-8F15-502157AE58D0}" destId="{C8EA71CB-3630-4D04-9928-0B3A8B035E55}" srcOrd="0" destOrd="0" presId="urn:microsoft.com/office/officeart/2017/3/layout/HorizontalPathTimeline"/>
    <dgm:cxn modelId="{E59ECDBE-AE87-496B-B4E3-5ADC060639B6}" type="presParOf" srcId="{2B6C1DDB-0D65-49D3-8F15-502157AE58D0}" destId="{8D9A23B2-017E-4E33-BC56-A4C65346A023}" srcOrd="1" destOrd="0" presId="urn:microsoft.com/office/officeart/2017/3/layout/HorizontalPathTimeline"/>
    <dgm:cxn modelId="{02FCA082-6C72-419C-A258-890293DE1D25}" type="presParOf" srcId="{8D9A23B2-017E-4E33-BC56-A4C65346A023}" destId="{E8127732-2EDD-4C1B-A870-5B4C59E3C832}" srcOrd="0" destOrd="0" presId="urn:microsoft.com/office/officeart/2017/3/layout/HorizontalPathTimeline"/>
    <dgm:cxn modelId="{686EF1D6-29D8-48E8-8045-DCCC638D10F6}" type="presParOf" srcId="{8D9A23B2-017E-4E33-BC56-A4C65346A023}" destId="{33342D70-3988-4A5A-BC7D-E79596430931}" srcOrd="1" destOrd="0" presId="urn:microsoft.com/office/officeart/2017/3/layout/HorizontalPathTimeline"/>
    <dgm:cxn modelId="{C5EE5583-98A1-4533-8590-B4C71EA52C9D}" type="presParOf" srcId="{2B6C1DDB-0D65-49D3-8F15-502157AE58D0}" destId="{141B2EB2-D277-4762-8C08-1D0629CBFD31}" srcOrd="2" destOrd="0" presId="urn:microsoft.com/office/officeart/2017/3/layout/HorizontalPathTimeline"/>
    <dgm:cxn modelId="{491F0961-9D8F-44A8-B2B3-A6D5C475D78F}" type="presParOf" srcId="{2B6C1DDB-0D65-49D3-8F15-502157AE58D0}" destId="{691F0E67-5203-4D52-8736-D02A92E50EF8}" srcOrd="3" destOrd="0" presId="urn:microsoft.com/office/officeart/2017/3/layout/HorizontalPathTimeline"/>
    <dgm:cxn modelId="{8B76A329-6DE5-49F5-ABFC-62DFD705343D}" type="presParOf" srcId="{2B6C1DDB-0D65-49D3-8F15-502157AE58D0}" destId="{FE4CDF4C-D31F-47E8-9D4A-D6C6E0B1E82D}" srcOrd="4" destOrd="0" presId="urn:microsoft.com/office/officeart/2017/3/layout/HorizontalPathTimeline"/>
    <dgm:cxn modelId="{6A1714B4-5E65-47B6-9EDE-D9A47F427B3A}" type="presParOf" srcId="{E3ADF1A5-B8F8-4E95-89D0-EA998874955F}" destId="{24236F6F-4FCF-4579-AAA9-272828C97174}" srcOrd="1" destOrd="0" presId="urn:microsoft.com/office/officeart/2017/3/layout/HorizontalPathTimeline"/>
    <dgm:cxn modelId="{67DACEBC-5846-4B67-AB47-92121C9702F0}" type="presParOf" srcId="{E3ADF1A5-B8F8-4E95-89D0-EA998874955F}" destId="{47F6B780-0BA1-42A8-8D64-9F2EFA4D6FB9}" srcOrd="2" destOrd="0" presId="urn:microsoft.com/office/officeart/2017/3/layout/HorizontalPathTimeline"/>
    <dgm:cxn modelId="{C4ABCB24-825B-49BD-A806-AED6EFAEC68C}" type="presParOf" srcId="{47F6B780-0BA1-42A8-8D64-9F2EFA4D6FB9}" destId="{680EBAD4-7EB0-4B57-80F2-8A459C050254}" srcOrd="0" destOrd="0" presId="urn:microsoft.com/office/officeart/2017/3/layout/HorizontalPathTimeline"/>
    <dgm:cxn modelId="{B7811EB8-BC3A-403B-B9A9-4D5E2E200FD5}" type="presParOf" srcId="{47F6B780-0BA1-42A8-8D64-9F2EFA4D6FB9}" destId="{DA50A6DD-EA2E-4CCA-A4FE-C81F64CB15F5}" srcOrd="1" destOrd="0" presId="urn:microsoft.com/office/officeart/2017/3/layout/HorizontalPathTimeline"/>
    <dgm:cxn modelId="{D8BB2036-2440-46C9-8230-ADF53E2737E1}" type="presParOf" srcId="{DA50A6DD-EA2E-4CCA-A4FE-C81F64CB15F5}" destId="{91659FDF-0BC1-474A-B09F-10E50FF7C308}" srcOrd="0" destOrd="0" presId="urn:microsoft.com/office/officeart/2017/3/layout/HorizontalPathTimeline"/>
    <dgm:cxn modelId="{176052BD-6A5A-4074-AB59-F0F1E0C24854}" type="presParOf" srcId="{DA50A6DD-EA2E-4CCA-A4FE-C81F64CB15F5}" destId="{5AC81321-78AF-42F6-95B2-668E9B190B39}" srcOrd="1" destOrd="0" presId="urn:microsoft.com/office/officeart/2017/3/layout/HorizontalPathTimeline"/>
    <dgm:cxn modelId="{7A457D44-F0F2-4035-BAAE-DA6971C8FD6F}" type="presParOf" srcId="{47F6B780-0BA1-42A8-8D64-9F2EFA4D6FB9}" destId="{6AE6B695-3712-4C82-9B2C-F82BBD26B283}" srcOrd="2" destOrd="0" presId="urn:microsoft.com/office/officeart/2017/3/layout/HorizontalPathTimeline"/>
    <dgm:cxn modelId="{DF1E8CE1-363E-4F28-8D58-8658E1774215}" type="presParOf" srcId="{47F6B780-0BA1-42A8-8D64-9F2EFA4D6FB9}" destId="{2074D97D-E803-43DD-9808-D5A7B7E19402}" srcOrd="3" destOrd="0" presId="urn:microsoft.com/office/officeart/2017/3/layout/HorizontalPathTimeline"/>
    <dgm:cxn modelId="{49095464-BB72-4576-A574-1CE4151ACE9F}" type="presParOf" srcId="{47F6B780-0BA1-42A8-8D64-9F2EFA4D6FB9}" destId="{D3C4B601-D025-4CD9-964F-515BCEDC8829}" srcOrd="4" destOrd="0" presId="urn:microsoft.com/office/officeart/2017/3/layout/HorizontalPathTimeline"/>
    <dgm:cxn modelId="{A90F2494-8E29-459E-B5EC-479697003CED}" type="presParOf" srcId="{E3ADF1A5-B8F8-4E95-89D0-EA998874955F}" destId="{7D22A4F6-B7E5-413B-9389-1335F8010026}" srcOrd="3" destOrd="0" presId="urn:microsoft.com/office/officeart/2017/3/layout/HorizontalPathTimeline"/>
    <dgm:cxn modelId="{14B1D615-29FB-4AC6-AA5D-7AA8886748DC}" type="presParOf" srcId="{E3ADF1A5-B8F8-4E95-89D0-EA998874955F}" destId="{757FE313-5B40-4A1D-91FE-4C74204FD3A0}" srcOrd="4" destOrd="0" presId="urn:microsoft.com/office/officeart/2017/3/layout/HorizontalPathTimeline"/>
    <dgm:cxn modelId="{0C401A0B-D341-4B46-B3AC-0B914C5BDB18}" type="presParOf" srcId="{757FE313-5B40-4A1D-91FE-4C74204FD3A0}" destId="{B74630E5-93CE-4062-B511-6B3933F048E4}" srcOrd="0" destOrd="0" presId="urn:microsoft.com/office/officeart/2017/3/layout/HorizontalPathTimeline"/>
    <dgm:cxn modelId="{0E2752B0-9038-4B76-BF12-60B91C3DF08F}" type="presParOf" srcId="{757FE313-5B40-4A1D-91FE-4C74204FD3A0}" destId="{10168BA2-E0D9-4F66-972C-719145E573A3}" srcOrd="1" destOrd="0" presId="urn:microsoft.com/office/officeart/2017/3/layout/HorizontalPathTimeline"/>
    <dgm:cxn modelId="{9739B57D-E08D-4E0C-A7FB-F499451D62C7}" type="presParOf" srcId="{10168BA2-E0D9-4F66-972C-719145E573A3}" destId="{4D98A3A5-20C3-4E9F-A44A-25FA359002E4}" srcOrd="0" destOrd="0" presId="urn:microsoft.com/office/officeart/2017/3/layout/HorizontalPathTimeline"/>
    <dgm:cxn modelId="{5984CC48-FAA3-44B5-A31C-D9F62BA86C28}" type="presParOf" srcId="{10168BA2-E0D9-4F66-972C-719145E573A3}" destId="{D3CB2A46-135D-467D-B749-89D7FFD15FCF}" srcOrd="1" destOrd="0" presId="urn:microsoft.com/office/officeart/2017/3/layout/HorizontalPathTimeline"/>
    <dgm:cxn modelId="{31FEE9BE-2B31-425C-B9EB-4E9F1C907939}" type="presParOf" srcId="{757FE313-5B40-4A1D-91FE-4C74204FD3A0}" destId="{0B3FEEA6-1BBC-426E-8D10-755F2E816982}" srcOrd="2" destOrd="0" presId="urn:microsoft.com/office/officeart/2017/3/layout/HorizontalPathTimeline"/>
    <dgm:cxn modelId="{9A507E3C-6B43-4628-9F1C-614466182BF9}" type="presParOf" srcId="{757FE313-5B40-4A1D-91FE-4C74204FD3A0}" destId="{2903F0E1-3274-4720-8D81-68FE2ABA61B1}" srcOrd="3" destOrd="0" presId="urn:microsoft.com/office/officeart/2017/3/layout/HorizontalPathTimeline"/>
    <dgm:cxn modelId="{F25C6B9C-D18E-4422-A76E-A4D936819D36}" type="presParOf" srcId="{757FE313-5B40-4A1D-91FE-4C74204FD3A0}" destId="{CB18883C-36DF-4D8B-90C0-D847C7C1AE4C}" srcOrd="4" destOrd="0" presId="urn:microsoft.com/office/officeart/2017/3/layout/HorizontalPathTimeline"/>
    <dgm:cxn modelId="{4FE1CB97-90A7-4AD3-B67A-052E0BCDB153}" type="presParOf" srcId="{E3ADF1A5-B8F8-4E95-89D0-EA998874955F}" destId="{8640DBC3-FCF1-48FC-BF2D-8EB981CCB5A4}" srcOrd="5" destOrd="0" presId="urn:microsoft.com/office/officeart/2017/3/layout/HorizontalPathTimeline"/>
    <dgm:cxn modelId="{9E3BE1BA-B59B-4A85-B7CF-E80A09EBC998}" type="presParOf" srcId="{E3ADF1A5-B8F8-4E95-89D0-EA998874955F}" destId="{0AB74433-96F7-44A0-8646-0FE11CA91588}" srcOrd="6" destOrd="0" presId="urn:microsoft.com/office/officeart/2017/3/layout/HorizontalPathTimeline"/>
    <dgm:cxn modelId="{5BA1A3C0-70E1-4E39-BD7B-856515E328C0}" type="presParOf" srcId="{0AB74433-96F7-44A0-8646-0FE11CA91588}" destId="{A9213706-0991-439E-93E0-5FF54F01AA8B}" srcOrd="0" destOrd="0" presId="urn:microsoft.com/office/officeart/2017/3/layout/HorizontalPathTimeline"/>
    <dgm:cxn modelId="{3935EA40-9536-42D8-95C8-8098BE735FDD}" type="presParOf" srcId="{0AB74433-96F7-44A0-8646-0FE11CA91588}" destId="{C23830EE-6E5B-4A84-A2FD-1D50718C07E1}" srcOrd="1" destOrd="0" presId="urn:microsoft.com/office/officeart/2017/3/layout/HorizontalPathTimeline"/>
    <dgm:cxn modelId="{A87560E6-3C5A-4949-950E-443CB56844CD}" type="presParOf" srcId="{C23830EE-6E5B-4A84-A2FD-1D50718C07E1}" destId="{9F949100-8BA2-4CB8-8415-9C09C3687D3B}" srcOrd="0" destOrd="0" presId="urn:microsoft.com/office/officeart/2017/3/layout/HorizontalPathTimeline"/>
    <dgm:cxn modelId="{E1E9C24E-0502-4EA0-BD23-FC41B3A52091}" type="presParOf" srcId="{C23830EE-6E5B-4A84-A2FD-1D50718C07E1}" destId="{41E31852-9ACB-458C-AAEA-BACBA924E211}" srcOrd="1" destOrd="0" presId="urn:microsoft.com/office/officeart/2017/3/layout/HorizontalPathTimeline"/>
    <dgm:cxn modelId="{9E83CE82-0E0F-414F-995C-C1F419741BF6}" type="presParOf" srcId="{0AB74433-96F7-44A0-8646-0FE11CA91588}" destId="{59DCFAEA-D11F-4132-9078-29E818D3DF46}" srcOrd="2" destOrd="0" presId="urn:microsoft.com/office/officeart/2017/3/layout/HorizontalPathTimeline"/>
    <dgm:cxn modelId="{B9C3C394-96EC-4F34-A8F0-F0250D36299C}" type="presParOf" srcId="{0AB74433-96F7-44A0-8646-0FE11CA91588}" destId="{49046498-C743-455B-A51C-85C81ADD75F4}" srcOrd="3" destOrd="0" presId="urn:microsoft.com/office/officeart/2017/3/layout/HorizontalPathTimeline"/>
    <dgm:cxn modelId="{5EF9D547-8294-4B6E-B897-A460AD0A4F3E}" type="presParOf" srcId="{0AB74433-96F7-44A0-8646-0FE11CA91588}" destId="{DAB9F667-A445-4787-B78C-FE0F829E0B8F}" srcOrd="4" destOrd="0" presId="urn:microsoft.com/office/officeart/2017/3/layout/HorizontalPath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A71CB-3630-4D04-9928-0B3A8B035E55}">
      <dsp:nvSpPr>
        <dsp:cNvPr id="0" name=""/>
        <dsp:cNvSpPr/>
      </dsp:nvSpPr>
      <dsp:spPr>
        <a:xfrm>
          <a:off x="297986" y="2903572"/>
          <a:ext cx="2351552"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89000">
            <a:lnSpc>
              <a:spcPct val="90000"/>
            </a:lnSpc>
            <a:spcBef>
              <a:spcPct val="0"/>
            </a:spcBef>
            <a:spcAft>
              <a:spcPct val="35000"/>
            </a:spcAft>
            <a:buNone/>
            <a:defRPr b="1"/>
          </a:pPr>
          <a:r>
            <a:rPr lang="fr-FR" sz="2000" kern="1200" noProof="0" dirty="0">
              <a:latin typeface="+mn-lt"/>
              <a:cs typeface="Times New Roman" panose="02020603050405020304" pitchFamily="18" charset="0"/>
            </a:rPr>
            <a:t>1789-1799</a:t>
          </a:r>
          <a:endParaRPr lang="cs-CZ" sz="2000" kern="1200" noProof="0" dirty="0">
            <a:latin typeface="+mn-lt"/>
            <a:cs typeface="Times New Roman" panose="02020603050405020304" pitchFamily="18" charset="0"/>
          </a:endParaRPr>
        </a:p>
      </dsp:txBody>
      <dsp:txXfrm>
        <a:off x="297986" y="2903572"/>
        <a:ext cx="2351552" cy="610993"/>
      </dsp:txXfrm>
    </dsp:sp>
    <dsp:sp modelId="{877224AC-0F40-4374-837F-1FADA95A4A1A}">
      <dsp:nvSpPr>
        <dsp:cNvPr id="0" name=""/>
        <dsp:cNvSpPr/>
      </dsp:nvSpPr>
      <dsp:spPr>
        <a:xfrm>
          <a:off x="0" y="2595372"/>
          <a:ext cx="7553293" cy="2162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27732-2EDD-4C1B-A870-5B4C59E3C832}">
      <dsp:nvSpPr>
        <dsp:cNvPr id="0" name=""/>
        <dsp:cNvSpPr/>
      </dsp:nvSpPr>
      <dsp:spPr>
        <a:xfrm>
          <a:off x="180408" y="568329"/>
          <a:ext cx="2586707" cy="110784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rtlCol="0" anchor="ctr" anchorCtr="0">
          <a:noAutofit/>
        </a:bodyPr>
        <a:lstStyle/>
        <a:p>
          <a:pPr marL="0" lvl="0" indent="0" algn="ctr" defTabSz="666750">
            <a:lnSpc>
              <a:spcPct val="90000"/>
            </a:lnSpc>
            <a:spcBef>
              <a:spcPct val="0"/>
            </a:spcBef>
            <a:spcAft>
              <a:spcPct val="35000"/>
            </a:spcAft>
            <a:buNone/>
          </a:pPr>
          <a:r>
            <a:rPr lang="fr-FR" sz="1500" b="1" kern="1200" noProof="0" dirty="0">
              <a:latin typeface="+mn-lt"/>
              <a:cs typeface="Times New Roman" panose="02020603050405020304" pitchFamily="18" charset="0"/>
            </a:rPr>
            <a:t>La Révolution (1792 – fin de la monarchie, 1793-1794 – « Terreur », 1795-1799 – directoire)</a:t>
          </a:r>
          <a:endParaRPr lang="cs-CZ" sz="1500" b="1" kern="1200" noProof="0" dirty="0">
            <a:latin typeface="+mn-lt"/>
            <a:cs typeface="Times New Roman" panose="02020603050405020304" pitchFamily="18" charset="0"/>
          </a:endParaRPr>
        </a:p>
      </dsp:txBody>
      <dsp:txXfrm>
        <a:off x="180408" y="568329"/>
        <a:ext cx="2586707" cy="1107848"/>
      </dsp:txXfrm>
    </dsp:sp>
    <dsp:sp modelId="{141B2EB2-D277-4762-8C08-1D0629CBFD31}">
      <dsp:nvSpPr>
        <dsp:cNvPr id="0" name=""/>
        <dsp:cNvSpPr/>
      </dsp:nvSpPr>
      <dsp:spPr>
        <a:xfrm>
          <a:off x="1473762" y="1676177"/>
          <a:ext cx="0" cy="919194"/>
        </a:xfrm>
        <a:prstGeom prst="line">
          <a:avLst/>
        </a:prstGeom>
        <a:solidFill>
          <a:schemeClr val="accent2">
            <a:hueOff val="953895"/>
            <a:satOff val="-21764"/>
            <a:lumOff val="8039"/>
            <a:alphaOff val="0"/>
          </a:schemeClr>
        </a:solidFill>
        <a:ln w="6350" cap="flat" cmpd="sng" algn="ctr">
          <a:solidFill>
            <a:schemeClr val="accent2">
              <a:hueOff val="953895"/>
              <a:satOff val="-21764"/>
              <a:lumOff val="803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80EBAD4-7EB0-4B57-80F2-8A459C050254}">
      <dsp:nvSpPr>
        <dsp:cNvPr id="0" name=""/>
        <dsp:cNvSpPr/>
      </dsp:nvSpPr>
      <dsp:spPr>
        <a:xfrm>
          <a:off x="1866010" y="1892458"/>
          <a:ext cx="2351552"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889000">
            <a:lnSpc>
              <a:spcPct val="90000"/>
            </a:lnSpc>
            <a:spcBef>
              <a:spcPct val="0"/>
            </a:spcBef>
            <a:spcAft>
              <a:spcPct val="35000"/>
            </a:spcAft>
            <a:buNone/>
            <a:defRPr b="1"/>
          </a:pPr>
          <a:r>
            <a:rPr lang="fr-FR" sz="2000" kern="1200" noProof="0" dirty="0">
              <a:latin typeface="+mn-lt"/>
              <a:cs typeface="Times New Roman" panose="02020603050405020304" pitchFamily="18" charset="0"/>
            </a:rPr>
            <a:t>1799-1814/1815</a:t>
          </a:r>
          <a:endParaRPr lang="cs-CZ" sz="2000" kern="1200" noProof="0" dirty="0">
            <a:latin typeface="+mn-lt"/>
            <a:cs typeface="Times New Roman" panose="02020603050405020304" pitchFamily="18" charset="0"/>
          </a:endParaRPr>
        </a:p>
      </dsp:txBody>
      <dsp:txXfrm>
        <a:off x="1866010" y="1892458"/>
        <a:ext cx="2351552" cy="610993"/>
      </dsp:txXfrm>
    </dsp:sp>
    <dsp:sp modelId="{91659FDF-0BC1-474A-B09F-10E50FF7C308}">
      <dsp:nvSpPr>
        <dsp:cNvPr id="0" name=""/>
        <dsp:cNvSpPr/>
      </dsp:nvSpPr>
      <dsp:spPr>
        <a:xfrm>
          <a:off x="1473762" y="3730847"/>
          <a:ext cx="3136046" cy="1107848"/>
        </a:xfrm>
        <a:prstGeom prst="rect">
          <a:avLst/>
        </a:prstGeom>
        <a:solidFill>
          <a:schemeClr val="accent2">
            <a:tint val="40000"/>
            <a:alpha val="90000"/>
            <a:hueOff val="658188"/>
            <a:satOff val="-1724"/>
            <a:lumOff val="617"/>
            <a:alphaOff val="0"/>
          </a:schemeClr>
        </a:solidFill>
        <a:ln w="12700" cap="flat" cmpd="sng" algn="ctr">
          <a:solidFill>
            <a:schemeClr val="accent2">
              <a:tint val="40000"/>
              <a:alpha val="90000"/>
              <a:hueOff val="658188"/>
              <a:satOff val="-1724"/>
              <a:lumOff val="6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rtlCol="0" anchor="ctr" anchorCtr="0">
          <a:noAutofit/>
        </a:bodyPr>
        <a:lstStyle/>
        <a:p>
          <a:pPr marL="0" lvl="0" indent="0" algn="ctr" defTabSz="666750">
            <a:lnSpc>
              <a:spcPct val="90000"/>
            </a:lnSpc>
            <a:spcBef>
              <a:spcPct val="0"/>
            </a:spcBef>
            <a:spcAft>
              <a:spcPct val="35000"/>
            </a:spcAft>
            <a:buNone/>
          </a:pPr>
          <a:r>
            <a:rPr lang="fr-FR" sz="1500" b="1" kern="1200" noProof="0" dirty="0">
              <a:latin typeface="+mn-lt"/>
              <a:cs typeface="Times New Roman" panose="02020603050405020304" pitchFamily="18" charset="0"/>
            </a:rPr>
            <a:t>Régime bonapartistes (1799-1804 – Consulat, 1804-1814 – Le Premier Empire – 1815 – « Cent-jours »</a:t>
          </a:r>
          <a:endParaRPr lang="cs-CZ" sz="1500" b="1" kern="1200" noProof="0" dirty="0">
            <a:latin typeface="+mn-lt"/>
            <a:cs typeface="Times New Roman" panose="02020603050405020304" pitchFamily="18" charset="0"/>
          </a:endParaRPr>
        </a:p>
      </dsp:txBody>
      <dsp:txXfrm>
        <a:off x="1473762" y="3730847"/>
        <a:ext cx="3136046" cy="1107848"/>
      </dsp:txXfrm>
    </dsp:sp>
    <dsp:sp modelId="{6AE6B695-3712-4C82-9B2C-F82BBD26B283}">
      <dsp:nvSpPr>
        <dsp:cNvPr id="0" name=""/>
        <dsp:cNvSpPr/>
      </dsp:nvSpPr>
      <dsp:spPr>
        <a:xfrm>
          <a:off x="3041786" y="2811652"/>
          <a:ext cx="0" cy="919194"/>
        </a:xfrm>
        <a:prstGeom prst="line">
          <a:avLst/>
        </a:prstGeom>
        <a:solidFill>
          <a:schemeClr val="accent2">
            <a:hueOff val="1430842"/>
            <a:satOff val="-32646"/>
            <a:lumOff val="12059"/>
            <a:alphaOff val="0"/>
          </a:schemeClr>
        </a:solidFill>
        <a:ln w="6350" cap="flat" cmpd="sng" algn="ctr">
          <a:solidFill>
            <a:schemeClr val="accent2">
              <a:hueOff val="1430842"/>
              <a:satOff val="-32646"/>
              <a:lumOff val="1205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91F0E67-5203-4D52-8736-D02A92E50EF8}">
      <dsp:nvSpPr>
        <dsp:cNvPr id="0" name=""/>
        <dsp:cNvSpPr/>
      </dsp:nvSpPr>
      <dsp:spPr>
        <a:xfrm>
          <a:off x="1406175"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2074D97D-E803-43DD-9808-D5A7B7E19402}">
      <dsp:nvSpPr>
        <dsp:cNvPr id="0" name=""/>
        <dsp:cNvSpPr/>
      </dsp:nvSpPr>
      <dsp:spPr>
        <a:xfrm>
          <a:off x="2974198"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B74630E5-93CE-4062-B511-6B3933F048E4}">
      <dsp:nvSpPr>
        <dsp:cNvPr id="0" name=""/>
        <dsp:cNvSpPr/>
      </dsp:nvSpPr>
      <dsp:spPr>
        <a:xfrm>
          <a:off x="3434033" y="2903572"/>
          <a:ext cx="2351552"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89000">
            <a:lnSpc>
              <a:spcPct val="90000"/>
            </a:lnSpc>
            <a:spcBef>
              <a:spcPct val="0"/>
            </a:spcBef>
            <a:spcAft>
              <a:spcPct val="35000"/>
            </a:spcAft>
            <a:buNone/>
            <a:defRPr b="1"/>
          </a:pPr>
          <a:r>
            <a:rPr lang="fr-FR" sz="2000" kern="1200" noProof="0" dirty="0">
              <a:latin typeface="+mn-lt"/>
              <a:cs typeface="Times New Roman" panose="02020603050405020304" pitchFamily="18" charset="0"/>
            </a:rPr>
            <a:t>1814/1815-1830</a:t>
          </a:r>
          <a:endParaRPr lang="cs-CZ" sz="2000" kern="1200" noProof="0" dirty="0">
            <a:latin typeface="+mn-lt"/>
            <a:cs typeface="Times New Roman" panose="02020603050405020304" pitchFamily="18" charset="0"/>
          </a:endParaRPr>
        </a:p>
      </dsp:txBody>
      <dsp:txXfrm>
        <a:off x="3434033" y="2903572"/>
        <a:ext cx="2351552" cy="610993"/>
      </dsp:txXfrm>
    </dsp:sp>
    <dsp:sp modelId="{4D98A3A5-20C3-4E9F-A44A-25FA359002E4}">
      <dsp:nvSpPr>
        <dsp:cNvPr id="0" name=""/>
        <dsp:cNvSpPr/>
      </dsp:nvSpPr>
      <dsp:spPr>
        <a:xfrm>
          <a:off x="3231715" y="547401"/>
          <a:ext cx="2586707" cy="1107848"/>
        </a:xfrm>
        <a:prstGeom prst="rect">
          <a:avLst/>
        </a:prstGeom>
        <a:solidFill>
          <a:schemeClr val="accent2">
            <a:tint val="40000"/>
            <a:alpha val="90000"/>
            <a:hueOff val="1316376"/>
            <a:satOff val="-3449"/>
            <a:lumOff val="1235"/>
            <a:alphaOff val="0"/>
          </a:schemeClr>
        </a:solidFill>
        <a:ln w="12700" cap="flat" cmpd="sng" algn="ctr">
          <a:solidFill>
            <a:schemeClr val="accent2">
              <a:tint val="40000"/>
              <a:alpha val="90000"/>
              <a:hueOff val="1316376"/>
              <a:satOff val="-3449"/>
              <a:lumOff val="1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rtlCol="0" anchor="ctr" anchorCtr="0">
          <a:noAutofit/>
        </a:bodyPr>
        <a:lstStyle/>
        <a:p>
          <a:pPr marL="0" lvl="0" indent="0" algn="ctr" defTabSz="666750">
            <a:lnSpc>
              <a:spcPct val="90000"/>
            </a:lnSpc>
            <a:spcBef>
              <a:spcPct val="0"/>
            </a:spcBef>
            <a:spcAft>
              <a:spcPct val="35000"/>
            </a:spcAft>
            <a:buNone/>
          </a:pPr>
          <a:r>
            <a:rPr lang="fr-FR" sz="1500" b="1" kern="1200" noProof="0" dirty="0">
              <a:latin typeface="+mn-lt"/>
              <a:cs typeface="Times New Roman" panose="02020603050405020304" pitchFamily="18" charset="0"/>
            </a:rPr>
            <a:t>La première (1814-1815) et la seconde (1815-1830) restauration des Bourbons</a:t>
          </a:r>
          <a:endParaRPr lang="cs-CZ" sz="1500" b="1" kern="1200" noProof="0" dirty="0">
            <a:latin typeface="+mn-lt"/>
            <a:cs typeface="Times New Roman" panose="02020603050405020304" pitchFamily="18" charset="0"/>
          </a:endParaRPr>
        </a:p>
      </dsp:txBody>
      <dsp:txXfrm>
        <a:off x="3231715" y="547401"/>
        <a:ext cx="2586707" cy="1107848"/>
      </dsp:txXfrm>
    </dsp:sp>
    <dsp:sp modelId="{0B3FEEA6-1BBC-426E-8D10-755F2E816982}">
      <dsp:nvSpPr>
        <dsp:cNvPr id="0" name=""/>
        <dsp:cNvSpPr/>
      </dsp:nvSpPr>
      <dsp:spPr>
        <a:xfrm>
          <a:off x="4609809" y="1676177"/>
          <a:ext cx="0" cy="919194"/>
        </a:xfrm>
        <a:prstGeom prst="line">
          <a:avLst/>
        </a:prstGeom>
        <a:solidFill>
          <a:schemeClr val="accent2">
            <a:hueOff val="1271860"/>
            <a:satOff val="-29019"/>
            <a:lumOff val="10719"/>
            <a:alphaOff val="0"/>
          </a:schemeClr>
        </a:solidFill>
        <a:ln w="6350" cap="flat" cmpd="sng" algn="ctr">
          <a:solidFill>
            <a:schemeClr val="accent2">
              <a:hueOff val="1271860"/>
              <a:satOff val="-29019"/>
              <a:lumOff val="1071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A9213706-0991-439E-93E0-5FF54F01AA8B}">
      <dsp:nvSpPr>
        <dsp:cNvPr id="0" name=""/>
        <dsp:cNvSpPr/>
      </dsp:nvSpPr>
      <dsp:spPr>
        <a:xfrm>
          <a:off x="4903753" y="1892458"/>
          <a:ext cx="2351552"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endParaRPr lang="cs-CZ" sz="2000" kern="1200" dirty="0">
            <a:latin typeface="+mn-lt"/>
          </a:endParaRPr>
        </a:p>
      </dsp:txBody>
      <dsp:txXfrm>
        <a:off x="4903753" y="1892458"/>
        <a:ext cx="2351552" cy="610993"/>
      </dsp:txXfrm>
    </dsp:sp>
    <dsp:sp modelId="{9F949100-8BA2-4CB8-8415-9C09C3687D3B}">
      <dsp:nvSpPr>
        <dsp:cNvPr id="0" name=""/>
        <dsp:cNvSpPr/>
      </dsp:nvSpPr>
      <dsp:spPr>
        <a:xfrm>
          <a:off x="4786176" y="3730847"/>
          <a:ext cx="2586707" cy="754279"/>
        </a:xfrm>
        <a:prstGeom prst="rect">
          <a:avLst/>
        </a:prstGeom>
        <a:solidFill>
          <a:schemeClr val="accent2">
            <a:tint val="40000"/>
            <a:alpha val="90000"/>
            <a:hueOff val="1974564"/>
            <a:satOff val="-5173"/>
            <a:lumOff val="1852"/>
            <a:alphaOff val="0"/>
          </a:schemeClr>
        </a:solidFill>
        <a:ln w="12700" cap="flat" cmpd="sng" algn="ctr">
          <a:solidFill>
            <a:schemeClr val="accent2">
              <a:tint val="40000"/>
              <a:alpha val="90000"/>
              <a:hueOff val="1974564"/>
              <a:satOff val="-5173"/>
              <a:lumOff val="1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fr-FR" sz="1500" b="1" kern="1200" dirty="0">
              <a:latin typeface="+mn-lt"/>
            </a:rPr>
            <a:t>La Monarchie de Juillet</a:t>
          </a:r>
          <a:endParaRPr lang="cs-CZ" sz="1500" b="1" kern="1200" dirty="0">
            <a:latin typeface="+mn-lt"/>
          </a:endParaRPr>
        </a:p>
      </dsp:txBody>
      <dsp:txXfrm>
        <a:off x="4786176" y="3730847"/>
        <a:ext cx="2586707" cy="754279"/>
      </dsp:txXfrm>
    </dsp:sp>
    <dsp:sp modelId="{59DCFAEA-D11F-4132-9078-29E818D3DF46}">
      <dsp:nvSpPr>
        <dsp:cNvPr id="0" name=""/>
        <dsp:cNvSpPr/>
      </dsp:nvSpPr>
      <dsp:spPr>
        <a:xfrm>
          <a:off x="6079530" y="2811652"/>
          <a:ext cx="0" cy="919194"/>
        </a:xfrm>
        <a:prstGeom prst="line">
          <a:avLst/>
        </a:prstGeom>
        <a:solidFill>
          <a:schemeClr val="accent2">
            <a:hueOff val="1907789"/>
            <a:satOff val="-43528"/>
            <a:lumOff val="16079"/>
            <a:alphaOff val="0"/>
          </a:schemeClr>
        </a:solidFill>
        <a:ln w="6350" cap="flat" cmpd="sng" algn="ctr">
          <a:solidFill>
            <a:schemeClr val="accent2">
              <a:hueOff val="1907789"/>
              <a:satOff val="-43528"/>
              <a:lumOff val="1607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903F0E1-3274-4720-8D81-68FE2ABA61B1}">
      <dsp:nvSpPr>
        <dsp:cNvPr id="0" name=""/>
        <dsp:cNvSpPr/>
      </dsp:nvSpPr>
      <dsp:spPr>
        <a:xfrm>
          <a:off x="4542221"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49046498-C743-455B-A51C-85C81ADD75F4}">
      <dsp:nvSpPr>
        <dsp:cNvPr id="0" name=""/>
        <dsp:cNvSpPr/>
      </dsp:nvSpPr>
      <dsp:spPr>
        <a:xfrm>
          <a:off x="6011942"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Časová osa s vodorovnou cestou"/>
  <dgm:desc val="Umožňuje znázornit seznam událostí v chronologickém pořadí. Obdélníkový obrazec obsahuje popis, zatímco datum se zobrazí podél časové osy v blízkosti kruhové tečky. Je to ideální SmartArt pro zobrazení velkého množství textu s krátkým formátem data."/>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dirty="0"/>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3F5C377-0DE2-4403-98AA-EFC7B2505FBE}" type="datetime1">
              <a:rPr lang="cs-CZ" smtClean="0"/>
              <a:t>02.12.2020</a:t>
            </a:fld>
            <a:endParaRPr lang="cs-CZ"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885B813-1875-4F9F-8EB5-9DD9822D8799}" type="slidenum">
              <a:rPr lang="cs-CZ" smtClean="0"/>
              <a:t>‹#›</a:t>
            </a:fld>
            <a:endParaRPr lang="cs-CZ" dirty="0"/>
          </a:p>
        </p:txBody>
      </p:sp>
    </p:spTree>
    <p:extLst>
      <p:ext uri="{BB962C8B-B14F-4D97-AF65-F5344CB8AC3E}">
        <p14:creationId xmlns:p14="http://schemas.microsoft.com/office/powerpoint/2010/main" val="1525125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5545B-6609-46B3-91F3-BB624A28F884}" type="datetime1">
              <a:rPr lang="cs-CZ" smtClean="0"/>
              <a:pPr/>
              <a:t>02.12.2020</a:t>
            </a:fld>
            <a:endParaRPr lang="cs-CZ" dirty="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80EA6D1-6F22-46FD-AD91-FC510839F779}" type="slidenum">
              <a:rPr lang="cs-CZ" noProof="0" smtClean="0"/>
              <a:t>‹#›</a:t>
            </a:fld>
            <a:endParaRPr lang="cs-CZ" noProof="0" dirty="0"/>
          </a:p>
        </p:txBody>
      </p:sp>
    </p:spTree>
    <p:extLst>
      <p:ext uri="{BB962C8B-B14F-4D97-AF65-F5344CB8AC3E}">
        <p14:creationId xmlns:p14="http://schemas.microsoft.com/office/powerpoint/2010/main" val="152595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480EA6D1-6F22-46FD-AD91-FC510839F779}" type="slidenum">
              <a:rPr lang="cs-CZ" smtClean="0"/>
              <a:t>1</a:t>
            </a:fld>
            <a:endParaRPr lang="cs-CZ" dirty="0"/>
          </a:p>
        </p:txBody>
      </p:sp>
    </p:spTree>
    <p:extLst>
      <p:ext uri="{BB962C8B-B14F-4D97-AF65-F5344CB8AC3E}">
        <p14:creationId xmlns:p14="http://schemas.microsoft.com/office/powerpoint/2010/main" val="84428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480EA6D1-6F22-46FD-AD91-FC510839F779}" type="slidenum">
              <a:rPr lang="cs-CZ" smtClean="0"/>
              <a:t>5</a:t>
            </a:fld>
            <a:endParaRPr lang="cs-CZ" dirty="0"/>
          </a:p>
        </p:txBody>
      </p:sp>
    </p:spTree>
    <p:extLst>
      <p:ext uri="{BB962C8B-B14F-4D97-AF65-F5344CB8AC3E}">
        <p14:creationId xmlns:p14="http://schemas.microsoft.com/office/powerpoint/2010/main" val="396097351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Obdélník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Obdélník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bdélník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Skupina 9"/>
          <p:cNvGrpSpPr/>
          <p:nvPr/>
        </p:nvGrpSpPr>
        <p:grpSpPr>
          <a:xfrm>
            <a:off x="9649215" y="4068923"/>
            <a:ext cx="1080904" cy="1080902"/>
            <a:chOff x="9685338" y="4460675"/>
            <a:chExt cx="1080904" cy="1080902"/>
          </a:xfrm>
        </p:grpSpPr>
        <p:sp>
          <p:nvSpPr>
            <p:cNvPr id="11" name="Ová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á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Nadpis 1"/>
          <p:cNvSpPr>
            <a:spLocks noGrp="1"/>
          </p:cNvSpPr>
          <p:nvPr>
            <p:ph type="ctrTitle"/>
          </p:nvPr>
        </p:nvSpPr>
        <p:spPr>
          <a:xfrm>
            <a:off x="1051560" y="1432223"/>
            <a:ext cx="9966960" cy="3035808"/>
          </a:xfrm>
        </p:spPr>
        <p:txBody>
          <a:bodyPr rtlCol="0" anchor="ctr">
            <a:noAutofit/>
          </a:bodyPr>
          <a:lstStyle>
            <a:lvl1pPr algn="l">
              <a:lnSpc>
                <a:spcPct val="80000"/>
              </a:lnSpc>
              <a:defRPr sz="9600" cap="all" baseline="0">
                <a:blipFill dpi="0" rotWithShape="1">
                  <a:blip r:embed="rId4"/>
                  <a:srcRect/>
                  <a:tile tx="6350" ty="-127000" sx="65000" sy="64000" flip="none" algn="tl"/>
                </a:blipFill>
              </a:defRPr>
            </a:lvl1pPr>
          </a:lstStyle>
          <a:p>
            <a:pPr rtl="0"/>
            <a:r>
              <a:rPr lang="cs-CZ" noProof="0"/>
              <a:t>Kliknutím lze upravit styl.</a:t>
            </a:r>
            <a:endParaRPr lang="cs-CZ" noProof="0" dirty="0"/>
          </a:p>
        </p:txBody>
      </p:sp>
      <p:sp>
        <p:nvSpPr>
          <p:cNvPr id="3" name="Podnadpis 2"/>
          <p:cNvSpPr>
            <a:spLocks noGrp="1"/>
          </p:cNvSpPr>
          <p:nvPr>
            <p:ph type="subTitle" idx="1"/>
          </p:nvPr>
        </p:nvSpPr>
        <p:spPr>
          <a:xfrm>
            <a:off x="1069848" y="4389120"/>
            <a:ext cx="7891272" cy="1069848"/>
          </a:xfrm>
        </p:spPr>
        <p:txBody>
          <a:bodyPr rtlCol="0">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cs-CZ" noProof="0"/>
              <a:t>Kliknutím můžete upravit styl předlohy.</a:t>
            </a:r>
            <a:endParaRPr lang="cs-CZ" noProof="0" dirty="0"/>
          </a:p>
        </p:txBody>
      </p:sp>
      <p:sp>
        <p:nvSpPr>
          <p:cNvPr id="4" name="Zástupný symbol pro datum 3"/>
          <p:cNvSpPr>
            <a:spLocks noGrp="1"/>
          </p:cNvSpPr>
          <p:nvPr>
            <p:ph type="dt" sz="half" idx="10"/>
          </p:nvPr>
        </p:nvSpPr>
        <p:spPr/>
        <p:txBody>
          <a:bodyPr rtlCol="0"/>
          <a:lstStyle/>
          <a:p>
            <a:pPr rtl="0"/>
            <a:fld id="{8F4A2358-A954-463F-BAAB-C5AA3CDC835C}" type="datetime1">
              <a:rPr lang="cs-CZ" noProof="0" smtClean="0"/>
              <a:t>02.12.2020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a:xfrm>
            <a:off x="9592733" y="4289334"/>
            <a:ext cx="1193868" cy="640080"/>
          </a:xfrm>
        </p:spPr>
        <p:txBody>
          <a:bodyPr rtlCol="0"/>
          <a:lstStyle>
            <a:lvl1pPr>
              <a:defRPr sz="2800"/>
            </a:lvl1pPr>
          </a:lstStyle>
          <a:p>
            <a:pPr rtl="0"/>
            <a:fld id="{4FAB73BC-B049-4115-A692-8D63A059BFB8}" type="slidenum">
              <a:rPr lang="cs-CZ" noProof="0" smtClean="0"/>
              <a:pPr rtl="0"/>
              <a:t>‹#›</a:t>
            </a:fld>
            <a:endParaRPr lang="cs-CZ"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p:txBody>
          <a:bodyPr vert="eaVert"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18CE1D3C-DA30-4420-8D48-1518340B4DF2}" type="datetime1">
              <a:rPr lang="cs-CZ" noProof="0" smtClean="0"/>
              <a:t>02.12.2020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533400"/>
            <a:ext cx="2552700" cy="5638800"/>
          </a:xfrm>
        </p:spPr>
        <p:txBody>
          <a:bodyPr vert="eaVert" rtlCol="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a:xfrm>
            <a:off x="1066800" y="533400"/>
            <a:ext cx="7505700" cy="5638800"/>
          </a:xfrm>
        </p:spPr>
        <p:txBody>
          <a:bodyPr vert="eaVert"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DBBFA267-639C-4C1B-BF99-BEF80690D924}" type="datetime1">
              <a:rPr lang="cs-CZ" noProof="0" smtClean="0"/>
              <a:t>02.12.2020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idx="1"/>
          </p:nvPr>
        </p:nvSpPr>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471D50D3-231E-4A3F-8D9A-1E7EF52EEFD9}" type="datetime1">
              <a:rPr lang="cs-CZ" noProof="0" smtClean="0"/>
              <a:t>02.12.2020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Obdélník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2167128" y="1225296"/>
            <a:ext cx="9281160" cy="3520440"/>
          </a:xfrm>
        </p:spPr>
        <p:txBody>
          <a:bodyPr rtlCol="0" anchor="ctr">
            <a:normAutofit/>
          </a:bodyPr>
          <a:lstStyle>
            <a:lvl1pPr>
              <a:lnSpc>
                <a:spcPct val="80000"/>
              </a:lnSpc>
              <a:defRPr sz="8000" b="0"/>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2165774" y="5020056"/>
            <a:ext cx="9052560" cy="1066800"/>
          </a:xfrm>
        </p:spPr>
        <p:txBody>
          <a:bodyPr rtlCol="0"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a:xfrm>
            <a:off x="8593667" y="6272784"/>
            <a:ext cx="2644309" cy="365125"/>
          </a:xfrm>
        </p:spPr>
        <p:txBody>
          <a:bodyPr rtlCol="0"/>
          <a:lstStyle/>
          <a:p>
            <a:pPr rtl="0"/>
            <a:fld id="{CAC900BA-2ADA-4DE0-BDE2-CFB7E028A142}" type="datetime1">
              <a:rPr lang="cs-CZ" noProof="0" smtClean="0"/>
              <a:t>02.12.2020</a:t>
            </a:fld>
            <a:endParaRPr lang="cs-CZ" noProof="0" dirty="0"/>
          </a:p>
        </p:txBody>
      </p:sp>
      <p:sp>
        <p:nvSpPr>
          <p:cNvPr id="5" name="Zástupný symbol pro zápatí 4"/>
          <p:cNvSpPr>
            <a:spLocks noGrp="1"/>
          </p:cNvSpPr>
          <p:nvPr>
            <p:ph type="ftr" sz="quarter" idx="11"/>
          </p:nvPr>
        </p:nvSpPr>
        <p:spPr>
          <a:xfrm>
            <a:off x="2182708" y="6272784"/>
            <a:ext cx="6327648" cy="365125"/>
          </a:xfrm>
        </p:spPr>
        <p:txBody>
          <a:bodyPr rtlCol="0"/>
          <a:lstStyle/>
          <a:p>
            <a:pPr rtl="0"/>
            <a:endParaRPr lang="cs-CZ" noProof="0" dirty="0"/>
          </a:p>
        </p:txBody>
      </p:sp>
      <p:grpSp>
        <p:nvGrpSpPr>
          <p:cNvPr id="8" name="Skupina 7"/>
          <p:cNvGrpSpPr/>
          <p:nvPr/>
        </p:nvGrpSpPr>
        <p:grpSpPr>
          <a:xfrm>
            <a:off x="897399" y="2325848"/>
            <a:ext cx="1080904" cy="1080902"/>
            <a:chOff x="9685338" y="4460675"/>
            <a:chExt cx="1080904" cy="1080902"/>
          </a:xfrm>
        </p:grpSpPr>
        <p:sp>
          <p:nvSpPr>
            <p:cNvPr id="9" name="Ová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á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Zástupný symbol pro číslo snímku 5"/>
          <p:cNvSpPr>
            <a:spLocks noGrp="1"/>
          </p:cNvSpPr>
          <p:nvPr>
            <p:ph type="sldNum" sz="quarter" idx="12"/>
          </p:nvPr>
        </p:nvSpPr>
        <p:spPr>
          <a:xfrm>
            <a:off x="843702" y="2506133"/>
            <a:ext cx="1188298" cy="720332"/>
          </a:xfrm>
        </p:spPr>
        <p:txBody>
          <a:bodyPr rtlCol="0"/>
          <a:lstStyle>
            <a:lvl1pPr>
              <a:defRPr sz="2800"/>
            </a:lvl1pPr>
          </a:lstStyle>
          <a:p>
            <a:pPr rtl="0"/>
            <a:fld id="{4FAB73BC-B049-4115-A692-8D63A059BFB8}" type="slidenum">
              <a:rPr lang="cs-CZ" noProof="0" smtClean="0"/>
              <a:pPr rtl="0"/>
              <a:t>‹#›</a:t>
            </a:fld>
            <a:endParaRPr lang="cs-CZ"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sz="half" idx="1"/>
          </p:nvPr>
        </p:nvSpPr>
        <p:spPr>
          <a:xfrm>
            <a:off x="1069848"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obsah 3"/>
          <p:cNvSpPr>
            <a:spLocks noGrp="1"/>
          </p:cNvSpPr>
          <p:nvPr>
            <p:ph sz="half" idx="2"/>
          </p:nvPr>
        </p:nvSpPr>
        <p:spPr>
          <a:xfrm>
            <a:off x="6364224"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datum 4"/>
          <p:cNvSpPr>
            <a:spLocks noGrp="1"/>
          </p:cNvSpPr>
          <p:nvPr>
            <p:ph type="dt" sz="half" idx="10"/>
          </p:nvPr>
        </p:nvSpPr>
        <p:spPr/>
        <p:txBody>
          <a:bodyPr rtlCol="0"/>
          <a:lstStyle/>
          <a:p>
            <a:pPr rtl="0"/>
            <a:fld id="{A0333703-F016-4890-823B-AAE47901586F}" type="datetime1">
              <a:rPr lang="cs-CZ" noProof="0" smtClean="0"/>
              <a:t>02.12.2020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Nadpis 9"/>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066800"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 name="Zástupný symbol pro obsah 3"/>
          <p:cNvSpPr>
            <a:spLocks noGrp="1"/>
          </p:cNvSpPr>
          <p:nvPr>
            <p:ph sz="half" idx="2"/>
          </p:nvPr>
        </p:nvSpPr>
        <p:spPr>
          <a:xfrm>
            <a:off x="1069848"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text 4"/>
          <p:cNvSpPr>
            <a:spLocks noGrp="1"/>
          </p:cNvSpPr>
          <p:nvPr>
            <p:ph type="body" sz="quarter" idx="3"/>
          </p:nvPr>
        </p:nvSpPr>
        <p:spPr>
          <a:xfrm>
            <a:off x="6364224"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6" name="Zástupný symbol pro obsah 5"/>
          <p:cNvSpPr>
            <a:spLocks noGrp="1"/>
          </p:cNvSpPr>
          <p:nvPr>
            <p:ph sz="quarter" idx="4"/>
          </p:nvPr>
        </p:nvSpPr>
        <p:spPr>
          <a:xfrm>
            <a:off x="6364224"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datum 6"/>
          <p:cNvSpPr>
            <a:spLocks noGrp="1"/>
          </p:cNvSpPr>
          <p:nvPr>
            <p:ph type="dt" sz="half" idx="10"/>
          </p:nvPr>
        </p:nvSpPr>
        <p:spPr/>
        <p:txBody>
          <a:bodyPr rtlCol="0"/>
          <a:lstStyle/>
          <a:p>
            <a:pPr rtl="0"/>
            <a:fld id="{0706C912-5314-4472-9F56-9FAB8228D4C9}" type="datetime1">
              <a:rPr lang="cs-CZ" noProof="0" smtClean="0"/>
              <a:t>02.12.2020</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Nadpis 5"/>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datum 2"/>
          <p:cNvSpPr>
            <a:spLocks noGrp="1"/>
          </p:cNvSpPr>
          <p:nvPr>
            <p:ph type="dt" sz="half" idx="10"/>
          </p:nvPr>
        </p:nvSpPr>
        <p:spPr/>
        <p:txBody>
          <a:bodyPr rtlCol="0"/>
          <a:lstStyle/>
          <a:p>
            <a:pPr rtl="0"/>
            <a:fld id="{9F6D9C4F-48DA-4342-A662-758B97002127}" type="datetime1">
              <a:rPr lang="cs-CZ" noProof="0" smtClean="0"/>
              <a:t>02.12.2020</a:t>
            </a:fld>
            <a:endParaRPr lang="cs-CZ" noProof="0" dirty="0"/>
          </a:p>
        </p:txBody>
      </p:sp>
      <p:sp>
        <p:nvSpPr>
          <p:cNvPr id="4" name="Zástupný symbol pro zápatí 3"/>
          <p:cNvSpPr>
            <a:spLocks noGrp="1"/>
          </p:cNvSpPr>
          <p:nvPr>
            <p:ph type="ftr" sz="quarter" idx="11"/>
          </p:nvPr>
        </p:nvSpPr>
        <p:spPr/>
        <p:txBody>
          <a:bodyPr rtlCol="0"/>
          <a:lstStyle/>
          <a:p>
            <a:pPr rtl="0"/>
            <a:endParaRPr lang="cs-CZ" noProof="0" dirty="0"/>
          </a:p>
        </p:txBody>
      </p:sp>
      <p:sp>
        <p:nvSpPr>
          <p:cNvPr id="5" name="Zástupný symbol pro číslo snímku 4"/>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C7FC0D1E-145C-4350-B191-8CFED444BE0F}" type="datetime1">
              <a:rPr lang="cs-CZ" noProof="0" smtClean="0"/>
              <a:t>02.12.2020</a:t>
            </a:fld>
            <a:endParaRPr lang="cs-CZ" noProof="0" dirty="0"/>
          </a:p>
        </p:txBody>
      </p:sp>
      <p:sp>
        <p:nvSpPr>
          <p:cNvPr id="3" name="Zástupný symbol pro zápatí 2"/>
          <p:cNvSpPr>
            <a:spLocks noGrp="1"/>
          </p:cNvSpPr>
          <p:nvPr>
            <p:ph type="ftr" sz="quarter" idx="11"/>
          </p:nvPr>
        </p:nvSpPr>
        <p:spPr/>
        <p:txBody>
          <a:bodyPr rtlCol="0"/>
          <a:lstStyle/>
          <a:p>
            <a:pPr rtl="0"/>
            <a:endParaRPr lang="cs-CZ" noProof="0" dirty="0"/>
          </a:p>
        </p:txBody>
      </p:sp>
      <p:sp>
        <p:nvSpPr>
          <p:cNvPr id="4" name="Zástupný symbol pro číslo snímku 3"/>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Obdélník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8549640" y="685800"/>
            <a:ext cx="3200400" cy="1737360"/>
          </a:xfrm>
        </p:spPr>
        <p:txBody>
          <a:bodyPr rtlCol="0" anchor="b">
            <a:normAutofit/>
          </a:bodyPr>
          <a:lstStyle>
            <a:lvl1pPr>
              <a:defRPr sz="3200" b="1"/>
            </a:lvl1pPr>
          </a:lstStyle>
          <a:p>
            <a:pPr rtl="0"/>
            <a:r>
              <a:rPr lang="cs-CZ" noProof="0"/>
              <a:t>Kliknutím lze upravit styl.</a:t>
            </a:r>
            <a:endParaRPr lang="cs-CZ" noProof="0" dirty="0"/>
          </a:p>
        </p:txBody>
      </p:sp>
      <p:sp>
        <p:nvSpPr>
          <p:cNvPr id="3" name="Zástupný symbol pro obsah 2"/>
          <p:cNvSpPr>
            <a:spLocks noGrp="1"/>
          </p:cNvSpPr>
          <p:nvPr>
            <p:ph idx="1"/>
          </p:nvPr>
        </p:nvSpPr>
        <p:spPr>
          <a:xfrm>
            <a:off x="838200" y="685800"/>
            <a:ext cx="6711696" cy="5020056"/>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text 3"/>
          <p:cNvSpPr>
            <a:spLocks noGrp="1"/>
          </p:cNvSpPr>
          <p:nvPr>
            <p:ph type="body" sz="half" idx="2"/>
          </p:nvPr>
        </p:nvSpPr>
        <p:spPr>
          <a:xfrm>
            <a:off x="8549640" y="2423160"/>
            <a:ext cx="3200400" cy="3291840"/>
          </a:xfrm>
        </p:spPr>
        <p:txBody>
          <a:bodyPr rtlCol="0">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4EDE47EF-0D24-45B6-9F9E-27EC16A56D79}" type="datetime1">
              <a:rPr lang="cs-CZ" noProof="0" smtClean="0"/>
              <a:t>02.12.2020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grpSp>
        <p:nvGrpSpPr>
          <p:cNvPr id="9" name="Skupina 8"/>
          <p:cNvGrpSpPr>
            <a:grpSpLocks noChangeAspect="1"/>
          </p:cNvGrpSpPr>
          <p:nvPr/>
        </p:nvGrpSpPr>
        <p:grpSpPr>
          <a:xfrm>
            <a:off x="11401725" y="6229681"/>
            <a:ext cx="457200" cy="457200"/>
            <a:chOff x="11361456" y="6195813"/>
            <a:chExt cx="548640" cy="548640"/>
          </a:xfrm>
        </p:grpSpPr>
        <p:sp>
          <p:nvSpPr>
            <p:cNvPr id="10" name="Ová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á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Obdélník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8549640" y="685800"/>
            <a:ext cx="3200400" cy="1737360"/>
          </a:xfrm>
        </p:spPr>
        <p:txBody>
          <a:bodyPr rtlCol="0" anchor="b">
            <a:normAutofit/>
          </a:bodyPr>
          <a:lstStyle>
            <a:lvl1pPr>
              <a:defRPr sz="3200" b="1"/>
            </a:lvl1pPr>
          </a:lstStyle>
          <a:p>
            <a:pPr rtl="0"/>
            <a:r>
              <a:rPr lang="cs-CZ" noProof="0"/>
              <a:t>Kliknutím lze upravit styl.</a:t>
            </a:r>
            <a:endParaRPr lang="cs-CZ" noProof="0" dirty="0"/>
          </a:p>
        </p:txBody>
      </p:sp>
      <p:sp>
        <p:nvSpPr>
          <p:cNvPr id="3" name="Zástupný symbol pro obrázek 2"/>
          <p:cNvSpPr>
            <a:spLocks noGrp="1" noChangeAspect="1"/>
          </p:cNvSpPr>
          <p:nvPr>
            <p:ph type="pic" idx="1"/>
          </p:nvPr>
        </p:nvSpPr>
        <p:spPr>
          <a:xfrm>
            <a:off x="0" y="0"/>
            <a:ext cx="8303740" cy="6858000"/>
          </a:xfrm>
          <a:solidFill>
            <a:schemeClr val="tx2">
              <a:lumMod val="20000"/>
              <a:lumOff val="8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8549640" y="2423160"/>
            <a:ext cx="3200400" cy="3291840"/>
          </a:xfrm>
        </p:spPr>
        <p:txBody>
          <a:bodyPr rtlCol="0">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E3B2C485-7CEA-48BF-A82D-2FE024C3EDF2}" type="datetime1">
              <a:rPr lang="cs-CZ" noProof="0" smtClean="0"/>
              <a:t>02.12.2020</a:t>
            </a:fld>
            <a:endParaRPr lang="cs-CZ" noProof="0" dirty="0"/>
          </a:p>
        </p:txBody>
      </p:sp>
      <p:grpSp>
        <p:nvGrpSpPr>
          <p:cNvPr id="8" name="Skupina 7"/>
          <p:cNvGrpSpPr>
            <a:grpSpLocks noChangeAspect="1"/>
          </p:cNvGrpSpPr>
          <p:nvPr/>
        </p:nvGrpSpPr>
        <p:grpSpPr>
          <a:xfrm>
            <a:off x="11401725" y="6229681"/>
            <a:ext cx="457200" cy="457200"/>
            <a:chOff x="11361456" y="6195813"/>
            <a:chExt cx="548640" cy="548640"/>
          </a:xfrm>
        </p:grpSpPr>
        <p:sp>
          <p:nvSpPr>
            <p:cNvPr id="9" name="Ová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á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Zástupný symbol pro číslo snímku 6"/>
          <p:cNvSpPr>
            <a:spLocks noGrp="1"/>
          </p:cNvSpPr>
          <p:nvPr>
            <p:ph type="sldNum" sz="quarter" idx="12"/>
          </p:nvPr>
        </p:nvSpPr>
        <p:spPr/>
        <p:txBody>
          <a:bodyPr rtlCol="0"/>
          <a:lstStyle/>
          <a:p>
            <a:pPr rtl="0"/>
            <a:fld id="{4FAB73BC-B049-4115-A692-8D63A059BFB8}" type="slidenum">
              <a:rPr lang="cs-CZ" noProof="0" smtClean="0"/>
              <a:t>‹#›</a:t>
            </a:fld>
            <a:endParaRPr lang="cs-CZ"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pPr rtl="0"/>
            <a:r>
              <a:rPr lang="cs-CZ" noProof="0" dirty="0"/>
              <a:t>Kliknutím můžete upravit styl předlohy nadpisů.</a:t>
            </a:r>
          </a:p>
        </p:txBody>
      </p:sp>
      <p:sp>
        <p:nvSpPr>
          <p:cNvPr id="3" name="Zástupný symbol pro text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latin typeface="Times New Roman" panose="02020603050405020304" pitchFamily="18" charset="0"/>
                <a:cs typeface="Times New Roman" panose="02020603050405020304" pitchFamily="18" charset="0"/>
              </a:defRPr>
            </a:lvl1pPr>
          </a:lstStyle>
          <a:p>
            <a:fld id="{24C49548-9544-4D72-8A17-CB2D46F298DB}" type="datetime1">
              <a:rPr lang="cs-CZ" smtClean="0"/>
              <a:pPr/>
              <a:t>02.12.2020</a:t>
            </a:fld>
            <a:endParaRPr lang="cs-CZ" dirty="0"/>
          </a:p>
        </p:txBody>
      </p:sp>
      <p:sp>
        <p:nvSpPr>
          <p:cNvPr id="5" name="Zástupné zápatí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latin typeface="Times New Roman" panose="02020603050405020304" pitchFamily="18" charset="0"/>
                <a:cs typeface="Times New Roman" panose="02020603050405020304" pitchFamily="18" charset="0"/>
              </a:defRPr>
            </a:lvl1pPr>
          </a:lstStyle>
          <a:p>
            <a:endParaRPr lang="cs-CZ" dirty="0"/>
          </a:p>
        </p:txBody>
      </p:sp>
      <p:grpSp>
        <p:nvGrpSpPr>
          <p:cNvPr id="7" name="Skupina 6"/>
          <p:cNvGrpSpPr>
            <a:grpSpLocks noChangeAspect="1"/>
          </p:cNvGrpSpPr>
          <p:nvPr/>
        </p:nvGrpSpPr>
        <p:grpSpPr>
          <a:xfrm>
            <a:off x="11401725" y="6229681"/>
            <a:ext cx="457200" cy="457200"/>
            <a:chOff x="11361456" y="6195813"/>
            <a:chExt cx="548640" cy="548640"/>
          </a:xfrm>
        </p:grpSpPr>
        <p:sp>
          <p:nvSpPr>
            <p:cNvPr id="8" name="Ová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á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Zástupný symbol pro číslo snímku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Times New Roman" panose="02020603050405020304" pitchFamily="18" charset="0"/>
                <a:cs typeface="Times New Roman" panose="02020603050405020304" pitchFamily="18" charset="0"/>
              </a:defRPr>
            </a:lvl1pPr>
          </a:lstStyle>
          <a:p>
            <a:fld id="{4FAB73BC-B049-4115-A692-8D63A059BFB8}" type="slidenum">
              <a:rPr lang="cs-CZ" smtClean="0"/>
              <a:pPr/>
              <a:t>‹#›</a:t>
            </a:fld>
            <a:endParaRPr lang="cs-CZ"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Times New Roman" panose="02020603050405020304" pitchFamily="18" charset="0"/>
          <a:ea typeface="+mj-ea"/>
          <a:cs typeface="Times New Roman" panose="02020603050405020304" pitchFamily="18"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diagramData" Target="../diagrams/data1.xml"/><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5" Type="http://schemas.openxmlformats.org/officeDocument/2006/relationships/image" Target="../media/image22.jpe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Obdélník 53">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latin typeface="Times New Roman" panose="02020603050405020304" pitchFamily="18" charset="0"/>
              <a:cs typeface="Times New Roman" panose="02020603050405020304" pitchFamily="18" charset="0"/>
            </a:endParaRPr>
          </a:p>
        </p:txBody>
      </p:sp>
      <p:sp>
        <p:nvSpPr>
          <p:cNvPr id="56" name="Obdélník 55">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latin typeface="Times New Roman" panose="02020603050405020304" pitchFamily="18" charset="0"/>
              <a:cs typeface="Times New Roman" panose="02020603050405020304" pitchFamily="18" charset="0"/>
            </a:endParaRPr>
          </a:p>
        </p:txBody>
      </p:sp>
      <p:sp>
        <p:nvSpPr>
          <p:cNvPr id="58" name="Obdélník 57">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latin typeface="Times New Roman" panose="02020603050405020304" pitchFamily="18" charset="0"/>
              <a:cs typeface="Times New Roman" panose="02020603050405020304" pitchFamily="18" charset="0"/>
            </a:endParaRPr>
          </a:p>
        </p:txBody>
      </p:sp>
      <p:pic>
        <p:nvPicPr>
          <p:cNvPr id="2050" name="Picture 2" descr="Napoléon et sa légitimité de guerrier | Histoire et analyse d'images et  oeuvres">
            <a:extLst>
              <a:ext uri="{FF2B5EF4-FFF2-40B4-BE49-F238E27FC236}">
                <a16:creationId xmlns:a16="http://schemas.microsoft.com/office/drawing/2014/main" id="{5F62BD23-C331-414F-955B-A1ADECA85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64" y="9458"/>
            <a:ext cx="11018520" cy="6839082"/>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5">
            <a:extLst>
              <a:ext uri="{FF2B5EF4-FFF2-40B4-BE49-F238E27FC236}">
                <a16:creationId xmlns:a16="http://schemas.microsoft.com/office/drawing/2014/main" id="{E3264C1C-90D9-447A-8A2B-1A5FFFF8A920}"/>
              </a:ext>
            </a:extLst>
          </p:cNvPr>
          <p:cNvSpPr>
            <a:spLocks noGrp="1"/>
          </p:cNvSpPr>
          <p:nvPr>
            <p:ph type="ctrTitle"/>
          </p:nvPr>
        </p:nvSpPr>
        <p:spPr>
          <a:xfrm>
            <a:off x="1144507" y="2524011"/>
            <a:ext cx="10103499" cy="3035808"/>
          </a:xfrm>
        </p:spPr>
        <p:txBody>
          <a:bodyPr/>
          <a:lstStyle/>
          <a:p>
            <a:pPr algn="ctr"/>
            <a:r>
              <a:rPr lang="fr-FR" sz="5500" dirty="0">
                <a:solidFill>
                  <a:schemeClr val="bg1"/>
                </a:solidFill>
                <a:latin typeface="+mj-lt"/>
              </a:rPr>
              <a:t>Balzac et la Comédie humaine 7:</a:t>
            </a:r>
            <a:br>
              <a:rPr lang="fr-FR" sz="5500" dirty="0">
                <a:solidFill>
                  <a:schemeClr val="bg1"/>
                </a:solidFill>
                <a:latin typeface="+mj-lt"/>
              </a:rPr>
            </a:br>
            <a:br>
              <a:rPr lang="fr-FR" sz="5500" dirty="0">
                <a:solidFill>
                  <a:schemeClr val="bg1"/>
                </a:solidFill>
                <a:latin typeface="+mj-lt"/>
              </a:rPr>
            </a:br>
            <a:br>
              <a:rPr lang="fr-FR" sz="5500" dirty="0">
                <a:solidFill>
                  <a:schemeClr val="bg1"/>
                </a:solidFill>
                <a:latin typeface="+mj-lt"/>
              </a:rPr>
            </a:br>
            <a:br>
              <a:rPr lang="fr-FR" sz="5500" dirty="0">
                <a:solidFill>
                  <a:schemeClr val="bg1"/>
                </a:solidFill>
                <a:latin typeface="+mj-lt"/>
              </a:rPr>
            </a:br>
            <a:br>
              <a:rPr lang="fr-FR" sz="5500" dirty="0">
                <a:solidFill>
                  <a:schemeClr val="bg1"/>
                </a:solidFill>
                <a:latin typeface="+mj-lt"/>
              </a:rPr>
            </a:br>
            <a:br>
              <a:rPr lang="fr-FR" sz="5500" dirty="0">
                <a:solidFill>
                  <a:schemeClr val="bg1"/>
                </a:solidFill>
                <a:latin typeface="+mj-lt"/>
              </a:rPr>
            </a:br>
            <a:r>
              <a:rPr lang="fr-FR" sz="5500" dirty="0">
                <a:solidFill>
                  <a:schemeClr val="bg1"/>
                </a:solidFill>
                <a:latin typeface="+mj-lt"/>
              </a:rPr>
              <a:t>l’histoire de France fictionnalisée </a:t>
            </a:r>
            <a:endParaRPr lang="cs-CZ" sz="5500" dirty="0">
              <a:solidFill>
                <a:schemeClr val="bg1"/>
              </a:solidFill>
              <a:latin typeface="+mj-lt"/>
            </a:endParaRPr>
          </a:p>
        </p:txBody>
      </p:sp>
    </p:spTree>
    <p:extLst>
      <p:ext uri="{BB962C8B-B14F-4D97-AF65-F5344CB8AC3E}">
        <p14:creationId xmlns:p14="http://schemas.microsoft.com/office/powerpoint/2010/main" val="2486517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D929C-4AB2-49B4-B0B4-6A1838F2A3BC}"/>
              </a:ext>
            </a:extLst>
          </p:cNvPr>
          <p:cNvSpPr>
            <a:spLocks noGrp="1"/>
          </p:cNvSpPr>
          <p:nvPr>
            <p:ph type="title"/>
          </p:nvPr>
        </p:nvSpPr>
        <p:spPr/>
        <p:txBody>
          <a:bodyPr>
            <a:normAutofit/>
          </a:bodyPr>
          <a:lstStyle/>
          <a:p>
            <a:r>
              <a:rPr lang="fr-FR" sz="3500" dirty="0">
                <a:latin typeface="+mj-lt"/>
              </a:rPr>
              <a:t>Personnages historiques au contact avec les héros fictionnels</a:t>
            </a:r>
            <a:r>
              <a:rPr lang="cs-CZ" sz="3500" dirty="0">
                <a:latin typeface="+mj-lt"/>
              </a:rPr>
              <a:t> I</a:t>
            </a:r>
            <a:r>
              <a:rPr lang="fr-FR" sz="3500" dirty="0">
                <a:latin typeface="+mj-lt"/>
              </a:rPr>
              <a:t>I: exemple de Louis XVIII</a:t>
            </a:r>
            <a:endParaRPr lang="cs-CZ" sz="3500" dirty="0">
              <a:latin typeface="+mj-lt"/>
            </a:endParaRPr>
          </a:p>
        </p:txBody>
      </p:sp>
      <p:sp>
        <p:nvSpPr>
          <p:cNvPr id="3" name="Zástupný obsah 2">
            <a:extLst>
              <a:ext uri="{FF2B5EF4-FFF2-40B4-BE49-F238E27FC236}">
                <a16:creationId xmlns:a16="http://schemas.microsoft.com/office/drawing/2014/main" id="{872FC684-6877-472B-976E-DD74B354CAB8}"/>
              </a:ext>
            </a:extLst>
          </p:cNvPr>
          <p:cNvSpPr>
            <a:spLocks noGrp="1"/>
          </p:cNvSpPr>
          <p:nvPr>
            <p:ph idx="1"/>
          </p:nvPr>
        </p:nvSpPr>
        <p:spPr>
          <a:xfrm>
            <a:off x="1069848" y="2121407"/>
            <a:ext cx="7159752" cy="4625621"/>
          </a:xfrm>
        </p:spPr>
        <p:txBody>
          <a:bodyPr>
            <a:normAutofit fontScale="92500" lnSpcReduction="20000"/>
          </a:bodyPr>
          <a:lstStyle/>
          <a:p>
            <a:pPr marL="0" indent="0" algn="just">
              <a:buNone/>
            </a:pPr>
            <a:r>
              <a:rPr lang="fr-FR" sz="2000" dirty="0">
                <a:effectLst/>
                <a:latin typeface="+mn-lt"/>
                <a:ea typeface="Calibri" panose="020F0502020204030204" pitchFamily="34" charset="0"/>
              </a:rPr>
              <a:t>« </a:t>
            </a:r>
            <a:r>
              <a:rPr lang="fr-FR" sz="2000" i="1" dirty="0">
                <a:effectLst/>
                <a:latin typeface="+mn-lt"/>
                <a:ea typeface="Calibri" panose="020F0502020204030204" pitchFamily="34" charset="0"/>
              </a:rPr>
              <a:t>Ce prince philosophe avait pris plaisir à convertir le Vendéen </a:t>
            </a:r>
            <a:r>
              <a:rPr lang="fr-FR" sz="2000" dirty="0">
                <a:effectLst/>
                <a:latin typeface="+mn-lt"/>
                <a:ea typeface="Calibri" panose="020F0502020204030204" pitchFamily="34" charset="0"/>
              </a:rPr>
              <a:t>(=comte de la Fontaine, le héros du </a:t>
            </a:r>
            <a:r>
              <a:rPr lang="fr-FR" sz="2000" i="1" dirty="0">
                <a:effectLst/>
                <a:latin typeface="+mn-lt"/>
                <a:ea typeface="Calibri" panose="020F0502020204030204" pitchFamily="34" charset="0"/>
              </a:rPr>
              <a:t>Bal de Sceaux</a:t>
            </a:r>
            <a:r>
              <a:rPr lang="fr-FR" sz="2000" dirty="0">
                <a:effectLst/>
                <a:latin typeface="+mn-lt"/>
                <a:ea typeface="Calibri" panose="020F0502020204030204" pitchFamily="34" charset="0"/>
              </a:rPr>
              <a:t>)</a:t>
            </a:r>
            <a:r>
              <a:rPr lang="fr-FR" sz="2000" i="1" dirty="0">
                <a:effectLst/>
                <a:latin typeface="+mn-lt"/>
                <a:ea typeface="Calibri" panose="020F0502020204030204" pitchFamily="34" charset="0"/>
              </a:rPr>
              <a:t> aux idées qu’exigeaient la marche du dix-neuvième siècle et la rénovation de la monarchie. Louis XVIII voulait fondre les partis, comme Napoléon avait fondu les choses et les hommes.</a:t>
            </a:r>
            <a:r>
              <a:rPr lang="fr-FR" sz="2000" dirty="0">
                <a:effectLst/>
                <a:latin typeface="+mn-lt"/>
                <a:ea typeface="Calibri" panose="020F0502020204030204" pitchFamily="34" charset="0"/>
              </a:rPr>
              <a:t> » (</a:t>
            </a:r>
            <a:r>
              <a:rPr lang="fr-FR" sz="2000" i="1" dirty="0">
                <a:effectLst/>
                <a:latin typeface="+mn-lt"/>
                <a:ea typeface="Calibri" panose="020F0502020204030204" pitchFamily="34" charset="0"/>
              </a:rPr>
              <a:t>Le Bal de Sceaux</a:t>
            </a:r>
            <a:r>
              <a:rPr lang="fr-FR" sz="2000" dirty="0">
                <a:effectLst/>
                <a:latin typeface="+mn-lt"/>
                <a:ea typeface="Calibri" panose="020F0502020204030204" pitchFamily="34" charset="0"/>
              </a:rPr>
              <a:t>)</a:t>
            </a:r>
          </a:p>
          <a:p>
            <a:pPr marL="0" indent="0" algn="just">
              <a:buNone/>
            </a:pPr>
            <a:r>
              <a:rPr lang="fr-FR" dirty="0">
                <a:latin typeface="+mn-lt"/>
              </a:rPr>
              <a:t>« [Madame de </a:t>
            </a:r>
            <a:r>
              <a:rPr lang="fr-FR" dirty="0" err="1">
                <a:latin typeface="+mn-lt"/>
              </a:rPr>
              <a:t>Mortsauf</a:t>
            </a:r>
            <a:r>
              <a:rPr lang="fr-FR" dirty="0">
                <a:latin typeface="+mn-lt"/>
              </a:rPr>
              <a:t>] </a:t>
            </a:r>
            <a:r>
              <a:rPr lang="fr-FR" i="1" dirty="0">
                <a:latin typeface="+mn-lt"/>
              </a:rPr>
              <a:t>me donna des lettres pour le duc et la duchesse chez lesquels j’allai le second jour de mon arrivée. – Vous avez du bonheur, me dit le duc, dînez ici, venez avec moi ce soir au château, votre fortune est faite. Le roi vous a nommé ce matin, en disant : « Il est jeune, capable et fidèle ! » Et le roi regrettait de ne pas savoir si vous étiez mort ou vivant, en quel lieu vous avaient jeté les événements, après vous être si bien acquitté de votre mission. Le soir j’étais maître des requêtes au Conseil d’État, et j’avais auprès du roi Louis XVIII un emploi secret d’une durée égale à celle de son règne, place de confiance, sans faveur éclatante, mais sans chance de disgrâce, qui me mit au cœur du gouvernement et fut la source de mes prospérités.</a:t>
            </a:r>
            <a:r>
              <a:rPr lang="fr-FR" dirty="0">
                <a:latin typeface="+mn-lt"/>
              </a:rPr>
              <a:t> »</a:t>
            </a:r>
            <a:endParaRPr lang="cs-CZ" i="1" dirty="0">
              <a:latin typeface="+mn-lt"/>
            </a:endParaRPr>
          </a:p>
        </p:txBody>
      </p:sp>
      <p:pic>
        <p:nvPicPr>
          <p:cNvPr id="4" name="Picture 4" descr="Louis XVIII, un roi trop bien en chair">
            <a:extLst>
              <a:ext uri="{FF2B5EF4-FFF2-40B4-BE49-F238E27FC236}">
                <a16:creationId xmlns:a16="http://schemas.microsoft.com/office/drawing/2014/main" id="{BED660E0-BE5C-4057-AE36-CB854328B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319" y="2263450"/>
            <a:ext cx="2883455" cy="360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41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9E562-E698-4C85-9BF1-33B269CF3A7F}"/>
              </a:ext>
            </a:extLst>
          </p:cNvPr>
          <p:cNvSpPr>
            <a:spLocks noGrp="1"/>
          </p:cNvSpPr>
          <p:nvPr>
            <p:ph type="title"/>
          </p:nvPr>
        </p:nvSpPr>
        <p:spPr>
          <a:xfrm>
            <a:off x="1066799" y="-83539"/>
            <a:ext cx="10687235" cy="1609344"/>
          </a:xfrm>
        </p:spPr>
        <p:txBody>
          <a:bodyPr>
            <a:normAutofit/>
          </a:bodyPr>
          <a:lstStyle/>
          <a:p>
            <a:pPr algn="ctr"/>
            <a:r>
              <a:rPr lang="fr-FR" sz="3500" dirty="0">
                <a:latin typeface="+mj-lt"/>
              </a:rPr>
              <a:t>I. </a:t>
            </a:r>
            <a:r>
              <a:rPr lang="fr-FR" sz="3500" i="1" dirty="0">
                <a:latin typeface="+mj-lt"/>
              </a:rPr>
              <a:t>La Comédie humaine </a:t>
            </a:r>
            <a:r>
              <a:rPr lang="fr-FR" sz="3500" dirty="0">
                <a:latin typeface="+mj-lt"/>
              </a:rPr>
              <a:t>comme un univers entre l’historique et le fictionnel</a:t>
            </a:r>
            <a:endParaRPr lang="cs-CZ" sz="3500" dirty="0">
              <a:latin typeface="+mj-lt"/>
            </a:endParaRPr>
          </a:p>
        </p:txBody>
      </p:sp>
      <p:sp>
        <p:nvSpPr>
          <p:cNvPr id="3" name="Zástupný obsah 2">
            <a:extLst>
              <a:ext uri="{FF2B5EF4-FFF2-40B4-BE49-F238E27FC236}">
                <a16:creationId xmlns:a16="http://schemas.microsoft.com/office/drawing/2014/main" id="{2E66C38B-2877-4B3D-8E78-48DEC4B6DDAF}"/>
              </a:ext>
            </a:extLst>
          </p:cNvPr>
          <p:cNvSpPr>
            <a:spLocks noGrp="1"/>
          </p:cNvSpPr>
          <p:nvPr>
            <p:ph idx="1"/>
          </p:nvPr>
        </p:nvSpPr>
        <p:spPr>
          <a:xfrm>
            <a:off x="969145" y="1339374"/>
            <a:ext cx="10058400" cy="2362614"/>
          </a:xfrm>
        </p:spPr>
        <p:txBody>
          <a:bodyPr/>
          <a:lstStyle/>
          <a:p>
            <a:pPr algn="just"/>
            <a:r>
              <a:rPr lang="fr-FR" dirty="0">
                <a:latin typeface="+mn-lt"/>
              </a:rPr>
              <a:t>Identifiez les personnages évoqués dans deux extraits des </a:t>
            </a:r>
            <a:r>
              <a:rPr lang="fr-FR" i="1">
                <a:latin typeface="+mn-lt"/>
              </a:rPr>
              <a:t>Illusions perdues</a:t>
            </a:r>
            <a:r>
              <a:rPr lang="fr-FR">
                <a:latin typeface="+mn-lt"/>
              </a:rPr>
              <a:t> :</a:t>
            </a:r>
            <a:endParaRPr lang="fr-FR" dirty="0">
              <a:latin typeface="+mn-lt"/>
            </a:endParaRPr>
          </a:p>
          <a:p>
            <a:pPr marL="0" indent="0" algn="just">
              <a:buNone/>
            </a:pPr>
            <a:r>
              <a:rPr lang="fr-FR" dirty="0">
                <a:latin typeface="+mn-lt"/>
              </a:rPr>
              <a:t>« </a:t>
            </a:r>
            <a:r>
              <a:rPr lang="fr-FR" i="1" dirty="0">
                <a:latin typeface="+mn-lt"/>
              </a:rPr>
              <a:t>Il m’a donc paru original de débuter par un recueil de sonnets. Victor Hugo a pris l’ode, Canalis le poème, Béranger la chanson, Casimir Delavigne la tragédie</a:t>
            </a:r>
            <a:r>
              <a:rPr lang="fr-FR" dirty="0">
                <a:latin typeface="+mn-lt"/>
              </a:rPr>
              <a:t>. » </a:t>
            </a:r>
          </a:p>
          <a:p>
            <a:pPr marL="0" indent="0" algn="just">
              <a:buNone/>
            </a:pPr>
            <a:r>
              <a:rPr lang="fr-FR" dirty="0">
                <a:latin typeface="+mn-lt"/>
              </a:rPr>
              <a:t>« </a:t>
            </a:r>
            <a:r>
              <a:rPr lang="fr-FR" i="1" dirty="0">
                <a:latin typeface="+mn-lt"/>
              </a:rPr>
              <a:t>– C’est vrai, s’écria le libraire en arpentant sa boutique le manuscrit de Lucien à la main ; vous ne connaissez pas, messieurs, le mal que les succès de lord Byron, de Lamartine, de Victor Hugo, de Casimir Delavigne, de Canalis et de Béranger ont produit. </a:t>
            </a:r>
            <a:r>
              <a:rPr lang="fr-FR" dirty="0">
                <a:latin typeface="+mn-lt"/>
              </a:rPr>
              <a:t>»</a:t>
            </a:r>
            <a:endParaRPr lang="cs-CZ" dirty="0">
              <a:latin typeface="+mn-lt"/>
            </a:endParaRPr>
          </a:p>
        </p:txBody>
      </p:sp>
      <p:pic>
        <p:nvPicPr>
          <p:cNvPr id="3074" name="Picture 2" descr="La comédie humaine. Cette question fit rire, car elle fut la traduction  desidées de chacun. — Je">
            <a:extLst>
              <a:ext uri="{FF2B5EF4-FFF2-40B4-BE49-F238E27FC236}">
                <a16:creationId xmlns:a16="http://schemas.microsoft.com/office/drawing/2014/main" id="{70FFEABA-6534-40FC-8AF5-8FEBAF6826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31"/>
          <a:stretch/>
        </p:blipFill>
        <p:spPr bwMode="auto">
          <a:xfrm>
            <a:off x="9766054" y="3764176"/>
            <a:ext cx="2227203" cy="2111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ctor Hugo - Wikipedia">
            <a:extLst>
              <a:ext uri="{FF2B5EF4-FFF2-40B4-BE49-F238E27FC236}">
                <a16:creationId xmlns:a16="http://schemas.microsoft.com/office/drawing/2014/main" id="{F2009D59-382F-4A78-97EB-4E2B27D08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60" y="3701988"/>
            <a:ext cx="1663569" cy="20463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erre-Jean de Béranger — Wikipédia">
            <a:extLst>
              <a:ext uri="{FF2B5EF4-FFF2-40B4-BE49-F238E27FC236}">
                <a16:creationId xmlns:a16="http://schemas.microsoft.com/office/drawing/2014/main" id="{1D0BA533-DF7A-4210-B38C-C22437389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414" y="3701988"/>
            <a:ext cx="1704305" cy="20463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ote by Alphonse de Lamartine: “La musique est la littérature du cœur ;  elle co...”">
            <a:extLst>
              <a:ext uri="{FF2B5EF4-FFF2-40B4-BE49-F238E27FC236}">
                <a16:creationId xmlns:a16="http://schemas.microsoft.com/office/drawing/2014/main" id="{4A5B40A9-1089-418B-A2B5-C643FC6FE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926" y="3764176"/>
            <a:ext cx="1541755" cy="205567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1D9B298-8529-4218-9D9E-8D137BDB8049}"/>
              </a:ext>
            </a:extLst>
          </p:cNvPr>
          <p:cNvSpPr txBox="1"/>
          <p:nvPr/>
        </p:nvSpPr>
        <p:spPr>
          <a:xfrm>
            <a:off x="8097761" y="5882038"/>
            <a:ext cx="1541755" cy="784830"/>
          </a:xfrm>
          <a:prstGeom prst="rect">
            <a:avLst/>
          </a:prstGeom>
          <a:noFill/>
        </p:spPr>
        <p:txBody>
          <a:bodyPr wrap="square" rtlCol="0">
            <a:spAutoFit/>
          </a:bodyPr>
          <a:lstStyle/>
          <a:p>
            <a:r>
              <a:rPr lang="fr-FR" sz="1500" dirty="0"/>
              <a:t>Alphons de Lamartine (1790-1869)</a:t>
            </a:r>
            <a:endParaRPr lang="cs-CZ" sz="1500" dirty="0"/>
          </a:p>
        </p:txBody>
      </p:sp>
      <p:sp>
        <p:nvSpPr>
          <p:cNvPr id="9" name="TextovéPole 8">
            <a:extLst>
              <a:ext uri="{FF2B5EF4-FFF2-40B4-BE49-F238E27FC236}">
                <a16:creationId xmlns:a16="http://schemas.microsoft.com/office/drawing/2014/main" id="{84F9E61D-524E-4D0F-9656-A48E0797EA3D}"/>
              </a:ext>
            </a:extLst>
          </p:cNvPr>
          <p:cNvSpPr txBox="1"/>
          <p:nvPr/>
        </p:nvSpPr>
        <p:spPr>
          <a:xfrm>
            <a:off x="2365688" y="5776403"/>
            <a:ext cx="1623031" cy="784830"/>
          </a:xfrm>
          <a:prstGeom prst="rect">
            <a:avLst/>
          </a:prstGeom>
          <a:noFill/>
        </p:spPr>
        <p:txBody>
          <a:bodyPr wrap="square" rtlCol="0">
            <a:spAutoFit/>
          </a:bodyPr>
          <a:lstStyle/>
          <a:p>
            <a:r>
              <a:rPr lang="fr-FR" sz="1500" dirty="0"/>
              <a:t>Pierre-Jean de Béranger (1787-1857)</a:t>
            </a:r>
            <a:endParaRPr lang="cs-CZ" sz="1500" dirty="0"/>
          </a:p>
        </p:txBody>
      </p:sp>
      <p:sp>
        <p:nvSpPr>
          <p:cNvPr id="10" name="TextovéPole 9">
            <a:extLst>
              <a:ext uri="{FF2B5EF4-FFF2-40B4-BE49-F238E27FC236}">
                <a16:creationId xmlns:a16="http://schemas.microsoft.com/office/drawing/2014/main" id="{F6DC82CD-3004-4B0D-84A0-DA1CF6E29F1B}"/>
              </a:ext>
            </a:extLst>
          </p:cNvPr>
          <p:cNvSpPr txBox="1"/>
          <p:nvPr/>
        </p:nvSpPr>
        <p:spPr>
          <a:xfrm>
            <a:off x="137360" y="5837390"/>
            <a:ext cx="1623031" cy="553998"/>
          </a:xfrm>
          <a:prstGeom prst="rect">
            <a:avLst/>
          </a:prstGeom>
          <a:noFill/>
        </p:spPr>
        <p:txBody>
          <a:bodyPr wrap="square" rtlCol="0">
            <a:spAutoFit/>
          </a:bodyPr>
          <a:lstStyle/>
          <a:p>
            <a:r>
              <a:rPr lang="fr-FR" sz="1500" dirty="0"/>
              <a:t>Victor Hugo (1802-1885)</a:t>
            </a:r>
            <a:endParaRPr lang="cs-CZ" sz="1500" dirty="0"/>
          </a:p>
        </p:txBody>
      </p:sp>
      <p:pic>
        <p:nvPicPr>
          <p:cNvPr id="3082" name="Picture 10" descr="Casimir Delavigne - Wikipedia">
            <a:extLst>
              <a:ext uri="{FF2B5EF4-FFF2-40B4-BE49-F238E27FC236}">
                <a16:creationId xmlns:a16="http://schemas.microsoft.com/office/drawing/2014/main" id="{8FD78957-92EA-4A4D-BFFB-38C2082C9C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942" y="3786517"/>
            <a:ext cx="1707691" cy="19393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97659E2-6263-433E-A446-E33DBDAD830D}"/>
              </a:ext>
            </a:extLst>
          </p:cNvPr>
          <p:cNvSpPr txBox="1"/>
          <p:nvPr/>
        </p:nvSpPr>
        <p:spPr>
          <a:xfrm>
            <a:off x="4198266" y="5748291"/>
            <a:ext cx="1623031" cy="784830"/>
          </a:xfrm>
          <a:prstGeom prst="rect">
            <a:avLst/>
          </a:prstGeom>
          <a:noFill/>
        </p:spPr>
        <p:txBody>
          <a:bodyPr wrap="square" rtlCol="0">
            <a:spAutoFit/>
          </a:bodyPr>
          <a:lstStyle/>
          <a:p>
            <a:r>
              <a:rPr lang="fr-FR" sz="1500" dirty="0"/>
              <a:t>Casimir Delavigne (1793-1843)</a:t>
            </a:r>
            <a:endParaRPr lang="cs-CZ" sz="1500" dirty="0"/>
          </a:p>
        </p:txBody>
      </p:sp>
      <p:pic>
        <p:nvPicPr>
          <p:cNvPr id="3084" name="Picture 12" descr="Lord Byron | Biography, Poems, &amp; Facts | Britannica">
            <a:extLst>
              <a:ext uri="{FF2B5EF4-FFF2-40B4-BE49-F238E27FC236}">
                <a16:creationId xmlns:a16="http://schemas.microsoft.com/office/drawing/2014/main" id="{884893E5-9B3E-4EE2-82E3-434A6AC841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27" r="5653"/>
          <a:stretch/>
        </p:blipFill>
        <p:spPr bwMode="auto">
          <a:xfrm>
            <a:off x="6071183" y="3818099"/>
            <a:ext cx="1707691" cy="20217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72A7057-07ED-45D5-8E46-7557633941DC}"/>
              </a:ext>
            </a:extLst>
          </p:cNvPr>
          <p:cNvSpPr txBox="1"/>
          <p:nvPr/>
        </p:nvSpPr>
        <p:spPr>
          <a:xfrm>
            <a:off x="6112122" y="5882038"/>
            <a:ext cx="1541755" cy="784830"/>
          </a:xfrm>
          <a:prstGeom prst="rect">
            <a:avLst/>
          </a:prstGeom>
          <a:noFill/>
        </p:spPr>
        <p:txBody>
          <a:bodyPr wrap="square" rtlCol="0">
            <a:spAutoFit/>
          </a:bodyPr>
          <a:lstStyle/>
          <a:p>
            <a:r>
              <a:rPr lang="fr-FR" sz="1500" dirty="0"/>
              <a:t>George Gordon Byron (1788-1824)</a:t>
            </a:r>
            <a:endParaRPr lang="cs-CZ" sz="1500" dirty="0"/>
          </a:p>
        </p:txBody>
      </p:sp>
      <p:sp>
        <p:nvSpPr>
          <p:cNvPr id="15" name="TextovéPole 14">
            <a:extLst>
              <a:ext uri="{FF2B5EF4-FFF2-40B4-BE49-F238E27FC236}">
                <a16:creationId xmlns:a16="http://schemas.microsoft.com/office/drawing/2014/main" id="{320B955B-D27C-46F3-928A-EDB0FD534627}"/>
              </a:ext>
            </a:extLst>
          </p:cNvPr>
          <p:cNvSpPr txBox="1"/>
          <p:nvPr/>
        </p:nvSpPr>
        <p:spPr>
          <a:xfrm>
            <a:off x="9944575" y="5891819"/>
            <a:ext cx="1541755" cy="553998"/>
          </a:xfrm>
          <a:prstGeom prst="rect">
            <a:avLst/>
          </a:prstGeom>
          <a:noFill/>
        </p:spPr>
        <p:txBody>
          <a:bodyPr wrap="square" rtlCol="0">
            <a:spAutoFit/>
          </a:bodyPr>
          <a:lstStyle/>
          <a:p>
            <a:r>
              <a:rPr lang="fr-FR" sz="1500" dirty="0">
                <a:solidFill>
                  <a:srgbClr val="002060"/>
                </a:solidFill>
              </a:rPr>
              <a:t>Melchior de Canalis (?-?)</a:t>
            </a:r>
            <a:endParaRPr lang="cs-CZ" sz="1500" dirty="0">
              <a:solidFill>
                <a:srgbClr val="002060"/>
              </a:solidFill>
            </a:endParaRPr>
          </a:p>
        </p:txBody>
      </p:sp>
    </p:spTree>
    <p:extLst>
      <p:ext uri="{BB962C8B-B14F-4D97-AF65-F5344CB8AC3E}">
        <p14:creationId xmlns:p14="http://schemas.microsoft.com/office/powerpoint/2010/main" val="234240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2"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A2350F-90AE-40CF-B982-8391B6DED660}"/>
              </a:ext>
            </a:extLst>
          </p:cNvPr>
          <p:cNvSpPr>
            <a:spLocks noGrp="1"/>
          </p:cNvSpPr>
          <p:nvPr>
            <p:ph type="title"/>
          </p:nvPr>
        </p:nvSpPr>
        <p:spPr>
          <a:xfrm>
            <a:off x="592745" y="457197"/>
            <a:ext cx="10058400" cy="1609344"/>
          </a:xfrm>
        </p:spPr>
        <p:txBody>
          <a:bodyPr>
            <a:normAutofit/>
          </a:bodyPr>
          <a:lstStyle/>
          <a:p>
            <a:pPr algn="ctr"/>
            <a:r>
              <a:rPr lang="fr-FR" sz="3000" dirty="0">
                <a:latin typeface="+mj-lt"/>
              </a:rPr>
              <a:t>Quelques termes </a:t>
            </a:r>
            <a:r>
              <a:rPr lang="cs-CZ" sz="3000" dirty="0" err="1">
                <a:latin typeface="+mj-lt"/>
              </a:rPr>
              <a:t>théoriques</a:t>
            </a:r>
            <a:endParaRPr lang="cs-CZ" sz="3000" dirty="0"/>
          </a:p>
        </p:txBody>
      </p:sp>
      <p:sp>
        <p:nvSpPr>
          <p:cNvPr id="3" name="Zástupný obsah 2">
            <a:extLst>
              <a:ext uri="{FF2B5EF4-FFF2-40B4-BE49-F238E27FC236}">
                <a16:creationId xmlns:a16="http://schemas.microsoft.com/office/drawing/2014/main" id="{17DA4B57-5C67-4A36-B60A-AE90BA391CBF}"/>
              </a:ext>
            </a:extLst>
          </p:cNvPr>
          <p:cNvSpPr>
            <a:spLocks noGrp="1"/>
          </p:cNvSpPr>
          <p:nvPr>
            <p:ph idx="1"/>
          </p:nvPr>
        </p:nvSpPr>
        <p:spPr>
          <a:xfrm>
            <a:off x="370574" y="2093974"/>
            <a:ext cx="10058400" cy="4050792"/>
          </a:xfrm>
        </p:spPr>
        <p:txBody>
          <a:bodyPr/>
          <a:lstStyle/>
          <a:p>
            <a:pPr marL="0" indent="0" algn="ctr">
              <a:buNone/>
            </a:pPr>
            <a:r>
              <a:rPr lang="fr-FR" dirty="0">
                <a:latin typeface="+mn-lt"/>
              </a:rPr>
              <a:t>« </a:t>
            </a:r>
            <a:r>
              <a:rPr lang="fr-FR" dirty="0" err="1">
                <a:latin typeface="+mn-lt"/>
              </a:rPr>
              <a:t>chronotope</a:t>
            </a:r>
            <a:r>
              <a:rPr lang="fr-FR" dirty="0">
                <a:latin typeface="+mn-lt"/>
              </a:rPr>
              <a:t> »</a:t>
            </a:r>
            <a:endParaRPr lang="cs-CZ" dirty="0">
              <a:latin typeface="+mn-lt"/>
            </a:endParaRPr>
          </a:p>
          <a:p>
            <a:pPr marL="0" indent="0" algn="ctr">
              <a:buNone/>
            </a:pPr>
            <a:r>
              <a:rPr lang="fr-FR" dirty="0">
                <a:latin typeface="+mn-lt"/>
              </a:rPr>
              <a:t>« monde fictionnel »</a:t>
            </a:r>
          </a:p>
          <a:p>
            <a:pPr marL="0" indent="0" algn="ctr">
              <a:buNone/>
            </a:pPr>
            <a:r>
              <a:rPr lang="fr-FR" dirty="0">
                <a:latin typeface="+mn-lt"/>
              </a:rPr>
              <a:t>« monde actuel »</a:t>
            </a:r>
          </a:p>
          <a:p>
            <a:pPr marL="0" indent="0" algn="ctr">
              <a:buNone/>
            </a:pPr>
            <a:r>
              <a:rPr lang="fr-FR" dirty="0">
                <a:latin typeface="+mn-lt"/>
              </a:rPr>
              <a:t>« entité fictionnelle » </a:t>
            </a:r>
          </a:p>
          <a:p>
            <a:pPr marL="0" indent="0" algn="ctr">
              <a:buNone/>
            </a:pPr>
            <a:r>
              <a:rPr lang="fr-FR" dirty="0">
                <a:latin typeface="+mn-lt"/>
              </a:rPr>
              <a:t>« entité référentielle »</a:t>
            </a:r>
          </a:p>
          <a:p>
            <a:pPr marL="0" indent="0" algn="ctr">
              <a:buNone/>
            </a:pPr>
            <a:r>
              <a:rPr lang="fr-FR" dirty="0">
                <a:latin typeface="+mn-lt"/>
              </a:rPr>
              <a:t>« contrepartie fictionnelle »</a:t>
            </a:r>
            <a:endParaRPr lang="cs-CZ" dirty="0">
              <a:latin typeface="+mn-lt"/>
            </a:endParaRPr>
          </a:p>
        </p:txBody>
      </p:sp>
      <p:pic>
        <p:nvPicPr>
          <p:cNvPr id="4098" name="Picture 2" descr="Astérix et Obelix: 50 ans, par Toutatis! - ladepeche.fr">
            <a:extLst>
              <a:ext uri="{FF2B5EF4-FFF2-40B4-BE49-F238E27FC236}">
                <a16:creationId xmlns:a16="http://schemas.microsoft.com/office/drawing/2014/main" id="{9D3E94DA-901E-4BD2-A352-4FA8B9C4F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74" y="1760157"/>
            <a:ext cx="3250081" cy="32880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stErix aux Jeux Olympiques">
            <a:extLst>
              <a:ext uri="{FF2B5EF4-FFF2-40B4-BE49-F238E27FC236}">
                <a16:creationId xmlns:a16="http://schemas.microsoft.com/office/drawing/2014/main" id="{B896BDC1-8545-463F-834E-5610F5868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36" y="1980772"/>
            <a:ext cx="2934711" cy="3445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rion Cotillard sera Cléopâtre dans &quot;Astérix et Obélix : l'Empire du  milieu&quot;">
            <a:extLst>
              <a:ext uri="{FF2B5EF4-FFF2-40B4-BE49-F238E27FC236}">
                <a16:creationId xmlns:a16="http://schemas.microsoft.com/office/drawing/2014/main" id="{74B4F22C-4D11-4B63-ABC9-70254346C4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79" t="-101" r="236" b="11516"/>
          <a:stretch/>
        </p:blipFill>
        <p:spPr bwMode="auto">
          <a:xfrm>
            <a:off x="7218946" y="2368293"/>
            <a:ext cx="2001290" cy="267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9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1F3B9B-3395-49A9-A1FE-EE7481B1723F}"/>
              </a:ext>
            </a:extLst>
          </p:cNvPr>
          <p:cNvSpPr>
            <a:spLocks noGrp="1"/>
          </p:cNvSpPr>
          <p:nvPr>
            <p:ph type="title"/>
          </p:nvPr>
        </p:nvSpPr>
        <p:spPr>
          <a:xfrm>
            <a:off x="1413029" y="-1436"/>
            <a:ext cx="10058400" cy="1609344"/>
          </a:xfrm>
        </p:spPr>
        <p:txBody>
          <a:bodyPr>
            <a:normAutofit/>
          </a:bodyPr>
          <a:lstStyle/>
          <a:p>
            <a:r>
              <a:rPr lang="cs-CZ" sz="3500" dirty="0">
                <a:latin typeface="+mj-lt"/>
              </a:rPr>
              <a:t>I</a:t>
            </a:r>
            <a:r>
              <a:rPr lang="fr-FR" sz="3500" dirty="0">
                <a:latin typeface="+mj-lt"/>
              </a:rPr>
              <a:t>I.</a:t>
            </a:r>
            <a:r>
              <a:rPr lang="cs-CZ" sz="3500" dirty="0">
                <a:latin typeface="+mj-lt"/>
              </a:rPr>
              <a:t> </a:t>
            </a:r>
            <a:r>
              <a:rPr lang="fr-FR" sz="3500" dirty="0">
                <a:latin typeface="+mj-lt"/>
              </a:rPr>
              <a:t>Événements</a:t>
            </a:r>
            <a:r>
              <a:rPr lang="cs-CZ" sz="3500" dirty="0">
                <a:latin typeface="+mj-lt"/>
              </a:rPr>
              <a:t> histor</a:t>
            </a:r>
            <a:r>
              <a:rPr lang="fr-FR" sz="3500" dirty="0" err="1">
                <a:latin typeface="+mj-lt"/>
              </a:rPr>
              <a:t>iques</a:t>
            </a:r>
            <a:r>
              <a:rPr lang="fr-FR" sz="3500" dirty="0">
                <a:latin typeface="+mj-lt"/>
              </a:rPr>
              <a:t> dans </a:t>
            </a:r>
            <a:r>
              <a:rPr lang="fr-FR" sz="3500" i="1" dirty="0">
                <a:latin typeface="+mj-lt"/>
              </a:rPr>
              <a:t>La Comédie humaine</a:t>
            </a:r>
            <a:endParaRPr lang="cs-CZ" sz="3500" dirty="0">
              <a:latin typeface="+mj-lt"/>
            </a:endParaRPr>
          </a:p>
        </p:txBody>
      </p:sp>
      <p:pic>
        <p:nvPicPr>
          <p:cNvPr id="2050" name="Picture 2">
            <a:extLst>
              <a:ext uri="{FF2B5EF4-FFF2-40B4-BE49-F238E27FC236}">
                <a16:creationId xmlns:a16="http://schemas.microsoft.com/office/drawing/2014/main" id="{E3B8C565-CFCD-46FB-B2F4-5E942B7AC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30" y="1384502"/>
            <a:ext cx="5875814" cy="3861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cyclopédie Larousse en ligne - monarchie de Juillet">
            <a:extLst>
              <a:ext uri="{FF2B5EF4-FFF2-40B4-BE49-F238E27FC236}">
                <a16:creationId xmlns:a16="http://schemas.microsoft.com/office/drawing/2014/main" id="{3DDF4307-989B-465D-A189-CA977DDC3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965" y="1384501"/>
            <a:ext cx="5375705" cy="3916725"/>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obsah 2">
            <a:extLst>
              <a:ext uri="{FF2B5EF4-FFF2-40B4-BE49-F238E27FC236}">
                <a16:creationId xmlns:a16="http://schemas.microsoft.com/office/drawing/2014/main" id="{33CFD4DF-4498-4773-AAE1-10152F5E8180}"/>
              </a:ext>
            </a:extLst>
          </p:cNvPr>
          <p:cNvSpPr txBox="1">
            <a:spLocks/>
          </p:cNvSpPr>
          <p:nvPr/>
        </p:nvSpPr>
        <p:spPr>
          <a:xfrm>
            <a:off x="1408402" y="5608764"/>
            <a:ext cx="10058400" cy="110234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fr-FR" dirty="0">
                <a:latin typeface="+mn-lt"/>
              </a:rPr>
              <a:t>« </a:t>
            </a:r>
            <a:r>
              <a:rPr lang="fr-FR" i="1" dirty="0">
                <a:latin typeface="+mn-lt"/>
              </a:rPr>
              <a:t>La bataille inconnue qui se livre dans une vallée de l’Indre entre madame de </a:t>
            </a:r>
            <a:r>
              <a:rPr lang="fr-FR" i="1" dirty="0" err="1">
                <a:latin typeface="+mn-lt"/>
              </a:rPr>
              <a:t>Mortsauf</a:t>
            </a:r>
            <a:r>
              <a:rPr lang="fr-FR" i="1" dirty="0">
                <a:latin typeface="+mn-lt"/>
              </a:rPr>
              <a:t> et la passion est peut-être aussi grande que la plus illustre des batailles connues</a:t>
            </a:r>
            <a:r>
              <a:rPr lang="fr-FR" dirty="0">
                <a:latin typeface="+mn-lt"/>
              </a:rPr>
              <a:t>. » </a:t>
            </a:r>
          </a:p>
          <a:p>
            <a:pPr marL="0" indent="0" algn="ctr">
              <a:buNone/>
            </a:pPr>
            <a:r>
              <a:rPr lang="fr-FR" dirty="0">
                <a:latin typeface="+mn-lt"/>
              </a:rPr>
              <a:t>(</a:t>
            </a:r>
            <a:r>
              <a:rPr lang="fr-FR" i="1" dirty="0">
                <a:latin typeface="+mn-lt"/>
              </a:rPr>
              <a:t>L’Avant-propos </a:t>
            </a:r>
            <a:r>
              <a:rPr lang="fr-FR" dirty="0">
                <a:latin typeface="+mn-lt"/>
              </a:rPr>
              <a:t>de </a:t>
            </a:r>
            <a:r>
              <a:rPr lang="fr-FR" i="1" dirty="0">
                <a:latin typeface="+mn-lt"/>
              </a:rPr>
              <a:t>La Comédie humaine</a:t>
            </a:r>
            <a:r>
              <a:rPr lang="fr-FR" dirty="0">
                <a:latin typeface="+mn-lt"/>
              </a:rPr>
              <a:t>)</a:t>
            </a:r>
            <a:endParaRPr lang="cs-CZ" dirty="0">
              <a:latin typeface="+mn-lt"/>
            </a:endParaRPr>
          </a:p>
        </p:txBody>
      </p:sp>
    </p:spTree>
    <p:extLst>
      <p:ext uri="{BB962C8B-B14F-4D97-AF65-F5344CB8AC3E}">
        <p14:creationId xmlns:p14="http://schemas.microsoft.com/office/powerpoint/2010/main" val="296044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Obdélník 66">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cs-CZ" dirty="0">
              <a:latin typeface="Times New Roman" panose="02020603050405020304" pitchFamily="18" charset="0"/>
              <a:cs typeface="Times New Roman" panose="02020603050405020304" pitchFamily="18" charset="0"/>
            </a:endParaRPr>
          </a:p>
        </p:txBody>
      </p:sp>
      <p:sp>
        <p:nvSpPr>
          <p:cNvPr id="69" name="Ovál 68">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1" name="Ovál 70">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Nadpis 1">
            <a:extLst>
              <a:ext uri="{FF2B5EF4-FFF2-40B4-BE49-F238E27FC236}">
                <a16:creationId xmlns:a16="http://schemas.microsoft.com/office/drawing/2014/main" id="{EE065049-61CB-4100-B368-0965C29C6F30}"/>
              </a:ext>
            </a:extLst>
          </p:cNvPr>
          <p:cNvSpPr>
            <a:spLocks noGrp="1"/>
          </p:cNvSpPr>
          <p:nvPr>
            <p:ph type="title"/>
          </p:nvPr>
        </p:nvSpPr>
        <p:spPr>
          <a:xfrm>
            <a:off x="1490145" y="2376862"/>
            <a:ext cx="2640646" cy="2104273"/>
          </a:xfrm>
          <a:noFill/>
        </p:spPr>
        <p:txBody>
          <a:bodyPr rtlCol="0">
            <a:normAutofit/>
          </a:bodyPr>
          <a:lstStyle/>
          <a:p>
            <a:pPr algn="ctr"/>
            <a:r>
              <a:rPr lang="cs-CZ" sz="3200" dirty="0" err="1">
                <a:solidFill>
                  <a:srgbClr val="FFFFFF"/>
                </a:solidFill>
                <a:latin typeface="+mj-lt"/>
              </a:rPr>
              <a:t>Régimes</a:t>
            </a:r>
            <a:r>
              <a:rPr lang="cs-CZ" sz="3200" dirty="0">
                <a:solidFill>
                  <a:srgbClr val="FFFFFF"/>
                </a:solidFill>
                <a:latin typeface="+mj-lt"/>
              </a:rPr>
              <a:t> </a:t>
            </a:r>
            <a:r>
              <a:rPr lang="cs-CZ" sz="3200" dirty="0" err="1">
                <a:solidFill>
                  <a:srgbClr val="FFFFFF"/>
                </a:solidFill>
                <a:latin typeface="+mj-lt"/>
              </a:rPr>
              <a:t>politiques</a:t>
            </a:r>
            <a:r>
              <a:rPr lang="cs-CZ" sz="3200" dirty="0">
                <a:solidFill>
                  <a:srgbClr val="FFFFFF"/>
                </a:solidFill>
                <a:latin typeface="+mj-lt"/>
              </a:rPr>
              <a:t> </a:t>
            </a:r>
            <a:r>
              <a:rPr lang="cs-CZ" sz="3200" dirty="0" err="1">
                <a:solidFill>
                  <a:srgbClr val="FFFFFF"/>
                </a:solidFill>
                <a:latin typeface="+mj-lt"/>
              </a:rPr>
              <a:t>dans</a:t>
            </a:r>
            <a:r>
              <a:rPr lang="cs-CZ" sz="3200" dirty="0">
                <a:solidFill>
                  <a:srgbClr val="FFFFFF"/>
                </a:solidFill>
                <a:latin typeface="+mj-lt"/>
              </a:rPr>
              <a:t> </a:t>
            </a:r>
            <a:r>
              <a:rPr lang="cs-CZ" sz="3200" i="1" dirty="0">
                <a:solidFill>
                  <a:srgbClr val="FFFFFF"/>
                </a:solidFill>
                <a:latin typeface="+mj-lt"/>
              </a:rPr>
              <a:t>La </a:t>
            </a:r>
            <a:r>
              <a:rPr lang="cs-CZ" sz="3200" i="1" dirty="0" err="1">
                <a:solidFill>
                  <a:srgbClr val="FFFFFF"/>
                </a:solidFill>
                <a:latin typeface="+mj-lt"/>
              </a:rPr>
              <a:t>Comédie</a:t>
            </a:r>
            <a:r>
              <a:rPr lang="cs-CZ" sz="3200" i="1" dirty="0">
                <a:solidFill>
                  <a:srgbClr val="FFFFFF"/>
                </a:solidFill>
                <a:latin typeface="+mj-lt"/>
              </a:rPr>
              <a:t> </a:t>
            </a:r>
            <a:r>
              <a:rPr lang="cs-CZ" sz="3200" i="1" dirty="0" err="1">
                <a:solidFill>
                  <a:srgbClr val="FFFFFF"/>
                </a:solidFill>
                <a:latin typeface="+mj-lt"/>
              </a:rPr>
              <a:t>humaine</a:t>
            </a:r>
            <a:endParaRPr lang="cs-CZ" sz="3200" dirty="0">
              <a:solidFill>
                <a:srgbClr val="FFFFFF"/>
              </a:solidFill>
              <a:latin typeface="+mj-lt"/>
              <a:cs typeface="Times New Roman" panose="02020603050405020304" pitchFamily="18" charset="0"/>
            </a:endParaRPr>
          </a:p>
        </p:txBody>
      </p:sp>
      <p:sp>
        <p:nvSpPr>
          <p:cNvPr id="73" name="Obdélník 72">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2" name="Zástupný symbol pro obsah 2" descr="Zástupný symbol pro obrázek časové osy SmartArt">
            <a:extLst>
              <a:ext uri="{FF2B5EF4-FFF2-40B4-BE49-F238E27FC236}">
                <a16:creationId xmlns:a16="http://schemas.microsoft.com/office/drawing/2014/main" id="{F4FA5E27-6C7A-4375-9844-DFFB6C04C3C3}"/>
              </a:ext>
            </a:extLst>
          </p:cNvPr>
          <p:cNvGraphicFramePr/>
          <p:nvPr>
            <p:extLst>
              <p:ext uri="{D42A27DB-BD31-4B8C-83A1-F6EECF244321}">
                <p14:modId xmlns:p14="http://schemas.microsoft.com/office/powerpoint/2010/main" val="3960486987"/>
              </p:ext>
            </p:extLst>
          </p:nvPr>
        </p:nvGraphicFramePr>
        <p:xfrm>
          <a:off x="4559899" y="725485"/>
          <a:ext cx="7553293"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ovéPole 2">
            <a:extLst>
              <a:ext uri="{FF2B5EF4-FFF2-40B4-BE49-F238E27FC236}">
                <a16:creationId xmlns:a16="http://schemas.microsoft.com/office/drawing/2014/main" id="{3C02AFE0-A2A5-4FF5-8904-8B7D309E203D}"/>
              </a:ext>
            </a:extLst>
          </p:cNvPr>
          <p:cNvSpPr txBox="1"/>
          <p:nvPr/>
        </p:nvSpPr>
        <p:spPr>
          <a:xfrm>
            <a:off x="9907178" y="2858610"/>
            <a:ext cx="2077375" cy="400110"/>
          </a:xfrm>
          <a:prstGeom prst="rect">
            <a:avLst/>
          </a:prstGeom>
          <a:noFill/>
        </p:spPr>
        <p:txBody>
          <a:bodyPr wrap="square" rtlCol="0">
            <a:spAutoFit/>
          </a:bodyPr>
          <a:lstStyle/>
          <a:p>
            <a:r>
              <a:rPr lang="fr-FR" sz="2000" b="1" dirty="0">
                <a:cs typeface="Times New Roman" panose="02020603050405020304" pitchFamily="18" charset="0"/>
              </a:rPr>
              <a:t>1830-1848</a:t>
            </a:r>
            <a:endParaRPr lang="cs-CZ" sz="2000" b="1" dirty="0">
              <a:cs typeface="Times New Roman" panose="02020603050405020304" pitchFamily="18" charset="0"/>
            </a:endParaRPr>
          </a:p>
        </p:txBody>
      </p:sp>
      <p:pic>
        <p:nvPicPr>
          <p:cNvPr id="1026" name="Picture 2" descr="Le bonnet phrygien – Une touche d'info">
            <a:extLst>
              <a:ext uri="{FF2B5EF4-FFF2-40B4-BE49-F238E27FC236}">
                <a16:creationId xmlns:a16="http://schemas.microsoft.com/office/drawing/2014/main" id="{CBD954E8-5EBA-41EE-87D4-D0CFC4FBBA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1077" y="137864"/>
            <a:ext cx="1315570" cy="1175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ison de Bourbon — Wikipédia">
            <a:extLst>
              <a:ext uri="{FF2B5EF4-FFF2-40B4-BE49-F238E27FC236}">
                <a16:creationId xmlns:a16="http://schemas.microsoft.com/office/drawing/2014/main" id="{7C1B939B-4A3A-4192-B0EC-383017FDDA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750612" y="0"/>
            <a:ext cx="668711" cy="1313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igle Impérial Napoléon entièrement doublé">
            <a:extLst>
              <a:ext uri="{FF2B5EF4-FFF2-40B4-BE49-F238E27FC236}">
                <a16:creationId xmlns:a16="http://schemas.microsoft.com/office/drawing/2014/main" id="{DC3CDB67-9101-425D-BBEC-AA37E88187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77849" y="5565621"/>
            <a:ext cx="1154510" cy="11545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Z FLAG Drapeau Monarchie de Juillet 1830-1848 45x30cm - PAVILLON Royaume  de France 30 x 45 cm Haute qualité: Amazon.fr: Cuisine &amp; Maison">
            <a:extLst>
              <a:ext uri="{FF2B5EF4-FFF2-40B4-BE49-F238E27FC236}">
                <a16:creationId xmlns:a16="http://schemas.microsoft.com/office/drawing/2014/main" id="{C3FFE6BB-EA90-4F07-8561-B9E2FC9AB6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469" t="11449" r="2708" b="8981"/>
          <a:stretch/>
        </p:blipFill>
        <p:spPr bwMode="auto">
          <a:xfrm>
            <a:off x="9624868" y="5322329"/>
            <a:ext cx="2077376" cy="139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64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BB9E9C-6FBF-4154-8FE5-7218CA908C96}"/>
              </a:ext>
            </a:extLst>
          </p:cNvPr>
          <p:cNvSpPr>
            <a:spLocks noGrp="1"/>
          </p:cNvSpPr>
          <p:nvPr>
            <p:ph type="title"/>
          </p:nvPr>
        </p:nvSpPr>
        <p:spPr>
          <a:xfrm>
            <a:off x="865661" y="0"/>
            <a:ext cx="11122152" cy="1609344"/>
          </a:xfrm>
        </p:spPr>
        <p:txBody>
          <a:bodyPr>
            <a:normAutofit/>
          </a:bodyPr>
          <a:lstStyle/>
          <a:p>
            <a:r>
              <a:rPr lang="fr-FR" sz="3500" dirty="0">
                <a:latin typeface="+mn-lt"/>
              </a:rPr>
              <a:t>Mise en scène des événements historiques</a:t>
            </a:r>
            <a:endParaRPr lang="cs-CZ" sz="3500" dirty="0">
              <a:latin typeface="+mn-lt"/>
            </a:endParaRPr>
          </a:p>
        </p:txBody>
      </p:sp>
      <p:graphicFrame>
        <p:nvGraphicFramePr>
          <p:cNvPr id="4" name="Tabulka 4">
            <a:extLst>
              <a:ext uri="{FF2B5EF4-FFF2-40B4-BE49-F238E27FC236}">
                <a16:creationId xmlns:a16="http://schemas.microsoft.com/office/drawing/2014/main" id="{B59768AB-9549-4B54-B046-B90D2E92664F}"/>
              </a:ext>
            </a:extLst>
          </p:cNvPr>
          <p:cNvGraphicFramePr>
            <a:graphicFrameLocks noGrp="1"/>
          </p:cNvGraphicFramePr>
          <p:nvPr>
            <p:ph idx="1"/>
            <p:extLst>
              <p:ext uri="{D42A27DB-BD31-4B8C-83A1-F6EECF244321}">
                <p14:modId xmlns:p14="http://schemas.microsoft.com/office/powerpoint/2010/main" val="2061633005"/>
              </p:ext>
            </p:extLst>
          </p:nvPr>
        </p:nvGraphicFramePr>
        <p:xfrm>
          <a:off x="981071" y="1290172"/>
          <a:ext cx="10058400" cy="475488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780050752"/>
                    </a:ext>
                  </a:extLst>
                </a:gridCol>
                <a:gridCol w="2514600">
                  <a:extLst>
                    <a:ext uri="{9D8B030D-6E8A-4147-A177-3AD203B41FA5}">
                      <a16:colId xmlns:a16="http://schemas.microsoft.com/office/drawing/2014/main" val="757902035"/>
                    </a:ext>
                  </a:extLst>
                </a:gridCol>
                <a:gridCol w="2514600">
                  <a:extLst>
                    <a:ext uri="{9D8B030D-6E8A-4147-A177-3AD203B41FA5}">
                      <a16:colId xmlns:a16="http://schemas.microsoft.com/office/drawing/2014/main" val="2538042402"/>
                    </a:ext>
                  </a:extLst>
                </a:gridCol>
                <a:gridCol w="2514600">
                  <a:extLst>
                    <a:ext uri="{9D8B030D-6E8A-4147-A177-3AD203B41FA5}">
                      <a16:colId xmlns:a16="http://schemas.microsoft.com/office/drawing/2014/main" val="1468716700"/>
                    </a:ext>
                  </a:extLst>
                </a:gridCol>
              </a:tblGrid>
              <a:tr h="305194">
                <a:tc>
                  <a:txBody>
                    <a:bodyPr/>
                    <a:lstStyle/>
                    <a:p>
                      <a:r>
                        <a:rPr lang="fr-FR" dirty="0"/>
                        <a:t>Roman</a:t>
                      </a:r>
                      <a:endParaRPr lang="cs-CZ" dirty="0"/>
                    </a:p>
                  </a:txBody>
                  <a:tcPr/>
                </a:tc>
                <a:tc>
                  <a:txBody>
                    <a:bodyPr/>
                    <a:lstStyle/>
                    <a:p>
                      <a:r>
                        <a:rPr lang="fr-FR" dirty="0"/>
                        <a:t>Événement historique</a:t>
                      </a:r>
                      <a:endParaRPr lang="cs-CZ" dirty="0"/>
                    </a:p>
                  </a:txBody>
                  <a:tcPr/>
                </a:tc>
                <a:tc>
                  <a:txBody>
                    <a:bodyPr/>
                    <a:lstStyle/>
                    <a:p>
                      <a:r>
                        <a:rPr lang="fr-FR" dirty="0"/>
                        <a:t>Perspective </a:t>
                      </a:r>
                      <a:endParaRPr lang="cs-CZ" dirty="0"/>
                    </a:p>
                  </a:txBody>
                  <a:tcPr/>
                </a:tc>
                <a:tc>
                  <a:txBody>
                    <a:bodyPr/>
                    <a:lstStyle/>
                    <a:p>
                      <a:r>
                        <a:rPr lang="fr-FR" dirty="0"/>
                        <a:t>Rôle dans l’intrigue</a:t>
                      </a:r>
                      <a:endParaRPr lang="cs-CZ" dirty="0"/>
                    </a:p>
                  </a:txBody>
                  <a:tcPr/>
                </a:tc>
                <a:extLst>
                  <a:ext uri="{0D108BD9-81ED-4DB2-BD59-A6C34878D82A}">
                    <a16:rowId xmlns:a16="http://schemas.microsoft.com/office/drawing/2014/main" val="203450313"/>
                  </a:ext>
                </a:extLst>
              </a:tr>
              <a:tr h="370840">
                <a:tc>
                  <a:txBody>
                    <a:bodyPr/>
                    <a:lstStyle/>
                    <a:p>
                      <a:r>
                        <a:rPr lang="fr-FR" i="1" dirty="0"/>
                        <a:t>Les Chouans</a:t>
                      </a:r>
                      <a:endParaRPr lang="cs-CZ" i="1" dirty="0"/>
                    </a:p>
                  </a:txBody>
                  <a:tcPr/>
                </a:tc>
                <a:tc>
                  <a:txBody>
                    <a:bodyPr/>
                    <a:lstStyle/>
                    <a:p>
                      <a:r>
                        <a:rPr lang="fr-FR" dirty="0"/>
                        <a:t>Le coup d’État de Brumaire (1799)</a:t>
                      </a:r>
                      <a:endParaRPr lang="cs-CZ" dirty="0"/>
                    </a:p>
                  </a:txBody>
                  <a:tcPr/>
                </a:tc>
                <a:tc>
                  <a:txBody>
                    <a:bodyPr/>
                    <a:lstStyle/>
                    <a:p>
                      <a:r>
                        <a:rPr lang="fr-FR" dirty="0"/>
                        <a:t>Les soldats républicains en Bretagne</a:t>
                      </a:r>
                      <a:endParaRPr lang="cs-CZ" dirty="0"/>
                    </a:p>
                  </a:txBody>
                  <a:tcPr/>
                </a:tc>
                <a:tc>
                  <a:txBody>
                    <a:bodyPr/>
                    <a:lstStyle/>
                    <a:p>
                      <a:r>
                        <a:rPr lang="fr-FR" dirty="0"/>
                        <a:t>La situation militaire des républicains se stabilise au détriment des royalistes</a:t>
                      </a:r>
                      <a:endParaRPr lang="cs-CZ" dirty="0"/>
                    </a:p>
                  </a:txBody>
                  <a:tcPr/>
                </a:tc>
                <a:extLst>
                  <a:ext uri="{0D108BD9-81ED-4DB2-BD59-A6C34878D82A}">
                    <a16:rowId xmlns:a16="http://schemas.microsoft.com/office/drawing/2014/main" val="969091208"/>
                  </a:ext>
                </a:extLst>
              </a:tr>
              <a:tr h="370840">
                <a:tc>
                  <a:txBody>
                    <a:bodyPr/>
                    <a:lstStyle/>
                    <a:p>
                      <a:r>
                        <a:rPr lang="fr-FR" i="1" dirty="0"/>
                        <a:t>Le Lys dans vallée</a:t>
                      </a:r>
                      <a:endParaRPr lang="cs-CZ" i="1" dirty="0"/>
                    </a:p>
                  </a:txBody>
                  <a:tcPr/>
                </a:tc>
                <a:tc>
                  <a:txBody>
                    <a:bodyPr/>
                    <a:lstStyle/>
                    <a:p>
                      <a:r>
                        <a:rPr lang="fr-FR" dirty="0"/>
                        <a:t>« le Vol de l’aigle » et les Cent-jours (1815)</a:t>
                      </a:r>
                      <a:endParaRPr lang="cs-CZ" dirty="0"/>
                    </a:p>
                  </a:txBody>
                  <a:tcPr/>
                </a:tc>
                <a:tc>
                  <a:txBody>
                    <a:bodyPr/>
                    <a:lstStyle/>
                    <a:p>
                      <a:r>
                        <a:rPr lang="fr-FR" dirty="0"/>
                        <a:t>Félix de Vandenesse</a:t>
                      </a:r>
                      <a:endParaRPr lang="cs-CZ" dirty="0"/>
                    </a:p>
                  </a:txBody>
                  <a:tcPr/>
                </a:tc>
                <a:tc>
                  <a:txBody>
                    <a:bodyPr/>
                    <a:lstStyle/>
                    <a:p>
                      <a:r>
                        <a:rPr lang="fr-FR" dirty="0"/>
                        <a:t>Félix quitte la France et suit Louis XVIII à Gand: début de sa carrière politique</a:t>
                      </a:r>
                      <a:endParaRPr lang="cs-CZ" dirty="0"/>
                    </a:p>
                  </a:txBody>
                  <a:tcPr/>
                </a:tc>
                <a:extLst>
                  <a:ext uri="{0D108BD9-81ED-4DB2-BD59-A6C34878D82A}">
                    <a16:rowId xmlns:a16="http://schemas.microsoft.com/office/drawing/2014/main" val="3097508890"/>
                  </a:ext>
                </a:extLst>
              </a:tr>
              <a:tr h="370840">
                <a:tc>
                  <a:txBody>
                    <a:bodyPr/>
                    <a:lstStyle/>
                    <a:p>
                      <a:r>
                        <a:rPr lang="fr-FR" i="1" dirty="0"/>
                        <a:t>Les Secrets de la princesse de </a:t>
                      </a:r>
                      <a:r>
                        <a:rPr lang="fr-FR" i="1" dirty="0" err="1"/>
                        <a:t>Cadignan</a:t>
                      </a:r>
                      <a:endParaRPr lang="cs-CZ" i="1" dirty="0"/>
                    </a:p>
                  </a:txBody>
                  <a:tcPr/>
                </a:tc>
                <a:tc>
                  <a:txBody>
                    <a:bodyPr/>
                    <a:lstStyle/>
                    <a:p>
                      <a:r>
                        <a:rPr lang="fr-FR" dirty="0"/>
                        <a:t>La Révolution de Juillet (1830)</a:t>
                      </a:r>
                      <a:endParaRPr lang="cs-CZ" dirty="0"/>
                    </a:p>
                  </a:txBody>
                  <a:tcPr/>
                </a:tc>
                <a:tc>
                  <a:txBody>
                    <a:bodyPr/>
                    <a:lstStyle/>
                    <a:p>
                      <a:r>
                        <a:rPr lang="fr-FR" dirty="0"/>
                        <a:t>Diane de </a:t>
                      </a:r>
                      <a:r>
                        <a:rPr lang="fr-FR" dirty="0" err="1"/>
                        <a:t>Maufrigineuse</a:t>
                      </a:r>
                      <a:r>
                        <a:rPr lang="fr-FR" dirty="0"/>
                        <a:t> (=princesse de </a:t>
                      </a:r>
                      <a:r>
                        <a:rPr lang="fr-FR" dirty="0" err="1"/>
                        <a:t>Cadignan</a:t>
                      </a:r>
                      <a:r>
                        <a:rPr lang="fr-FR" dirty="0"/>
                        <a:t>)</a:t>
                      </a:r>
                      <a:endParaRPr lang="cs-CZ" dirty="0"/>
                    </a:p>
                  </a:txBody>
                  <a:tcPr/>
                </a:tc>
                <a:tc>
                  <a:txBody>
                    <a:bodyPr/>
                    <a:lstStyle/>
                    <a:p>
                      <a:r>
                        <a:rPr lang="fr-FR" dirty="0"/>
                        <a:t>Suite à la fin de la Restauration, la princesse, très mondaine, s’appauvrit et se retire dans son hôtel</a:t>
                      </a:r>
                      <a:endParaRPr lang="cs-CZ" dirty="0"/>
                    </a:p>
                  </a:txBody>
                  <a:tcPr/>
                </a:tc>
                <a:extLst>
                  <a:ext uri="{0D108BD9-81ED-4DB2-BD59-A6C34878D82A}">
                    <a16:rowId xmlns:a16="http://schemas.microsoft.com/office/drawing/2014/main" val="3162934050"/>
                  </a:ext>
                </a:extLst>
              </a:tr>
            </a:tbl>
          </a:graphicData>
        </a:graphic>
      </p:graphicFrame>
    </p:spTree>
    <p:extLst>
      <p:ext uri="{BB962C8B-B14F-4D97-AF65-F5344CB8AC3E}">
        <p14:creationId xmlns:p14="http://schemas.microsoft.com/office/powerpoint/2010/main" val="284490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C6E84-93A1-40BC-9CF3-E1FE1C6DBCB7}"/>
              </a:ext>
            </a:extLst>
          </p:cNvPr>
          <p:cNvSpPr>
            <a:spLocks noGrp="1"/>
          </p:cNvSpPr>
          <p:nvPr>
            <p:ph type="title"/>
          </p:nvPr>
        </p:nvSpPr>
        <p:spPr>
          <a:xfrm>
            <a:off x="954439" y="0"/>
            <a:ext cx="10058400" cy="1609344"/>
          </a:xfrm>
        </p:spPr>
        <p:txBody>
          <a:bodyPr>
            <a:normAutofit/>
          </a:bodyPr>
          <a:lstStyle/>
          <a:p>
            <a:r>
              <a:rPr lang="fr-FR" sz="2500" dirty="0">
                <a:latin typeface="+mj-lt"/>
              </a:rPr>
              <a:t>Un événement historique fictionnalisé: la bataille d’Eylau</a:t>
            </a:r>
            <a:endParaRPr lang="cs-CZ" sz="2500" dirty="0">
              <a:latin typeface="+mj-lt"/>
            </a:endParaRPr>
          </a:p>
        </p:txBody>
      </p:sp>
      <p:sp>
        <p:nvSpPr>
          <p:cNvPr id="3" name="Zástupný obsah 2">
            <a:extLst>
              <a:ext uri="{FF2B5EF4-FFF2-40B4-BE49-F238E27FC236}">
                <a16:creationId xmlns:a16="http://schemas.microsoft.com/office/drawing/2014/main" id="{B6E99574-F73B-4F69-97E2-D0A63DF2CE5B}"/>
              </a:ext>
            </a:extLst>
          </p:cNvPr>
          <p:cNvSpPr>
            <a:spLocks noGrp="1"/>
          </p:cNvSpPr>
          <p:nvPr>
            <p:ph idx="1"/>
          </p:nvPr>
        </p:nvSpPr>
        <p:spPr>
          <a:xfrm>
            <a:off x="199836" y="1307503"/>
            <a:ext cx="6724746" cy="5066664"/>
          </a:xfrm>
        </p:spPr>
        <p:txBody>
          <a:bodyPr>
            <a:normAutofit fontScale="92500" lnSpcReduction="20000"/>
          </a:bodyPr>
          <a:lstStyle/>
          <a:p>
            <a:pPr marL="0" indent="0" algn="just">
              <a:buNone/>
            </a:pPr>
            <a:r>
              <a:rPr lang="fr-FR" sz="1800" i="1" dirty="0">
                <a:effectLst/>
                <a:latin typeface="+mn-lt"/>
                <a:ea typeface="Calibri" panose="020F0502020204030204" pitchFamily="34" charset="0"/>
                <a:cs typeface="Times New Roman" panose="02020603050405020304" pitchFamily="18" charset="0"/>
              </a:rPr>
              <a:t>Monsieur, dit le défunt, peut-être savez-vous que je commandais un régiment de cavalerie à Eylau. J’ai été pour beaucoup dans le succès de la célèbre charge que fit Murat, et qui décida de la victoire. Malheureusement pour moi, ma mort est un fait historique consigné dans les Victoires et Conquêtes, où elle est rapportée en détail. Nous fendîmes en deux les trois lignes russes, qui, s’étant aussitôt reformées, nous obligèrent à les retraverser en sens contraire. Au moment où nous revenions vers l’empereur, après avoir dispersé les Russes, je rencontrai un gros de cavalerie ennemie. Je me précipitai sur ces entêtés-là. Deux officiers russes, deux vrais géants, m’attaquèrent à la fois. L’un d’eux m’appliqua sur la tête un coup de sabre qui fendit tout, jusqu’à un bonnet de soie noire que j’avais sur la tête, et m’ouvrit profondément le crâne. Je tombai de cheval. Murat vint à mon secours, il me passa sur le corps, lui et tout son monde, quinze cents hommes, excusez du peu ! Ma mort fut annoncée à l’Empereur, qui, par prudence (il m’aimait un peu, le patron !), voulut savoir s’il n’y aurait pas quelque chance de sauver l’homme auquel il était redevable de cette vigoureuse attaque. Il envoya, pour me reconnaître et me rapporter aux ambulances, deux chirurgiens en leur disant, peut-être trop négligemment, car il avait de l’ouvrage : « Allez donc voir si, par hasard, mon pauvre Chabert vit encore. » Ces sacrés carabins, qui venaient de me voir foulé aux pieds par les chevaux de deux régiments, se dispensèrent sans doute de me tâter le pouls et dirent que j’étais bien mort. L’acte de mon décès fut donc probablement dressé d’après les règles établies par la jurisprudence militaire.</a:t>
            </a:r>
            <a:endParaRPr lang="cs-CZ" sz="1800" dirty="0">
              <a:effectLst/>
              <a:latin typeface="+mn-lt"/>
              <a:ea typeface="Calibri" panose="020F0502020204030204" pitchFamily="34" charset="0"/>
              <a:cs typeface="Times New Roman" panose="02020603050405020304" pitchFamily="18" charset="0"/>
            </a:endParaRPr>
          </a:p>
          <a:p>
            <a:pPr marL="0" indent="0">
              <a:buNone/>
            </a:pPr>
            <a:endParaRPr lang="cs-CZ" dirty="0">
              <a:latin typeface="+mn-lt"/>
            </a:endParaRPr>
          </a:p>
        </p:txBody>
      </p:sp>
      <p:pic>
        <p:nvPicPr>
          <p:cNvPr id="1026" name="Picture 2" descr="La dexterite du chirurgien Larrey dans la grande Armee de Napoleon">
            <a:extLst>
              <a:ext uri="{FF2B5EF4-FFF2-40B4-BE49-F238E27FC236}">
                <a16:creationId xmlns:a16="http://schemas.microsoft.com/office/drawing/2014/main" id="{23ED94A9-000F-45C1-B7A5-BF6160255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775" y="1348695"/>
            <a:ext cx="4293509" cy="458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79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B2F150-DBB0-400D-8FEF-85B4F167502F}"/>
              </a:ext>
            </a:extLst>
          </p:cNvPr>
          <p:cNvSpPr>
            <a:spLocks noGrp="1"/>
          </p:cNvSpPr>
          <p:nvPr>
            <p:ph type="title"/>
          </p:nvPr>
        </p:nvSpPr>
        <p:spPr/>
        <p:txBody>
          <a:bodyPr>
            <a:normAutofit/>
          </a:bodyPr>
          <a:lstStyle/>
          <a:p>
            <a:r>
              <a:rPr lang="fr-FR" sz="3500" dirty="0">
                <a:latin typeface="+mj-lt"/>
              </a:rPr>
              <a:t>III. « Entités référentielles » entre l’histoire et la fiction</a:t>
            </a:r>
            <a:endParaRPr lang="cs-CZ" sz="3500" dirty="0">
              <a:latin typeface="+mj-lt"/>
            </a:endParaRPr>
          </a:p>
        </p:txBody>
      </p:sp>
      <p:sp>
        <p:nvSpPr>
          <p:cNvPr id="3" name="Zástupný obsah 2">
            <a:extLst>
              <a:ext uri="{FF2B5EF4-FFF2-40B4-BE49-F238E27FC236}">
                <a16:creationId xmlns:a16="http://schemas.microsoft.com/office/drawing/2014/main" id="{7C2ADBF3-2D44-4319-BFB8-C2B0E5E2EC5C}"/>
              </a:ext>
            </a:extLst>
          </p:cNvPr>
          <p:cNvSpPr>
            <a:spLocks noGrp="1"/>
          </p:cNvSpPr>
          <p:nvPr>
            <p:ph idx="1"/>
          </p:nvPr>
        </p:nvSpPr>
        <p:spPr>
          <a:xfrm>
            <a:off x="146570" y="2093976"/>
            <a:ext cx="10058400" cy="4050792"/>
          </a:xfrm>
        </p:spPr>
        <p:txBody>
          <a:bodyPr/>
          <a:lstStyle/>
          <a:p>
            <a:r>
              <a:rPr lang="fr-FR" dirty="0">
                <a:latin typeface="+mn-lt"/>
              </a:rPr>
              <a:t>Quelques « acteurs de l’Histoire » dans </a:t>
            </a:r>
            <a:r>
              <a:rPr lang="fr-FR" i="1" dirty="0">
                <a:latin typeface="+mn-lt"/>
              </a:rPr>
              <a:t>La Comédie humaine</a:t>
            </a:r>
            <a:r>
              <a:rPr lang="fr-FR" dirty="0">
                <a:latin typeface="+mn-lt"/>
              </a:rPr>
              <a:t>: </a:t>
            </a:r>
          </a:p>
          <a:p>
            <a:pPr lvl="1" algn="just"/>
            <a:r>
              <a:rPr lang="fr-FR" dirty="0">
                <a:latin typeface="+mn-lt"/>
              </a:rPr>
              <a:t>Napoléon Bonaparte (</a:t>
            </a:r>
            <a:r>
              <a:rPr lang="fr-FR" i="1" dirty="0">
                <a:latin typeface="+mn-lt"/>
              </a:rPr>
              <a:t>La Vendetta, Une ténébreuse affaire</a:t>
            </a:r>
            <a:r>
              <a:rPr lang="fr-FR" dirty="0">
                <a:latin typeface="+mn-lt"/>
              </a:rPr>
              <a:t>)</a:t>
            </a:r>
          </a:p>
          <a:p>
            <a:pPr lvl="1"/>
            <a:r>
              <a:rPr lang="fr-FR" dirty="0">
                <a:latin typeface="+mn-lt"/>
              </a:rPr>
              <a:t>Louis XVIII (</a:t>
            </a:r>
            <a:r>
              <a:rPr lang="fr-FR" i="1" dirty="0">
                <a:latin typeface="+mn-lt"/>
              </a:rPr>
              <a:t>Le Bal de Sceaux, Le Lys dans la vallée</a:t>
            </a:r>
            <a:r>
              <a:rPr lang="fr-FR" dirty="0">
                <a:latin typeface="+mn-lt"/>
              </a:rPr>
              <a:t>)</a:t>
            </a:r>
          </a:p>
          <a:p>
            <a:pPr lvl="1"/>
            <a:r>
              <a:rPr lang="fr-FR" dirty="0">
                <a:latin typeface="+mn-lt"/>
              </a:rPr>
              <a:t>Joseph Fouché (</a:t>
            </a:r>
            <a:r>
              <a:rPr lang="fr-FR" i="1" dirty="0">
                <a:latin typeface="+mn-lt"/>
              </a:rPr>
              <a:t>Les Chouans</a:t>
            </a:r>
            <a:r>
              <a:rPr lang="fr-FR" dirty="0">
                <a:latin typeface="+mn-lt"/>
              </a:rPr>
              <a:t>)</a:t>
            </a:r>
          </a:p>
          <a:p>
            <a:pPr lvl="1"/>
            <a:r>
              <a:rPr lang="fr-FR" dirty="0">
                <a:latin typeface="+mn-lt"/>
              </a:rPr>
              <a:t>Madame de Staël (</a:t>
            </a:r>
            <a:r>
              <a:rPr lang="fr-FR" i="1" dirty="0">
                <a:latin typeface="+mn-lt"/>
              </a:rPr>
              <a:t>Louis Lambert</a:t>
            </a:r>
            <a:r>
              <a:rPr lang="fr-FR" dirty="0">
                <a:latin typeface="+mn-lt"/>
              </a:rPr>
              <a:t>)</a:t>
            </a:r>
          </a:p>
          <a:p>
            <a:pPr lvl="1"/>
            <a:r>
              <a:rPr lang="fr-FR" dirty="0">
                <a:latin typeface="+mn-lt"/>
              </a:rPr>
              <a:t>Joachim Murat (</a:t>
            </a:r>
            <a:r>
              <a:rPr lang="fr-FR" i="1" dirty="0">
                <a:latin typeface="+mn-lt"/>
              </a:rPr>
              <a:t>Colonel Chabert</a:t>
            </a:r>
            <a:r>
              <a:rPr lang="fr-FR" dirty="0">
                <a:latin typeface="+mn-lt"/>
              </a:rPr>
              <a:t>)</a:t>
            </a:r>
          </a:p>
          <a:p>
            <a:pPr lvl="1"/>
            <a:r>
              <a:rPr lang="fr-FR" dirty="0">
                <a:latin typeface="+mn-lt"/>
              </a:rPr>
              <a:t>Maximilien de Robespierre (</a:t>
            </a:r>
            <a:r>
              <a:rPr lang="fr-FR" i="1" dirty="0">
                <a:latin typeface="+mn-lt"/>
              </a:rPr>
              <a:t>Sur Catherine de Médicis</a:t>
            </a:r>
            <a:r>
              <a:rPr lang="fr-FR" dirty="0">
                <a:latin typeface="+mn-lt"/>
              </a:rPr>
              <a:t>)</a:t>
            </a:r>
          </a:p>
          <a:p>
            <a:pPr lvl="1"/>
            <a:r>
              <a:rPr lang="fr-FR" dirty="0">
                <a:latin typeface="+mn-lt"/>
              </a:rPr>
              <a:t>Louis XI (</a:t>
            </a:r>
            <a:r>
              <a:rPr lang="fr-FR" i="1" dirty="0">
                <a:latin typeface="+mn-lt"/>
              </a:rPr>
              <a:t>Maître Cornélius</a:t>
            </a:r>
            <a:r>
              <a:rPr lang="fr-FR" dirty="0">
                <a:latin typeface="+mn-lt"/>
              </a:rPr>
              <a:t>)</a:t>
            </a:r>
            <a:endParaRPr lang="cs-CZ" dirty="0">
              <a:latin typeface="+mn-lt"/>
            </a:endParaRPr>
          </a:p>
        </p:txBody>
      </p:sp>
      <p:pic>
        <p:nvPicPr>
          <p:cNvPr id="5122" name="Picture 2" descr="Napoléon Ier — Wikipédia">
            <a:extLst>
              <a:ext uri="{FF2B5EF4-FFF2-40B4-BE49-F238E27FC236}">
                <a16:creationId xmlns:a16="http://schemas.microsoft.com/office/drawing/2014/main" id="{81D7E780-5706-4F24-89C1-426FAA58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175" y="1962380"/>
            <a:ext cx="1563481" cy="21035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oseph Fouché — Wikipédia">
            <a:extLst>
              <a:ext uri="{FF2B5EF4-FFF2-40B4-BE49-F238E27FC236}">
                <a16:creationId xmlns:a16="http://schemas.microsoft.com/office/drawing/2014/main" id="{4931E59E-849A-4126-AEF7-E020E7ABB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924" y="4163564"/>
            <a:ext cx="1577731" cy="179335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Germaine de Staël — Wikipédia">
            <a:extLst>
              <a:ext uri="{FF2B5EF4-FFF2-40B4-BE49-F238E27FC236}">
                <a16:creationId xmlns:a16="http://schemas.microsoft.com/office/drawing/2014/main" id="{786E0382-3F3E-4DC7-8D35-E3A45C5F1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9289" y="4119372"/>
            <a:ext cx="1560682" cy="20381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aximilien de Robespierre — Wikipédia">
            <a:extLst>
              <a:ext uri="{FF2B5EF4-FFF2-40B4-BE49-F238E27FC236}">
                <a16:creationId xmlns:a16="http://schemas.microsoft.com/office/drawing/2014/main" id="{CC6D6A31-2C6D-49A7-8984-D3A3C9869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9289" y="1962380"/>
            <a:ext cx="1608333" cy="203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2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7AE9D5-1D01-4CEB-ABE4-89581B9C2D68}"/>
              </a:ext>
            </a:extLst>
          </p:cNvPr>
          <p:cNvSpPr>
            <a:spLocks noGrp="1"/>
          </p:cNvSpPr>
          <p:nvPr>
            <p:ph type="title"/>
          </p:nvPr>
        </p:nvSpPr>
        <p:spPr>
          <a:xfrm>
            <a:off x="575107" y="275209"/>
            <a:ext cx="8500280" cy="1609344"/>
          </a:xfrm>
        </p:spPr>
        <p:txBody>
          <a:bodyPr>
            <a:normAutofit/>
          </a:bodyPr>
          <a:lstStyle/>
          <a:p>
            <a:r>
              <a:rPr lang="fr-FR" sz="3500" dirty="0">
                <a:latin typeface="+mj-lt"/>
              </a:rPr>
              <a:t>Personnages historiques au contact avec les héros fictionnels</a:t>
            </a:r>
            <a:r>
              <a:rPr lang="cs-CZ" sz="3500" dirty="0">
                <a:latin typeface="+mj-lt"/>
              </a:rPr>
              <a:t> </a:t>
            </a:r>
            <a:r>
              <a:rPr lang="fr-FR" sz="3500" dirty="0">
                <a:latin typeface="+mj-lt"/>
              </a:rPr>
              <a:t>I: exemple de </a:t>
            </a:r>
            <a:r>
              <a:rPr lang="cs-CZ" sz="3500" dirty="0" err="1">
                <a:latin typeface="+mj-lt"/>
              </a:rPr>
              <a:t>Napoléon</a:t>
            </a:r>
            <a:r>
              <a:rPr lang="cs-CZ" sz="3500" dirty="0">
                <a:latin typeface="+mj-lt"/>
              </a:rPr>
              <a:t> Bonaparte</a:t>
            </a:r>
            <a:endParaRPr lang="cs-CZ" sz="3500" dirty="0"/>
          </a:p>
        </p:txBody>
      </p:sp>
      <p:sp>
        <p:nvSpPr>
          <p:cNvPr id="3" name="Zástupný obsah 2">
            <a:extLst>
              <a:ext uri="{FF2B5EF4-FFF2-40B4-BE49-F238E27FC236}">
                <a16:creationId xmlns:a16="http://schemas.microsoft.com/office/drawing/2014/main" id="{A23679CE-ECE4-44AB-89A0-94DA965E57F3}"/>
              </a:ext>
            </a:extLst>
          </p:cNvPr>
          <p:cNvSpPr>
            <a:spLocks noGrp="1"/>
          </p:cNvSpPr>
          <p:nvPr>
            <p:ph idx="1"/>
          </p:nvPr>
        </p:nvSpPr>
        <p:spPr>
          <a:xfrm>
            <a:off x="1069848" y="2121407"/>
            <a:ext cx="6218719" cy="4314903"/>
          </a:xfrm>
        </p:spPr>
        <p:txBody>
          <a:bodyPr>
            <a:normAutofit fontScale="92500" lnSpcReduction="20000"/>
          </a:bodyPr>
          <a:lstStyle/>
          <a:p>
            <a:pPr marL="0" indent="0" algn="just">
              <a:buNone/>
            </a:pPr>
            <a:r>
              <a:rPr lang="fr-FR" dirty="0">
                <a:latin typeface="+mn-lt"/>
              </a:rPr>
              <a:t>« </a:t>
            </a:r>
            <a:r>
              <a:rPr lang="fr-FR" i="1" dirty="0">
                <a:latin typeface="+mn-lt"/>
              </a:rPr>
              <a:t>Il avait ôté sa fameuse redingote : son célèbre uniforme vert, traversé par son grand cordon rouge, rehaussé par le dessous blanc de sa culotte de casimir et de son gilet, faisait admirablement bien valoir sa pâle et terrible figure césarienne</a:t>
            </a:r>
            <a:r>
              <a:rPr lang="fr-FR" dirty="0">
                <a:latin typeface="+mn-lt"/>
              </a:rPr>
              <a:t>. (…) </a:t>
            </a:r>
            <a:r>
              <a:rPr lang="fr-FR" i="1" dirty="0">
                <a:latin typeface="+mn-lt"/>
              </a:rPr>
              <a:t>– Cet homme a été condamné par la justice du pays, reprit-il. – Mais il est innocent. – Enfant !... dit-il. Il sortit, prit mademoiselle de Cinq-Cygne par la main et l’emmena sur le plateau. – Voici, dit-il avec son éloquence à lui qui changeait les lâches en braves, voici trois cent mille hommes, ils sont innocents, eux aussi ! Eh ! bien, demain, trente mille hommes seront morts, morts pour leur pays ! Il y a chez les Prussiens, peut-être, un grand mécanicien, un idéologue, un génie qui sera moissonné. De notre côté, nous perdrons certainement des grands hommes inconnus. Enfin, peut-être verrai-je mourir mon meilleur ami ! Accuserai-je Dieu ? Non. Je me tairai. Sachez, mademoiselle, qu’on doit mourir pour les lois de son pays, comme on meurt ici pour sa gloire, ajouta-t-il en la ramenant dans la cabane. </a:t>
            </a:r>
            <a:r>
              <a:rPr lang="fr-FR" dirty="0">
                <a:latin typeface="+mn-lt"/>
              </a:rPr>
              <a:t>»</a:t>
            </a:r>
            <a:endParaRPr lang="cs-CZ" dirty="0">
              <a:latin typeface="+mn-lt"/>
            </a:endParaRPr>
          </a:p>
        </p:txBody>
      </p:sp>
      <p:pic>
        <p:nvPicPr>
          <p:cNvPr id="1028" name="Picture 4">
            <a:extLst>
              <a:ext uri="{FF2B5EF4-FFF2-40B4-BE49-F238E27FC236}">
                <a16:creationId xmlns:a16="http://schemas.microsoft.com/office/drawing/2014/main" id="{A5E7A996-8D5C-448E-AE13-A6D1CA9F1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807" y="1429306"/>
            <a:ext cx="3428554" cy="47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1537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řevo">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_36804437_TF89879641.potx" id="{4A01FF18-F641-49E7-9ECB-25ECAFBDAE8E}" vid="{40904777-FE5A-41AD-80E4-8F918108DD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A9D615-5981-403D-BA81-11685916B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674FF-673D-40E4-90DC-427647F6395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2EFE16CA-070B-4D00-B57F-1D59C2AB8F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Dřevo</Template>
  <TotalTime>458</TotalTime>
  <Words>1316</Words>
  <Application>Microsoft Office PowerPoint</Application>
  <PresentationFormat>Širokoúhlá obrazovka</PresentationFormat>
  <Paragraphs>65</Paragraphs>
  <Slides>10</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10</vt:i4>
      </vt:variant>
    </vt:vector>
  </HeadingPairs>
  <TitlesOfParts>
    <vt:vector size="17" baseType="lpstr">
      <vt:lpstr>Arial</vt:lpstr>
      <vt:lpstr>Calibri</vt:lpstr>
      <vt:lpstr>Rockwell</vt:lpstr>
      <vt:lpstr>Rockwell Condensed</vt:lpstr>
      <vt:lpstr>Times New Roman</vt:lpstr>
      <vt:lpstr>Wingdings</vt:lpstr>
      <vt:lpstr>Dřevo</vt:lpstr>
      <vt:lpstr>Balzac et la Comédie humaine 7:      l’histoire de France fictionnalisée </vt:lpstr>
      <vt:lpstr>I. La Comédie humaine comme un univers entre l’historique et le fictionnel</vt:lpstr>
      <vt:lpstr>Quelques termes théoriques</vt:lpstr>
      <vt:lpstr>II. Événements historiques dans La Comédie humaine</vt:lpstr>
      <vt:lpstr>Régimes politiques dans La Comédie humaine</vt:lpstr>
      <vt:lpstr>Mise en scène des événements historiques</vt:lpstr>
      <vt:lpstr>Un événement historique fictionnalisé: la bataille d’Eylau</vt:lpstr>
      <vt:lpstr>III. « Entités référentielles » entre l’histoire et la fiction</vt:lpstr>
      <vt:lpstr>Personnages historiques au contact avec les héros fictionnels I: exemple de Napoléon Bonaparte</vt:lpstr>
      <vt:lpstr>Personnages historiques au contact avec les héros fictionnels II: exemple de Louis XVIII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Balzac et la Comédie humaine 7:   l’histoire de France fictionnalisée </dc:title>
  <dc:creator>Jaroslav Stanovsky</dc:creator>
  <cp:lastModifiedBy>Jaroslav Stanovsky</cp:lastModifiedBy>
  <cp:revision>17</cp:revision>
  <dcterms:created xsi:type="dcterms:W3CDTF">2020-11-30T21:28:20Z</dcterms:created>
  <dcterms:modified xsi:type="dcterms:W3CDTF">2020-12-02T15:11:58Z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