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8C4161-85FF-4D4C-A650-DF0B3381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1A215-4AC0-40CA-8B9D-412EEBD2D483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0DA557-46F8-4056-AF73-4F3CC56B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762FBD-5D90-4A33-996E-9D45A6DF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AF73A-A058-4DE9-9894-3F19FB430D4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377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484911-75F3-428D-A255-AA0220C6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2A1F-BC23-4C79-9DF7-AA259FB30DDC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1D5897-8156-42D6-AA4A-F640F0FC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4DE2E1-7090-4AB7-B863-F5DE21F2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4C4E6-16A2-437C-8CB2-43F2A4E23E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32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E7EAE7-24C8-41C4-8A3A-42B0FEEDA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EF838-5A0A-4595-8A46-1E8B891AAFEB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D68F56-F897-4E77-A7E6-F63064C7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C6C3DF-5672-435B-9655-9D69E34B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9496E-014C-4FA9-9270-AB1C6DC482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807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1EE91B-7F4F-4CD9-A7A1-1AFC3F554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C432-C1E4-453C-BB4E-612E5AECC754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C6F61C-2D5E-4BBB-B95D-1EC88B65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8E4EEA-522A-4703-BAB9-98117103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47F83-A822-48E6-A663-025C4EE2F92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263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2EA081-D55B-48F9-A5D5-043DB372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F6E4-EEA1-4C46-A8B1-201449D93CBF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0B728F-8D48-4A40-8815-865409F0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BBB57B-2DBE-4CF7-90F5-CF183818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A427C-2F38-4146-9F98-52411FE5D1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762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586B44FF-0FCF-4EBE-B13D-FE6BCF67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9B1C-0261-42BE-8C5C-25CE0BB58F79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0D4A0CBC-FE63-47DD-BCD5-7CE8F667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A5C087C-2C59-4500-B892-CB5CE7A64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E2379-2D1B-4C2D-9006-7A22A0EF34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813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5A1B6770-8A50-4C64-A076-0EAAADB8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6F1D-9161-4680-BD40-4E71017BAB57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DCD2EACF-BCD5-46FA-B64E-7AD736DF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07BE0EAE-45B3-4F0A-94C6-E7724500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F395D-F39D-413F-A3C6-1D9ADD1B8C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660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8740D384-5BBA-4F8A-AA4A-83035BB9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32AB-82A8-473B-8033-45A04D15731E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ED7F05AD-263C-46CF-AF1E-61E27D9F5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D7222138-B820-4C99-8102-76EBCBA65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4B92A-4FD1-4197-8CEF-2C5C6030D9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376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3DD8B181-912A-46F5-8C94-DF191625E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D7CE-C05E-4B4D-A622-3A847C2B4C27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050444F5-BE7A-4106-990A-9C236068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0D195725-2264-4660-A623-F1A5EB3C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9975C-B06B-4657-98DD-2C23DB65E0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759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AA3DFDC1-3D14-4450-87F7-1D5E60E6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06D5-D9C1-4BF9-BA72-F0A5FD56AA7F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EC31DB49-855D-4876-9BEF-4D4BC290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D2D8DDA-C1D8-4D0A-AD31-624A7B9D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53850-FC9C-4382-B596-3F98008740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027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7B488FBE-60CB-46FB-907D-D39462E8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1FEE-F547-498D-BA73-9B9C7D70A163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F0A56435-AFEC-4B23-AF61-7C227FDA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000A297-4E77-473E-8995-A693CA68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37305-3F60-412C-9492-D08C084FA8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679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nadpis 1">
            <a:extLst>
              <a:ext uri="{FF2B5EF4-FFF2-40B4-BE49-F238E27FC236}">
                <a16:creationId xmlns:a16="http://schemas.microsoft.com/office/drawing/2014/main" id="{60893DD5-4814-4FDE-8025-6D2710F06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text 2">
            <a:extLst>
              <a:ext uri="{FF2B5EF4-FFF2-40B4-BE49-F238E27FC236}">
                <a16:creationId xmlns:a16="http://schemas.microsoft.com/office/drawing/2014/main" id="{85F855CA-6634-444D-B721-CA2B3A610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4FFFD-40F1-4DA9-AD1B-070DA8240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C4944B-3FEF-47CC-98AB-CA51B80A7E61}" type="datetimeFigureOut">
              <a:rPr lang="cs-CZ"/>
              <a:pPr>
                <a:defRPr/>
              </a:pPr>
              <a:t>26.10.2020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FBAD9F-6BE4-4853-B5A2-50C2CD1B4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BDA8D5-FD59-4BB6-9FED-A0006111E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20045D2-602A-47B7-A7BD-C116963F745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yy5vSg8w8" TargetMode="External"/><Relationship Id="rId2" Type="http://schemas.openxmlformats.org/officeDocument/2006/relationships/hyperlink" Target="https://vimeo.com/32814499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34630558" TargetMode="External"/><Relationship Id="rId2" Type="http://schemas.openxmlformats.org/officeDocument/2006/relationships/hyperlink" Target="https://vimeo.com/4486224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bowlingalley.walkerar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4Lj_VtfZa5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20071630" TargetMode="External"/><Relationship Id="rId2" Type="http://schemas.openxmlformats.org/officeDocument/2006/relationships/hyperlink" Target="http://www.eka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zado.net/vancouver/home.html" TargetMode="External"/><Relationship Id="rId2" Type="http://schemas.openxmlformats.org/officeDocument/2006/relationships/hyperlink" Target="https://vimeo.com/339887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imeo.com/8066811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jSnAd6omJ8" TargetMode="External"/><Relationship Id="rId2" Type="http://schemas.openxmlformats.org/officeDocument/2006/relationships/hyperlink" Target="https://www.youtube.com/watch?v=XnRCZK3KjU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3">
            <a:extLst>
              <a:ext uri="{FF2B5EF4-FFF2-40B4-BE49-F238E27FC236}">
                <a16:creationId xmlns:a16="http://schemas.microsoft.com/office/drawing/2014/main" id="{3CBDF9F8-F8E2-4CA7-9480-610CD2D14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60350"/>
            <a:ext cx="9224963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0DE24B-7113-41B0-B5BB-70BF1B7BE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Telematické umění</a:t>
            </a:r>
          </a:p>
        </p:txBody>
      </p:sp>
      <p:sp>
        <p:nvSpPr>
          <p:cNvPr id="2052" name="Podnadpis 2">
            <a:extLst>
              <a:ext uri="{FF2B5EF4-FFF2-40B4-BE49-F238E27FC236}">
                <a16:creationId xmlns:a16="http://schemas.microsoft.com/office/drawing/2014/main" id="{85485A50-1CC7-4F29-BD36-AC6F923F3E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81225" y="260350"/>
            <a:ext cx="9144000" cy="1655763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DC41D200-923F-47AC-BB9A-5B625BA90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Ken Goldberg – Telegarden (1995-2004)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91E83F-F4B6-49DE-8BA3-86B979675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26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hlinkClick r:id="rId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hlinkClick r:id="rId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hlinkClick r:id="rId2"/>
              </a:rPr>
              <a:t>https://vimeo.com/328144991 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hlinkClick r:id="rId3"/>
              </a:rPr>
              <a:t>https://www.youtube.com/watch?v=gbyy5vSg8w8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3076" name="Obrázek 3">
            <a:extLst>
              <a:ext uri="{FF2B5EF4-FFF2-40B4-BE49-F238E27FC236}">
                <a16:creationId xmlns:a16="http://schemas.microsoft.com/office/drawing/2014/main" id="{3B2FEF54-008B-4480-9106-13265C6DB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409700"/>
            <a:ext cx="46672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4">
            <a:extLst>
              <a:ext uri="{FF2B5EF4-FFF2-40B4-BE49-F238E27FC236}">
                <a16:creationId xmlns:a16="http://schemas.microsoft.com/office/drawing/2014/main" id="{A9B97D82-F8EA-44E7-9CC2-CDBAF2A14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406525"/>
            <a:ext cx="502602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C53B493C-E5EB-48E0-95F2-968A2BE6A1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Paul Sermon –Telematic Dreaming (1992)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5F1E7E-76B4-4553-9199-582E24C9F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638"/>
            <a:ext cx="10515600" cy="4694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hlinkClick r:id="rId2"/>
              </a:rPr>
              <a:t>https://vimeo.com/44862244 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hlinkClick r:id="rId3"/>
              </a:rPr>
              <a:t>https://vimeo.com/234630558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4100" name="Obrázek 3">
            <a:extLst>
              <a:ext uri="{FF2B5EF4-FFF2-40B4-BE49-F238E27FC236}">
                <a16:creationId xmlns:a16="http://schemas.microsoft.com/office/drawing/2014/main" id="{298A6F0C-4A0F-4349-842C-F920376F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466850"/>
            <a:ext cx="5468937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1CBAE3A1-2174-4DB2-8E4F-9DE122A29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Shu Lea Cheang</a:t>
            </a:r>
            <a:r>
              <a:rPr lang="cs-CZ" altLang="cs-CZ"/>
              <a:t> -</a:t>
            </a:r>
            <a:r>
              <a:rPr lang="en-US" altLang="cs-CZ"/>
              <a:t> Bowling Alley</a:t>
            </a:r>
            <a:r>
              <a:rPr lang="cs-CZ" altLang="cs-CZ"/>
              <a:t> (1995)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6BC065-9013-46B4-B255-D57382743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4038"/>
            <a:ext cx="10515600" cy="43513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hlinkClick r:id="rId2"/>
              </a:rPr>
              <a:t>http://bowlingalley.walkerart.org/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5124" name="Obrázek 3">
            <a:extLst>
              <a:ext uri="{FF2B5EF4-FFF2-40B4-BE49-F238E27FC236}">
                <a16:creationId xmlns:a16="http://schemas.microsoft.com/office/drawing/2014/main" id="{DF46E69B-D8F5-4105-A954-4AB9A8DE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2238"/>
            <a:ext cx="271462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ázek 4">
            <a:extLst>
              <a:ext uri="{FF2B5EF4-FFF2-40B4-BE49-F238E27FC236}">
                <a16:creationId xmlns:a16="http://schemas.microsoft.com/office/drawing/2014/main" id="{5F3AC67B-6897-4614-82B2-ED1397EF9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503363"/>
            <a:ext cx="2641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Obrázek 5">
            <a:extLst>
              <a:ext uri="{FF2B5EF4-FFF2-40B4-BE49-F238E27FC236}">
                <a16:creationId xmlns:a16="http://schemas.microsoft.com/office/drawing/2014/main" id="{11E5F1BF-4040-4350-A50A-B727D0C32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1503363"/>
            <a:ext cx="2641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Obrázek 6">
            <a:extLst>
              <a:ext uri="{FF2B5EF4-FFF2-40B4-BE49-F238E27FC236}">
                <a16:creationId xmlns:a16="http://schemas.microsoft.com/office/drawing/2014/main" id="{64729675-8B5E-4AAE-92D2-8C1F57533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38" y="1701800"/>
            <a:ext cx="2301875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9310B716-2509-458D-8BED-21136E2DD5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Masaki Fujihata</a:t>
            </a:r>
            <a:r>
              <a:rPr lang="cs-CZ" altLang="cs-CZ"/>
              <a:t> -</a:t>
            </a:r>
            <a:r>
              <a:rPr lang="en-US" altLang="cs-CZ"/>
              <a:t> Light on the Net</a:t>
            </a:r>
            <a:r>
              <a:rPr lang="cs-CZ" altLang="cs-CZ"/>
              <a:t> (1996)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AE1720-0C88-4776-8E8E-E0222A0FB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hlinkClick r:id="rId2"/>
              </a:rPr>
              <a:t>https://www.youtube.com/watch?v=4Lj_VtfZa5E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6148" name="Obrázek 3">
            <a:extLst>
              <a:ext uri="{FF2B5EF4-FFF2-40B4-BE49-F238E27FC236}">
                <a16:creationId xmlns:a16="http://schemas.microsoft.com/office/drawing/2014/main" id="{1B61A4DD-E0AE-4C59-B5CD-4C99B7B5D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2011363"/>
            <a:ext cx="66643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9D5C9725-5C96-4840-93EB-5CF9C480A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Eduardo Kac - Rara Avis (1996)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F44882-426C-46E2-A133-4BDC166DA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hlinkClick r:id="rId2"/>
              </a:rPr>
              <a:t>www.ekac.org/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hlinkClick r:id="rId3"/>
              </a:rPr>
              <a:t>https://vimeo.com/320071630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7172" name="Obrázek 3">
            <a:extLst>
              <a:ext uri="{FF2B5EF4-FFF2-40B4-BE49-F238E27FC236}">
                <a16:creationId xmlns:a16="http://schemas.microsoft.com/office/drawing/2014/main" id="{C7BCB748-2534-44FB-AAC0-6EC2619BF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825625"/>
            <a:ext cx="30321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Obrázek 4">
            <a:extLst>
              <a:ext uri="{FF2B5EF4-FFF2-40B4-BE49-F238E27FC236}">
                <a16:creationId xmlns:a16="http://schemas.microsoft.com/office/drawing/2014/main" id="{081FA052-A567-4127-BDCA-8F05DC689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1616075"/>
            <a:ext cx="4240212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Obrázek 5">
            <a:extLst>
              <a:ext uri="{FF2B5EF4-FFF2-40B4-BE49-F238E27FC236}">
                <a16:creationId xmlns:a16="http://schemas.microsoft.com/office/drawing/2014/main" id="{FD759C45-AA2A-49C6-9910-CE62BE140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2132013"/>
            <a:ext cx="34099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A54BCCF3-65CE-4C6A-85D9-D28AFE023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Rafael Lozano-Hemmer - Vectorial Elevation (1999 – 2000)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FB2940-C1E6-404E-9D89-26B127800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6575"/>
            <a:ext cx="10515600" cy="46863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>
              <a:hlinkClick r:id="rId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hlinkClick r:id="rId2"/>
              </a:rPr>
              <a:t>https://vimeo.com/33988779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hlinkClick r:id="rId3"/>
              </a:rPr>
              <a:t>http://www.alzado.net/vancouver/home.html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  <p:pic>
        <p:nvPicPr>
          <p:cNvPr id="8196" name="Obrázek 3">
            <a:extLst>
              <a:ext uri="{FF2B5EF4-FFF2-40B4-BE49-F238E27FC236}">
                <a16:creationId xmlns:a16="http://schemas.microsoft.com/office/drawing/2014/main" id="{C32ED975-7C44-4485-AF0E-F7D2BE86D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924050"/>
            <a:ext cx="4321175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ek 4">
            <a:extLst>
              <a:ext uri="{FF2B5EF4-FFF2-40B4-BE49-F238E27FC236}">
                <a16:creationId xmlns:a16="http://schemas.microsoft.com/office/drawing/2014/main" id="{20A3D011-703F-45A9-8736-001A4638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1463675"/>
            <a:ext cx="4408487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3990E00C-3273-445B-A684-60CACB103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Michael Bielický - Tento rok v Jeruzalémě (2005-2006)</a:t>
            </a:r>
          </a:p>
        </p:txBody>
      </p:sp>
      <p:sp>
        <p:nvSpPr>
          <p:cNvPr id="9219" name="Zástupný obsah 2">
            <a:extLst>
              <a:ext uri="{FF2B5EF4-FFF2-40B4-BE49-F238E27FC236}">
                <a16:creationId xmlns:a16="http://schemas.microsoft.com/office/drawing/2014/main" id="{85863A55-8A21-41EB-BAD4-2EEBD553C6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>
                <a:hlinkClick r:id="rId2"/>
              </a:rPr>
              <a:t>https://vimeo.com/80668118</a:t>
            </a:r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9220" name="Obrázek 3">
            <a:extLst>
              <a:ext uri="{FF2B5EF4-FFF2-40B4-BE49-F238E27FC236}">
                <a16:creationId xmlns:a16="http://schemas.microsoft.com/office/drawing/2014/main" id="{AF4A1978-F2FF-4351-9309-E350E711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781175"/>
            <a:ext cx="439578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DE6C6-84F9-43BC-ACD9-54B6D79E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r/Place – </a:t>
            </a:r>
            <a:r>
              <a:rPr lang="cs-CZ" dirty="0" err="1"/>
              <a:t>Reddit</a:t>
            </a:r>
            <a:r>
              <a:rPr lang="cs-CZ" dirty="0"/>
              <a:t> (</a:t>
            </a:r>
            <a:r>
              <a:rPr lang="cs-CZ" dirty="0" err="1"/>
              <a:t>Josh</a:t>
            </a:r>
            <a:r>
              <a:rPr lang="cs-CZ" dirty="0"/>
              <a:t> </a:t>
            </a:r>
            <a:r>
              <a:rPr lang="cs-CZ" dirty="0" err="1"/>
              <a:t>Wardle</a:t>
            </a:r>
            <a:r>
              <a:rPr lang="cs-CZ" dirty="0"/>
              <a:t>) (2017)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C544E8-69F4-459B-A482-80E5DB0D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https://www.youtube.com/watch?v=XnRCZK3KjUY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https://www.youtube.com/watch?v=ljSnAd6omJ8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506089-C3BD-44D5-A94C-5CA8527ED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47813"/>
            <a:ext cx="8227630" cy="39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039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202</Words>
  <Application>Microsoft Office PowerPoint</Application>
  <PresentationFormat>Širokoúhlá obrazovka</PresentationFormat>
  <Paragraphs>83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Calibri</vt:lpstr>
      <vt:lpstr>Arial</vt:lpstr>
      <vt:lpstr>Calibri Light</vt:lpstr>
      <vt:lpstr>Motiv Office</vt:lpstr>
      <vt:lpstr>   Telematické umění</vt:lpstr>
      <vt:lpstr>Ken Goldberg – Telegarden (1995-2004) </vt:lpstr>
      <vt:lpstr>Paul Sermon –Telematic Dreaming (1992) </vt:lpstr>
      <vt:lpstr>Shu Lea Cheang - Bowling Alley (1995)</vt:lpstr>
      <vt:lpstr>Masaki Fujihata - Light on the Net (1996)</vt:lpstr>
      <vt:lpstr>Eduardo Kac - Rara Avis (1996)</vt:lpstr>
      <vt:lpstr>Rafael Lozano-Hemmer - Vectorial Elevation (1999 – 2000)</vt:lpstr>
      <vt:lpstr>Michael Bielický - Tento rok v Jeruzalémě (2005-2006)</vt:lpstr>
      <vt:lpstr>r/Place – Reddit (Josh Wardle) (2017)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Telematické umění</dc:title>
  <dc:creator>Adam Franc</dc:creator>
  <cp:lastModifiedBy>Adam</cp:lastModifiedBy>
  <cp:revision>9</cp:revision>
  <dcterms:created xsi:type="dcterms:W3CDTF">2019-10-14T17:16:19Z</dcterms:created>
  <dcterms:modified xsi:type="dcterms:W3CDTF">2020-10-26T15:06:35Z</dcterms:modified>
</cp:coreProperties>
</file>