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3C127-C707-49BD-BDD9-B6D0928E1A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791270-BA6F-475C-B8C8-D4558D5A1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0F7FF5-E4E4-4921-AD3F-B66AFA6C2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680D83-B843-40DA-987E-414F8F69B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9C382B-B991-4679-9349-2DD02768E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50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B09B3-3066-4CFA-A78F-92FDA7B86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FDB5B0-A830-4F77-8185-207122D154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202F80-0420-4FF1-B6A0-24C72A5C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8D9B21-F740-4CD6-9922-8B5BACB16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D36C6D-A9A8-45D7-B54F-2FE5EE292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51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AF7F198-2951-4EFE-9A52-D5F1817C7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775C555-BA84-4D07-9317-173A394320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3F93FE-B25D-4D7D-8D82-E476AEE3C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CF247A-FC11-4948-AEE3-DF09B56B9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183ACC-E235-4197-8F78-BFB6C65C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9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D732B-9BED-4A23-86EF-D36ED4DB1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DE894-651D-4174-AF2A-809F27F06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6177D3-0DCB-4AA4-93F2-BFBA2B31B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1EE88C-0CDF-4139-A5FD-3FBAE9E0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3A2F69-80FC-4660-91E4-B1809AA9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532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F40B6-A9E7-47BE-81C7-16DCAF02D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D9C193-E3E9-4E39-8AF7-3AC9C1545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06426-C330-44FA-84BB-17A3AFDF1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9339CA-6612-475D-A651-A5509EC53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15A0BE-8572-4765-968C-564E61F71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105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1B462A-97A7-42FB-ADCC-02DAE6197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7BD791-A4B0-4BAA-8C9B-A673129430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724018-B25C-4291-AF68-05F097E8A6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781610-3429-4061-8D8F-5D2DAD1E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222591-71B2-4F61-95C9-C7012E9B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E5B644-C399-48E7-A744-DB5A5F5E5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54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8E91C-A4A1-45C8-B309-284E0A123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A35D32-12CC-4BFD-AF7B-75DC88012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96EA47-A7F7-4C20-B4E3-C8430C277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8B2F83D-4948-4C35-8504-6C265F17DF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F6419C7-03AC-416F-85FC-893AADD2BA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8DB3E87-5594-47C9-AC61-735CC5311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4FBF7C6-F198-401D-8E4C-301D91F86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F64271B-79B7-44DA-B4FF-6A0E4EB7E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21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E76FA-0420-4116-A70D-D0631B7EB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C732D9F-59A4-4A95-96C0-542DBAC5F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BC46FC-0827-4054-BE13-5C45D7C4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F2DD93-E6F0-4FA6-8873-48986FB7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70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5346669-A8C7-4BA3-8247-7C105526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C81782C-BD7E-49C2-A132-33D3DBF7D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A254C2-19F4-4C1A-A0B4-97A76C811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70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D766E-5DBB-4C6A-B615-DCE9B7D4A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EA2F98-BD2C-4B67-B07F-0953EB5C8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1AAB11-20E4-4553-8221-ACD5F4966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30A95B-5731-4E63-B09C-F8E7EE086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554DAE-B06F-49B1-A9E7-45D75C5E1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F423CF-584E-47EA-A2E9-480CB81F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07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FB01F5-2ED8-4992-8108-460597C9F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04B2B5-DB54-4690-B60E-988E61164E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11E4FE-8D28-46C4-9A08-12EC32C4A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49EAC2-AE3F-4528-AE76-15A67E592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D0C4-587F-482F-A539-DA2F49D8F9BB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72D6DC-2A5F-4393-BCF1-71FBC4B00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6AE738-E487-4918-813E-0168AF42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363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1A295DB-773C-427D-8346-7B4BE31A8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B54B2D-50B0-4D86-9D1E-353693EC0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7E74CF-108B-419B-9465-89ED0CA42B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8D0C4-587F-482F-A539-DA2F49D8F9BB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81F1A4-4E99-4AE9-AB0A-41C48084D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C85AE0-8B91-43F9-BDF0-724EE623D1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6E8CA-2B60-4BC1-BF63-A7DD7930BD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18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6E3BC-8566-4AD0-B250-1CE38A14C7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Pojem informace a informační věda 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D245A3-95B2-4047-BE74-DB961237D8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PhDr. Jiří Stodola, PhD.</a:t>
            </a:r>
          </a:p>
          <a:p>
            <a:r>
              <a:rPr lang="cs-CZ" dirty="0"/>
              <a:t>(5. 10. 2020)</a:t>
            </a:r>
          </a:p>
        </p:txBody>
      </p:sp>
    </p:spTree>
    <p:extLst>
      <p:ext uri="{BB962C8B-B14F-4D97-AF65-F5344CB8AC3E}">
        <p14:creationId xmlns:p14="http://schemas.microsoft.com/office/powerpoint/2010/main" val="508248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FAB201-7B8B-40D9-93D6-2399C9F41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Vysvětlení, hypotézy,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93040-6210-43BE-AB8A-3DC5927E439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Věda vysvětluje pozorované jevy pomocí obecné teorie</a:t>
            </a:r>
          </a:p>
          <a:p>
            <a:r>
              <a:rPr lang="cs-CZ" dirty="0"/>
              <a:t>Teorií může být více (kritéria: jednoduchost, obecnost, ontologická šetrnost)</a:t>
            </a:r>
          </a:p>
          <a:p>
            <a:r>
              <a:rPr lang="cs-CZ" dirty="0"/>
              <a:t>Teorie je formulovaná tak, aby z ní vyplývaly jevy</a:t>
            </a:r>
          </a:p>
          <a:p>
            <a:endParaRPr lang="cs-CZ" dirty="0"/>
          </a:p>
          <a:p>
            <a:r>
              <a:rPr lang="cs-CZ" b="1" dirty="0"/>
              <a:t>Hypotézy</a:t>
            </a:r>
          </a:p>
          <a:p>
            <a:pPr lvl="1"/>
            <a:r>
              <a:rPr lang="cs-CZ" dirty="0"/>
              <a:t>Verifikace</a:t>
            </a:r>
          </a:p>
          <a:p>
            <a:pPr lvl="1"/>
            <a:r>
              <a:rPr lang="cs-CZ" dirty="0"/>
              <a:t>falzifikace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D037B88-25B0-4587-9A95-93EE6E93B6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Verifikace</a:t>
            </a:r>
          </a:p>
          <a:p>
            <a:pPr marL="0" indent="0">
              <a:buNone/>
            </a:pPr>
            <a:r>
              <a:rPr lang="cs-CZ" dirty="0"/>
              <a:t>H →p</a:t>
            </a:r>
          </a:p>
          <a:p>
            <a:pPr marL="0" indent="0">
              <a:buNone/>
            </a:pPr>
            <a:r>
              <a:rPr lang="cs-CZ" dirty="0"/>
              <a:t>p</a:t>
            </a:r>
          </a:p>
          <a:p>
            <a:pPr marL="0" indent="0">
              <a:buNone/>
            </a:pPr>
            <a:r>
              <a:rPr lang="cs-CZ" dirty="0"/>
              <a:t>-----</a:t>
            </a:r>
          </a:p>
          <a:p>
            <a:pPr marL="0" indent="0">
              <a:buNone/>
            </a:pPr>
            <a:r>
              <a:rPr lang="cs-CZ" dirty="0"/>
              <a:t>H</a:t>
            </a:r>
          </a:p>
          <a:p>
            <a:endParaRPr lang="cs-CZ" b="1" dirty="0"/>
          </a:p>
          <a:p>
            <a:r>
              <a:rPr lang="cs-CZ" b="1" dirty="0"/>
              <a:t>Falzifikace</a:t>
            </a:r>
          </a:p>
          <a:p>
            <a:pPr marL="0" indent="0">
              <a:buNone/>
            </a:pPr>
            <a:r>
              <a:rPr lang="cs-CZ" dirty="0"/>
              <a:t>H →p</a:t>
            </a:r>
          </a:p>
          <a:p>
            <a:pPr marL="0" indent="0">
              <a:buNone/>
            </a:pPr>
            <a:r>
              <a:rPr lang="cs-CZ" dirty="0"/>
              <a:t>~p</a:t>
            </a:r>
          </a:p>
          <a:p>
            <a:pPr marL="0" indent="0">
              <a:buNone/>
            </a:pPr>
            <a:r>
              <a:rPr lang="cs-CZ" dirty="0"/>
              <a:t>-----</a:t>
            </a:r>
          </a:p>
          <a:p>
            <a:pPr marL="0" indent="0">
              <a:buNone/>
            </a:pPr>
            <a:r>
              <a:rPr lang="cs-CZ" dirty="0"/>
              <a:t>~H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893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289CB97-D5FD-4777-AA6A-A60DA220A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Epistémická hodnota vědy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57669D-B56E-4C32-9BBB-9A3F0F268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Realismus</a:t>
            </a:r>
            <a:r>
              <a:rPr lang="cs-CZ" dirty="0"/>
              <a:t> – věda popisuje realitu tak, jak je, teorie jsou pravdivé nebo nepravdivé</a:t>
            </a:r>
          </a:p>
          <a:p>
            <a:r>
              <a:rPr lang="cs-CZ" b="1" u="sng" dirty="0"/>
              <a:t>Agnosticismus </a:t>
            </a:r>
            <a:r>
              <a:rPr lang="cs-CZ" dirty="0"/>
              <a:t>– nemůžeme rozhodnout, jestli teorie popisují realitu nebo jsou našimi konstrukty</a:t>
            </a:r>
          </a:p>
          <a:p>
            <a:r>
              <a:rPr lang="cs-CZ" b="1" u="sng" dirty="0"/>
              <a:t>Instrumentalismus </a:t>
            </a:r>
            <a:r>
              <a:rPr lang="cs-CZ" dirty="0"/>
              <a:t>– teorie z principu popisovat realitu nemohou, kritériem je úspěšná manipulace s </a:t>
            </a:r>
            <a:r>
              <a:rPr lang="cs-CZ" dirty="0" err="1"/>
              <a:t>realitau</a:t>
            </a: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8934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A34268-FB94-441A-8730-17F17C9AB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Přírodní vědy vs. </a:t>
            </a:r>
            <a:r>
              <a:rPr lang="cs-CZ" dirty="0" err="1"/>
              <a:t>duchovědy</a:t>
            </a:r>
            <a:r>
              <a:rPr lang="cs-CZ" dirty="0"/>
              <a:t> (</a:t>
            </a:r>
            <a:r>
              <a:rPr lang="cs-CZ" dirty="0" err="1"/>
              <a:t>humanities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9F593E-7BD8-4B35-ADC2-A6C099C26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Přírodní vědy </a:t>
            </a:r>
            <a:r>
              <a:rPr lang="cs-CZ" dirty="0"/>
              <a:t>– vysvětlení (</a:t>
            </a:r>
            <a:r>
              <a:rPr lang="cs-CZ" dirty="0" err="1"/>
              <a:t>erklären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u="sng" dirty="0"/>
              <a:t>Sociální vědy </a:t>
            </a:r>
            <a:r>
              <a:rPr lang="cs-CZ" dirty="0"/>
              <a:t>– obojí</a:t>
            </a:r>
          </a:p>
          <a:p>
            <a:endParaRPr lang="cs-CZ" dirty="0"/>
          </a:p>
          <a:p>
            <a:r>
              <a:rPr lang="cs-CZ" b="1" u="sng" dirty="0"/>
              <a:t>Humanitní vědy </a:t>
            </a:r>
            <a:r>
              <a:rPr lang="cs-CZ" dirty="0"/>
              <a:t>(</a:t>
            </a:r>
            <a:r>
              <a:rPr lang="cs-CZ" dirty="0" err="1"/>
              <a:t>duchovědy</a:t>
            </a:r>
            <a:r>
              <a:rPr lang="cs-CZ" dirty="0"/>
              <a:t>) – porozumění (</a:t>
            </a:r>
            <a:r>
              <a:rPr lang="cs-CZ" dirty="0" err="1"/>
              <a:t>verstehen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46701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6FDDB7-F44B-442D-ADF5-3FD06731D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a ideologie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134891-86BE-4A5B-B68D-7D50B7A97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Přírodní vědy</a:t>
            </a:r>
          </a:p>
          <a:p>
            <a:pPr lvl="1"/>
            <a:r>
              <a:rPr lang="cs-CZ" dirty="0"/>
              <a:t>Fyzika (</a:t>
            </a:r>
            <a:r>
              <a:rPr lang="cs-CZ" dirty="0" err="1"/>
              <a:t>Sokalova</a:t>
            </a:r>
            <a:r>
              <a:rPr lang="cs-CZ" dirty="0"/>
              <a:t> aféra)</a:t>
            </a:r>
          </a:p>
          <a:p>
            <a:pPr lvl="1"/>
            <a:r>
              <a:rPr lang="cs-CZ" dirty="0"/>
              <a:t>Chemie</a:t>
            </a:r>
          </a:p>
          <a:p>
            <a:pPr lvl="1"/>
            <a:r>
              <a:rPr lang="cs-CZ" dirty="0"/>
              <a:t>Biologie</a:t>
            </a:r>
          </a:p>
          <a:p>
            <a:pPr lvl="1"/>
            <a:r>
              <a:rPr lang="cs-CZ" dirty="0"/>
              <a:t>Ekologie – (</a:t>
            </a:r>
            <a:r>
              <a:rPr lang="cs-CZ" dirty="0" err="1"/>
              <a:t>antinatalismus</a:t>
            </a:r>
            <a:r>
              <a:rPr lang="cs-CZ" dirty="0"/>
              <a:t> tam, kde přetéká do humanitních věd)</a:t>
            </a:r>
          </a:p>
          <a:p>
            <a:r>
              <a:rPr lang="cs-CZ" b="1" u="sng" dirty="0"/>
              <a:t>Sociální a humanitní vědy</a:t>
            </a:r>
          </a:p>
          <a:p>
            <a:pPr lvl="1"/>
            <a:r>
              <a:rPr lang="cs-CZ" dirty="0"/>
              <a:t>Psychologie – humanistická</a:t>
            </a:r>
          </a:p>
          <a:p>
            <a:pPr lvl="1"/>
            <a:r>
              <a:rPr lang="cs-CZ" dirty="0"/>
              <a:t>Sociologie – marxistická</a:t>
            </a:r>
          </a:p>
          <a:p>
            <a:pPr lvl="1"/>
            <a:r>
              <a:rPr lang="cs-CZ" dirty="0"/>
              <a:t>Historie – pozitivistická </a:t>
            </a:r>
          </a:p>
          <a:p>
            <a:pPr lvl="1"/>
            <a:r>
              <a:rPr lang="cs-CZ" dirty="0"/>
              <a:t>Literární věda - feministická</a:t>
            </a:r>
          </a:p>
        </p:txBody>
      </p:sp>
    </p:spTree>
    <p:extLst>
      <p:ext uri="{BB962C8B-B14F-4D97-AF65-F5344CB8AC3E}">
        <p14:creationId xmlns:p14="http://schemas.microsoft.com/office/powerpoint/2010/main" val="3064096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DCCB0-D266-44F4-AFDB-F0BDF6DC0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 a filosofie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1564B1-599B-477D-8958-E2BCFF516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Scientismus</a:t>
            </a:r>
          </a:p>
          <a:p>
            <a:r>
              <a:rPr lang="cs-CZ" b="1" u="sng" dirty="0"/>
              <a:t>Postmodernismus</a:t>
            </a:r>
          </a:p>
          <a:p>
            <a:r>
              <a:rPr lang="cs-CZ" b="1" u="sng" dirty="0"/>
              <a:t>Realismus</a:t>
            </a:r>
          </a:p>
        </p:txBody>
      </p:sp>
    </p:spTree>
    <p:extLst>
      <p:ext uri="{BB962C8B-B14F-4D97-AF65-F5344CB8AC3E}">
        <p14:creationId xmlns:p14="http://schemas.microsoft.com/office/powerpoint/2010/main" val="2109895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CE7A7-90C5-421C-B305-D905A558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věda – definice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F0353D-FB66-4F0B-998A-15C0B3A28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„vědní oblast zabývající se zaznamenanými informacemi, soustředící se na prvky komunikačního řetězce, zkoumaná z pohledu doménové analýzy“. (</a:t>
            </a:r>
            <a:r>
              <a:rPr lang="cs-CZ" dirty="0" err="1"/>
              <a:t>Bawden</a:t>
            </a:r>
            <a:r>
              <a:rPr lang="cs-CZ" dirty="0"/>
              <a:t> a Robinsonová, 2017)</a:t>
            </a:r>
          </a:p>
        </p:txBody>
      </p:sp>
    </p:spTree>
    <p:extLst>
      <p:ext uri="{BB962C8B-B14F-4D97-AF65-F5344CB8AC3E}">
        <p14:creationId xmlns:p14="http://schemas.microsoft.com/office/powerpoint/2010/main" val="355963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ECB706-572C-4B0B-A3BD-A070D6813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vědy k dalším oblastem lidského poznání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0AB6F9-6319-44C3-8DB3-67AF6CBE4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Věda</a:t>
            </a:r>
          </a:p>
          <a:p>
            <a:r>
              <a:rPr lang="cs-CZ" dirty="0"/>
              <a:t>Mýtus</a:t>
            </a:r>
          </a:p>
          <a:p>
            <a:r>
              <a:rPr lang="cs-CZ" dirty="0"/>
              <a:t>Náboženství</a:t>
            </a:r>
          </a:p>
          <a:p>
            <a:r>
              <a:rPr lang="cs-CZ" dirty="0"/>
              <a:t>Filosofie</a:t>
            </a:r>
          </a:p>
          <a:p>
            <a:endParaRPr lang="cs-CZ" dirty="0"/>
          </a:p>
          <a:p>
            <a:r>
              <a:rPr lang="cs-CZ" dirty="0"/>
              <a:t>Technika </a:t>
            </a:r>
          </a:p>
        </p:txBody>
      </p:sp>
    </p:spTree>
    <p:extLst>
      <p:ext uri="{BB962C8B-B14F-4D97-AF65-F5344CB8AC3E}">
        <p14:creationId xmlns:p14="http://schemas.microsoft.com/office/powerpoint/2010/main" val="2615814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8EF1B-660C-4CE5-8366-2163CAC78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10F319-7114-4AEC-A149-A32764D8D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Df</a:t>
            </a:r>
            <a:r>
              <a:rPr lang="cs-CZ" dirty="0"/>
              <a:t> = jisté poznání z příčin</a:t>
            </a:r>
          </a:p>
          <a:p>
            <a:endParaRPr lang="cs-CZ" dirty="0"/>
          </a:p>
          <a:p>
            <a:r>
              <a:rPr lang="cs-CZ" dirty="0"/>
              <a:t>Je dána</a:t>
            </a:r>
          </a:p>
          <a:p>
            <a:pPr lvl="1"/>
            <a:r>
              <a:rPr lang="cs-CZ" dirty="0"/>
              <a:t>Předmětem</a:t>
            </a:r>
          </a:p>
          <a:p>
            <a:pPr lvl="1"/>
            <a:r>
              <a:rPr lang="cs-CZ" dirty="0"/>
              <a:t>Metodami</a:t>
            </a:r>
          </a:p>
          <a:p>
            <a:pPr lvl="1"/>
            <a:endParaRPr lang="cs-CZ" dirty="0"/>
          </a:p>
          <a:p>
            <a:r>
              <a:rPr lang="cs-CZ" dirty="0"/>
              <a:t>Tvoří ji</a:t>
            </a:r>
          </a:p>
          <a:p>
            <a:pPr lvl="1"/>
            <a:r>
              <a:rPr lang="cs-CZ" dirty="0"/>
              <a:t>Systém znalostí (subjektivní i objektivní)</a:t>
            </a:r>
          </a:p>
          <a:p>
            <a:pPr lvl="1"/>
            <a:r>
              <a:rPr lang="cs-CZ" dirty="0"/>
              <a:t>Znalost je zdůvodněné pravdivé přesvědčení.</a:t>
            </a:r>
          </a:p>
        </p:txBody>
      </p:sp>
    </p:spTree>
    <p:extLst>
      <p:ext uri="{BB962C8B-B14F-4D97-AF65-F5344CB8AC3E}">
        <p14:creationId xmlns:p14="http://schemas.microsoft.com/office/powerpoint/2010/main" val="1334467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68600-4846-4FA7-B848-48C0D8C08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vědy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867714-E8A2-48C5-992C-36A85E3CC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Materiální</a:t>
            </a:r>
          </a:p>
          <a:p>
            <a:r>
              <a:rPr lang="cs-CZ" b="1" u="sng" dirty="0"/>
              <a:t>Formální</a:t>
            </a:r>
          </a:p>
          <a:p>
            <a:pPr lvl="1"/>
            <a:r>
              <a:rPr lang="cs-CZ" dirty="0"/>
              <a:t>Vlastní formální předmět</a:t>
            </a:r>
          </a:p>
          <a:p>
            <a:pPr lvl="1"/>
            <a:r>
              <a:rPr lang="cs-CZ" dirty="0"/>
              <a:t>Formální předmět zprostředkující</a:t>
            </a:r>
          </a:p>
        </p:txBody>
      </p:sp>
    </p:spTree>
    <p:extLst>
      <p:ext uri="{BB962C8B-B14F-4D97-AF65-F5344CB8AC3E}">
        <p14:creationId xmlns:p14="http://schemas.microsoft.com/office/powerpoint/2010/main" val="459794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68ED7-AAB7-4606-B90B-300E11314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2CAAAB-10B8-4CC9-B1F0-318E3A4B6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Intencionální – </a:t>
            </a:r>
            <a:r>
              <a:rPr lang="cs-CZ" b="1" u="sng" dirty="0"/>
              <a:t>formální vědy </a:t>
            </a:r>
            <a:r>
              <a:rPr lang="cs-CZ" dirty="0"/>
              <a:t>(logika, matematika)</a:t>
            </a:r>
          </a:p>
          <a:p>
            <a:r>
              <a:rPr lang="cs-CZ" dirty="0"/>
              <a:t>Reálný – </a:t>
            </a:r>
            <a:r>
              <a:rPr lang="cs-CZ" b="1" u="sng" dirty="0"/>
              <a:t>reálné vědy </a:t>
            </a:r>
            <a:r>
              <a:rPr lang="cs-CZ" dirty="0"/>
              <a:t>(fyzika, chemie, biologie)</a:t>
            </a:r>
          </a:p>
        </p:txBody>
      </p:sp>
    </p:spTree>
    <p:extLst>
      <p:ext uri="{BB962C8B-B14F-4D97-AF65-F5344CB8AC3E}">
        <p14:creationId xmlns:p14="http://schemas.microsoft.com/office/powerpoint/2010/main" val="1894774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E09BD-DFC2-43CA-AF1A-1728A8151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vědy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BE70F0-DBA7-43E4-9C3D-9A7EFCA95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Část reality – vědy </a:t>
            </a:r>
            <a:r>
              <a:rPr lang="cs-CZ" b="1" u="sng" dirty="0"/>
              <a:t>speciální </a:t>
            </a:r>
            <a:r>
              <a:rPr lang="cs-CZ" dirty="0"/>
              <a:t>(biologie, psychologie</a:t>
            </a:r>
          </a:p>
          <a:p>
            <a:r>
              <a:rPr lang="cs-CZ" dirty="0"/>
              <a:t>Realita jako celek – vědy </a:t>
            </a:r>
            <a:r>
              <a:rPr lang="cs-CZ" b="1" u="sng" dirty="0"/>
              <a:t>univerzální</a:t>
            </a:r>
            <a:r>
              <a:rPr lang="cs-CZ" dirty="0"/>
              <a:t> (filosofie, teologie)</a:t>
            </a:r>
          </a:p>
        </p:txBody>
      </p:sp>
    </p:spTree>
    <p:extLst>
      <p:ext uri="{BB962C8B-B14F-4D97-AF65-F5344CB8AC3E}">
        <p14:creationId xmlns:p14="http://schemas.microsoft.com/office/powerpoint/2010/main" val="2052185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2133BE-8306-4E0B-B89F-CBFD456A5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metody – indukce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D6FEB9-62E6-40A2-A226-B1AF6B2440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Indukce</a:t>
            </a:r>
            <a:r>
              <a:rPr lang="cs-CZ" dirty="0"/>
              <a:t> – od jednotlivého k obecnému, od faktů k teorii, od částí k celku</a:t>
            </a:r>
          </a:p>
          <a:p>
            <a:pPr lvl="1"/>
            <a:r>
              <a:rPr lang="cs-CZ" b="1" u="sng" dirty="0"/>
              <a:t>Úplná indukce </a:t>
            </a:r>
            <a:r>
              <a:rPr lang="cs-CZ" dirty="0"/>
              <a:t>– uzavřený systém</a:t>
            </a:r>
          </a:p>
          <a:p>
            <a:pPr lvl="1"/>
            <a:r>
              <a:rPr lang="cs-CZ" b="1" u="sng" dirty="0"/>
              <a:t>Neúplná indukce </a:t>
            </a:r>
            <a:r>
              <a:rPr lang="cs-CZ" dirty="0"/>
              <a:t>– otevřený systém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468D75-BBA0-4D86-B5CF-9D55069F7F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Mirek </a:t>
            </a:r>
            <a:r>
              <a:rPr lang="cs-CZ" b="1" dirty="0" err="1"/>
              <a:t>Dušín</a:t>
            </a:r>
            <a:r>
              <a:rPr lang="cs-CZ" b="1" dirty="0"/>
              <a:t> nosí červené trenýrky.</a:t>
            </a:r>
          </a:p>
          <a:p>
            <a:r>
              <a:rPr lang="cs-CZ" b="1" dirty="0"/>
              <a:t>Jarka Metelka nosí červené trenýrky.</a:t>
            </a:r>
          </a:p>
          <a:p>
            <a:r>
              <a:rPr lang="cs-CZ" b="1" dirty="0"/>
              <a:t>Jindra </a:t>
            </a:r>
            <a:r>
              <a:rPr lang="cs-CZ" b="1" dirty="0" err="1"/>
              <a:t>Hojer</a:t>
            </a:r>
            <a:r>
              <a:rPr lang="cs-CZ" b="1" dirty="0"/>
              <a:t> nosí červené trenýrky.</a:t>
            </a:r>
          </a:p>
          <a:p>
            <a:r>
              <a:rPr lang="cs-CZ" b="1" dirty="0" err="1"/>
              <a:t>Rychlonožka</a:t>
            </a:r>
            <a:r>
              <a:rPr lang="cs-CZ" b="1" dirty="0"/>
              <a:t> nosí červené trenýrky.</a:t>
            </a:r>
          </a:p>
          <a:p>
            <a:r>
              <a:rPr lang="cs-CZ" b="1" dirty="0" err="1"/>
              <a:t>Červenáček</a:t>
            </a:r>
            <a:r>
              <a:rPr lang="cs-CZ" b="1" dirty="0"/>
              <a:t> nosí červené trenýrky.</a:t>
            </a:r>
          </a:p>
          <a:p>
            <a:r>
              <a:rPr lang="cs-CZ" b="1" dirty="0"/>
              <a:t>-----</a:t>
            </a:r>
          </a:p>
          <a:p>
            <a:r>
              <a:rPr lang="cs-CZ" b="1" dirty="0"/>
              <a:t>Všichni chlapci z Rychlých šípů nosí červené trenýrky.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768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63546C-478B-4764-9FE6-D5157679A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metody – dedukce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2295E3-1F94-4151-9FF7-93909A1C68F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u="sng" dirty="0"/>
              <a:t>Dedukce</a:t>
            </a:r>
            <a:r>
              <a:rPr lang="cs-CZ" dirty="0"/>
              <a:t> – od znalosti celku k znalosti částí, od teorie k faktu, generuje nové informace?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05E008-8427-4F6B-A955-DF65314F00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Všichni chlapci z Rychlých šípů nosí červené trenýrky.</a:t>
            </a:r>
            <a:endParaRPr lang="cs-CZ" dirty="0"/>
          </a:p>
          <a:p>
            <a:r>
              <a:rPr lang="cs-CZ" b="1" dirty="0"/>
              <a:t>Mirek </a:t>
            </a:r>
            <a:r>
              <a:rPr lang="cs-CZ" b="1" dirty="0" err="1"/>
              <a:t>Dušín</a:t>
            </a:r>
            <a:r>
              <a:rPr lang="cs-CZ" b="1" dirty="0"/>
              <a:t> je chlapec z Rychlých šípů.</a:t>
            </a:r>
            <a:endParaRPr lang="cs-CZ" dirty="0"/>
          </a:p>
          <a:p>
            <a:r>
              <a:rPr lang="cs-CZ" b="1" dirty="0"/>
              <a:t>-----</a:t>
            </a:r>
            <a:endParaRPr lang="cs-CZ" dirty="0"/>
          </a:p>
          <a:p>
            <a:r>
              <a:rPr lang="cs-CZ" b="1" dirty="0"/>
              <a:t>Mirek </a:t>
            </a:r>
            <a:r>
              <a:rPr lang="cs-CZ" b="1" dirty="0" err="1"/>
              <a:t>Dušín</a:t>
            </a:r>
            <a:r>
              <a:rPr lang="cs-CZ" b="1" dirty="0"/>
              <a:t> nosí červené trenýrky.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6162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AD7C54C4-34BB-48B9-ACF9-B75BBE5B6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moderní vědy (induktivně-deduktivní)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0CA2E36-88AE-4900-BD45-06737DF92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s-CZ" dirty="0"/>
              <a:t>Empirické pozorování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Formulace obecné teorie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Predikce jevů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Empirické testování teorie (může být experiment)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Oprava teorie (2) (vedoucí k nové predikci jevů(3))</a:t>
            </a:r>
          </a:p>
        </p:txBody>
      </p:sp>
    </p:spTree>
    <p:extLst>
      <p:ext uri="{BB962C8B-B14F-4D97-AF65-F5344CB8AC3E}">
        <p14:creationId xmlns:p14="http://schemas.microsoft.com/office/powerpoint/2010/main" val="30274098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470</Words>
  <Application>Microsoft Office PowerPoint</Application>
  <PresentationFormat>Širokoúhlá obrazovka</PresentationFormat>
  <Paragraphs>100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Pojem informace a informační věda I</vt:lpstr>
      <vt:lpstr>Vztah vědy k dalším oblastem lidského poznání</vt:lpstr>
      <vt:lpstr>Věda</vt:lpstr>
      <vt:lpstr>Předmět vědy</vt:lpstr>
      <vt:lpstr>Typ předmětu</vt:lpstr>
      <vt:lpstr>Rozsah vědy</vt:lpstr>
      <vt:lpstr>Základní metody – indukce </vt:lpstr>
      <vt:lpstr>Základní metody – dedukce </vt:lpstr>
      <vt:lpstr>Postup moderní vědy (induktivně-deduktivní)</vt:lpstr>
      <vt:lpstr>Vysvětlení, hypotézy, teorie</vt:lpstr>
      <vt:lpstr>Epistémická hodnota vědy</vt:lpstr>
      <vt:lpstr>Přírodní vědy vs. duchovědy (humanities)</vt:lpstr>
      <vt:lpstr>Věda a ideologie</vt:lpstr>
      <vt:lpstr>Věda a filosofie</vt:lpstr>
      <vt:lpstr>Informační věda – definice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Pojem informace a informační věda I</dc:title>
  <dc:creator>Guest</dc:creator>
  <cp:lastModifiedBy>Guest</cp:lastModifiedBy>
  <cp:revision>10</cp:revision>
  <dcterms:created xsi:type="dcterms:W3CDTF">2020-10-05T06:51:07Z</dcterms:created>
  <dcterms:modified xsi:type="dcterms:W3CDTF">2020-10-05T07:41:28Z</dcterms:modified>
</cp:coreProperties>
</file>