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2F6DF7E-30D8-4DD7-A807-C2C427657862}" v="802" dt="2020-12-07T11:22:30.00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4" autoAdjust="0"/>
    <p:restoredTop sz="94660"/>
  </p:normalViewPr>
  <p:slideViewPr>
    <p:cSldViewPr snapToGrid="0">
      <p:cViewPr varScale="1">
        <p:scale>
          <a:sx n="125" d="100"/>
          <a:sy n="125" d="100"/>
        </p:scale>
        <p:origin x="298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vel Pilch" userId="ed0f7352-a839-477a-93e2-d7d1c7573239" providerId="ADAL" clId="{22F6DF7E-30D8-4DD7-A807-C2C427657862}"/>
    <pc:docChg chg="custSel addSld modSld sldOrd">
      <pc:chgData name="Pavel Pilch" userId="ed0f7352-a839-477a-93e2-d7d1c7573239" providerId="ADAL" clId="{22F6DF7E-30D8-4DD7-A807-C2C427657862}" dt="2020-12-07T11:22:30.003" v="3309"/>
      <pc:docMkLst>
        <pc:docMk/>
      </pc:docMkLst>
      <pc:sldChg chg="addSp modSp mod modAnim">
        <pc:chgData name="Pavel Pilch" userId="ed0f7352-a839-477a-93e2-d7d1c7573239" providerId="ADAL" clId="{22F6DF7E-30D8-4DD7-A807-C2C427657862}" dt="2020-12-07T10:22:06.356" v="169" actId="20577"/>
        <pc:sldMkLst>
          <pc:docMk/>
          <pc:sldMk cId="3321792416" sldId="258"/>
        </pc:sldMkLst>
        <pc:spChg chg="mod">
          <ac:chgData name="Pavel Pilch" userId="ed0f7352-a839-477a-93e2-d7d1c7573239" providerId="ADAL" clId="{22F6DF7E-30D8-4DD7-A807-C2C427657862}" dt="2020-12-07T10:19:11.321" v="9" actId="20577"/>
          <ac:spMkLst>
            <pc:docMk/>
            <pc:sldMk cId="3321792416" sldId="258"/>
            <ac:spMk id="2" creationId="{1933DB71-DCEA-4F07-B18F-35DE4F3324C3}"/>
          </ac:spMkLst>
        </pc:spChg>
        <pc:spChg chg="mod">
          <ac:chgData name="Pavel Pilch" userId="ed0f7352-a839-477a-93e2-d7d1c7573239" providerId="ADAL" clId="{22F6DF7E-30D8-4DD7-A807-C2C427657862}" dt="2020-12-07T10:22:06.356" v="169" actId="20577"/>
          <ac:spMkLst>
            <pc:docMk/>
            <pc:sldMk cId="3321792416" sldId="258"/>
            <ac:spMk id="3" creationId="{546F7D99-7B39-4937-9416-B7D272CA2C19}"/>
          </ac:spMkLst>
        </pc:spChg>
        <pc:picChg chg="add mod">
          <ac:chgData name="Pavel Pilch" userId="ed0f7352-a839-477a-93e2-d7d1c7573239" providerId="ADAL" clId="{22F6DF7E-30D8-4DD7-A807-C2C427657862}" dt="2020-12-07T10:20:57.178" v="83" actId="962"/>
          <ac:picMkLst>
            <pc:docMk/>
            <pc:sldMk cId="3321792416" sldId="258"/>
            <ac:picMk id="5" creationId="{90063F9E-AF49-4FB4-BFE9-679E7CDC42A2}"/>
          </ac:picMkLst>
        </pc:picChg>
      </pc:sldChg>
      <pc:sldChg chg="addSp delSp modSp new mod delAnim modAnim">
        <pc:chgData name="Pavel Pilch" userId="ed0f7352-a839-477a-93e2-d7d1c7573239" providerId="ADAL" clId="{22F6DF7E-30D8-4DD7-A807-C2C427657862}" dt="2020-12-07T10:26:15.661" v="348"/>
        <pc:sldMkLst>
          <pc:docMk/>
          <pc:sldMk cId="1709940998" sldId="259"/>
        </pc:sldMkLst>
        <pc:spChg chg="mod">
          <ac:chgData name="Pavel Pilch" userId="ed0f7352-a839-477a-93e2-d7d1c7573239" providerId="ADAL" clId="{22F6DF7E-30D8-4DD7-A807-C2C427657862}" dt="2020-12-07T10:22:18.601" v="200" actId="20577"/>
          <ac:spMkLst>
            <pc:docMk/>
            <pc:sldMk cId="1709940998" sldId="259"/>
            <ac:spMk id="2" creationId="{24443A16-9D67-437F-9943-5EF378816506}"/>
          </ac:spMkLst>
        </pc:spChg>
        <pc:spChg chg="mod">
          <ac:chgData name="Pavel Pilch" userId="ed0f7352-a839-477a-93e2-d7d1c7573239" providerId="ADAL" clId="{22F6DF7E-30D8-4DD7-A807-C2C427657862}" dt="2020-12-07T10:24:30.913" v="335" actId="20577"/>
          <ac:spMkLst>
            <pc:docMk/>
            <pc:sldMk cId="1709940998" sldId="259"/>
            <ac:spMk id="3" creationId="{34E1FD5D-3056-4B86-B933-0735D2E79D55}"/>
          </ac:spMkLst>
        </pc:spChg>
        <pc:picChg chg="add mod">
          <ac:chgData name="Pavel Pilch" userId="ed0f7352-a839-477a-93e2-d7d1c7573239" providerId="ADAL" clId="{22F6DF7E-30D8-4DD7-A807-C2C427657862}" dt="2020-12-07T10:23:07.040" v="240" actId="1076"/>
          <ac:picMkLst>
            <pc:docMk/>
            <pc:sldMk cId="1709940998" sldId="259"/>
            <ac:picMk id="5" creationId="{49FA2627-F96B-4080-A4C3-E60239B7F29A}"/>
          </ac:picMkLst>
        </pc:picChg>
        <pc:picChg chg="add del mod">
          <ac:chgData name="Pavel Pilch" userId="ed0f7352-a839-477a-93e2-d7d1c7573239" providerId="ADAL" clId="{22F6DF7E-30D8-4DD7-A807-C2C427657862}" dt="2020-12-07T10:26:05.300" v="342" actId="478"/>
          <ac:picMkLst>
            <pc:docMk/>
            <pc:sldMk cId="1709940998" sldId="259"/>
            <ac:picMk id="7" creationId="{C822C4C4-C020-4C92-AF32-70DAAE523F7C}"/>
          </ac:picMkLst>
        </pc:picChg>
        <pc:picChg chg="add mod">
          <ac:chgData name="Pavel Pilch" userId="ed0f7352-a839-477a-93e2-d7d1c7573239" providerId="ADAL" clId="{22F6DF7E-30D8-4DD7-A807-C2C427657862}" dt="2020-12-07T10:26:10.750" v="346" actId="962"/>
          <ac:picMkLst>
            <pc:docMk/>
            <pc:sldMk cId="1709940998" sldId="259"/>
            <ac:picMk id="9" creationId="{56CFA2C3-E4B6-4B42-9205-AE1B56D6AC1E}"/>
          </ac:picMkLst>
        </pc:picChg>
      </pc:sldChg>
      <pc:sldChg chg="addSp modSp new mod modAnim">
        <pc:chgData name="Pavel Pilch" userId="ed0f7352-a839-477a-93e2-d7d1c7573239" providerId="ADAL" clId="{22F6DF7E-30D8-4DD7-A807-C2C427657862}" dt="2020-12-07T10:28:08.031" v="562"/>
        <pc:sldMkLst>
          <pc:docMk/>
          <pc:sldMk cId="1956704915" sldId="260"/>
        </pc:sldMkLst>
        <pc:spChg chg="mod">
          <ac:chgData name="Pavel Pilch" userId="ed0f7352-a839-477a-93e2-d7d1c7573239" providerId="ADAL" clId="{22F6DF7E-30D8-4DD7-A807-C2C427657862}" dt="2020-12-07T10:26:49.017" v="388" actId="20577"/>
          <ac:spMkLst>
            <pc:docMk/>
            <pc:sldMk cId="1956704915" sldId="260"/>
            <ac:spMk id="2" creationId="{2377BE01-3FDD-4D06-BC11-DC633D0B4351}"/>
          </ac:spMkLst>
        </pc:spChg>
        <pc:spChg chg="mod">
          <ac:chgData name="Pavel Pilch" userId="ed0f7352-a839-477a-93e2-d7d1c7573239" providerId="ADAL" clId="{22F6DF7E-30D8-4DD7-A807-C2C427657862}" dt="2020-12-07T10:27:32.336" v="557" actId="20577"/>
          <ac:spMkLst>
            <pc:docMk/>
            <pc:sldMk cId="1956704915" sldId="260"/>
            <ac:spMk id="3" creationId="{C240E150-7D88-4798-804D-28BB5DC6EC8F}"/>
          </ac:spMkLst>
        </pc:spChg>
        <pc:picChg chg="add mod">
          <ac:chgData name="Pavel Pilch" userId="ed0f7352-a839-477a-93e2-d7d1c7573239" providerId="ADAL" clId="{22F6DF7E-30D8-4DD7-A807-C2C427657862}" dt="2020-12-07T10:28:04.003" v="561" actId="962"/>
          <ac:picMkLst>
            <pc:docMk/>
            <pc:sldMk cId="1956704915" sldId="260"/>
            <ac:picMk id="5" creationId="{E4A9458A-03FD-41CC-9A6B-C9865BC7B2E3}"/>
          </ac:picMkLst>
        </pc:picChg>
      </pc:sldChg>
      <pc:sldChg chg="addSp delSp modSp new mod ord">
        <pc:chgData name="Pavel Pilch" userId="ed0f7352-a839-477a-93e2-d7d1c7573239" providerId="ADAL" clId="{22F6DF7E-30D8-4DD7-A807-C2C427657862}" dt="2020-12-07T10:36:50.932" v="796" actId="20577"/>
        <pc:sldMkLst>
          <pc:docMk/>
          <pc:sldMk cId="2270438067" sldId="261"/>
        </pc:sldMkLst>
        <pc:spChg chg="mod">
          <ac:chgData name="Pavel Pilch" userId="ed0f7352-a839-477a-93e2-d7d1c7573239" providerId="ADAL" clId="{22F6DF7E-30D8-4DD7-A807-C2C427657862}" dt="2020-12-07T10:36:50.932" v="796" actId="20577"/>
          <ac:spMkLst>
            <pc:docMk/>
            <pc:sldMk cId="2270438067" sldId="261"/>
            <ac:spMk id="2" creationId="{DF1578FA-827A-4BE2-9FC7-0A637D79B627}"/>
          </ac:spMkLst>
        </pc:spChg>
        <pc:spChg chg="del">
          <ac:chgData name="Pavel Pilch" userId="ed0f7352-a839-477a-93e2-d7d1c7573239" providerId="ADAL" clId="{22F6DF7E-30D8-4DD7-A807-C2C427657862}" dt="2020-12-07T10:29:30.922" v="564"/>
          <ac:spMkLst>
            <pc:docMk/>
            <pc:sldMk cId="2270438067" sldId="261"/>
            <ac:spMk id="3" creationId="{5DFA75B7-1C4F-4050-9396-A42AF3A3BB23}"/>
          </ac:spMkLst>
        </pc:spChg>
        <pc:spChg chg="add del mod">
          <ac:chgData name="Pavel Pilch" userId="ed0f7352-a839-477a-93e2-d7d1c7573239" providerId="ADAL" clId="{22F6DF7E-30D8-4DD7-A807-C2C427657862}" dt="2020-12-07T10:31:58.772" v="694"/>
          <ac:spMkLst>
            <pc:docMk/>
            <pc:sldMk cId="2270438067" sldId="261"/>
            <ac:spMk id="7" creationId="{E68A97DD-B1BF-48EF-8E69-97B739BAF342}"/>
          </ac:spMkLst>
        </pc:spChg>
        <pc:spChg chg="add del mod">
          <ac:chgData name="Pavel Pilch" userId="ed0f7352-a839-477a-93e2-d7d1c7573239" providerId="ADAL" clId="{22F6DF7E-30D8-4DD7-A807-C2C427657862}" dt="2020-12-07T10:32:10.801" v="703" actId="478"/>
          <ac:spMkLst>
            <pc:docMk/>
            <pc:sldMk cId="2270438067" sldId="261"/>
            <ac:spMk id="10" creationId="{C864AE7D-ED7F-4C75-A73B-960FA89A0764}"/>
          </ac:spMkLst>
        </pc:spChg>
        <pc:spChg chg="add del mod">
          <ac:chgData name="Pavel Pilch" userId="ed0f7352-a839-477a-93e2-d7d1c7573239" providerId="ADAL" clId="{22F6DF7E-30D8-4DD7-A807-C2C427657862}" dt="2020-12-07T10:36:39.118" v="778"/>
          <ac:spMkLst>
            <pc:docMk/>
            <pc:sldMk cId="2270438067" sldId="261"/>
            <ac:spMk id="12" creationId="{AB4EC524-A7C5-4854-B92C-EE1BC42A7B61}"/>
          </ac:spMkLst>
        </pc:spChg>
        <pc:picChg chg="add del mod">
          <ac:chgData name="Pavel Pilch" userId="ed0f7352-a839-477a-93e2-d7d1c7573239" providerId="ADAL" clId="{22F6DF7E-30D8-4DD7-A807-C2C427657862}" dt="2020-12-07T10:29:39.046" v="568" actId="21"/>
          <ac:picMkLst>
            <pc:docMk/>
            <pc:sldMk cId="2270438067" sldId="261"/>
            <ac:picMk id="5" creationId="{34BF35BB-EA0A-46C1-83E6-0FBE48AE1B8A}"/>
          </ac:picMkLst>
        </pc:picChg>
        <pc:picChg chg="add del mod">
          <ac:chgData name="Pavel Pilch" userId="ed0f7352-a839-477a-93e2-d7d1c7573239" providerId="ADAL" clId="{22F6DF7E-30D8-4DD7-A807-C2C427657862}" dt="2020-12-07T10:32:17.540" v="706" actId="21"/>
          <ac:picMkLst>
            <pc:docMk/>
            <pc:sldMk cId="2270438067" sldId="261"/>
            <ac:picMk id="9" creationId="{E4530748-4ED1-44AD-9955-2B53A817EBDE}"/>
          </ac:picMkLst>
        </pc:picChg>
        <pc:picChg chg="add mod">
          <ac:chgData name="Pavel Pilch" userId="ed0f7352-a839-477a-93e2-d7d1c7573239" providerId="ADAL" clId="{22F6DF7E-30D8-4DD7-A807-C2C427657862}" dt="2020-12-07T10:36:44.900" v="782" actId="14100"/>
          <ac:picMkLst>
            <pc:docMk/>
            <pc:sldMk cId="2270438067" sldId="261"/>
            <ac:picMk id="14" creationId="{46D03C32-FE2D-4F1B-9F30-62396F78C46C}"/>
          </ac:picMkLst>
        </pc:picChg>
      </pc:sldChg>
      <pc:sldChg chg="addSp delSp modSp new mod delAnim modAnim">
        <pc:chgData name="Pavel Pilch" userId="ed0f7352-a839-477a-93e2-d7d1c7573239" providerId="ADAL" clId="{22F6DF7E-30D8-4DD7-A807-C2C427657862}" dt="2020-12-07T10:36:06.513" v="764" actId="1076"/>
        <pc:sldMkLst>
          <pc:docMk/>
          <pc:sldMk cId="2403615556" sldId="262"/>
        </pc:sldMkLst>
        <pc:spChg chg="mod">
          <ac:chgData name="Pavel Pilch" userId="ed0f7352-a839-477a-93e2-d7d1c7573239" providerId="ADAL" clId="{22F6DF7E-30D8-4DD7-A807-C2C427657862}" dt="2020-12-07T10:29:56.127" v="577" actId="20577"/>
          <ac:spMkLst>
            <pc:docMk/>
            <pc:sldMk cId="2403615556" sldId="262"/>
            <ac:spMk id="2" creationId="{F69729F8-B868-40E9-984B-50DAE249D934}"/>
          </ac:spMkLst>
        </pc:spChg>
        <pc:spChg chg="mod">
          <ac:chgData name="Pavel Pilch" userId="ed0f7352-a839-477a-93e2-d7d1c7573239" providerId="ADAL" clId="{22F6DF7E-30D8-4DD7-A807-C2C427657862}" dt="2020-12-07T10:33:31.622" v="728" actId="20577"/>
          <ac:spMkLst>
            <pc:docMk/>
            <pc:sldMk cId="2403615556" sldId="262"/>
            <ac:spMk id="3" creationId="{13073BFD-9F02-4182-982D-6E7996F91858}"/>
          </ac:spMkLst>
        </pc:spChg>
        <pc:picChg chg="add mod">
          <ac:chgData name="Pavel Pilch" userId="ed0f7352-a839-477a-93e2-d7d1c7573239" providerId="ADAL" clId="{22F6DF7E-30D8-4DD7-A807-C2C427657862}" dt="2020-12-07T10:30:15.836" v="620" actId="1076"/>
          <ac:picMkLst>
            <pc:docMk/>
            <pc:sldMk cId="2403615556" sldId="262"/>
            <ac:picMk id="4" creationId="{5484A4C9-21A8-45F2-BCCD-52D6ADE8F930}"/>
          </ac:picMkLst>
        </pc:picChg>
        <pc:picChg chg="add mod">
          <ac:chgData name="Pavel Pilch" userId="ed0f7352-a839-477a-93e2-d7d1c7573239" providerId="ADAL" clId="{22F6DF7E-30D8-4DD7-A807-C2C427657862}" dt="2020-12-07T10:31:07.074" v="673" actId="14100"/>
          <ac:picMkLst>
            <pc:docMk/>
            <pc:sldMk cId="2403615556" sldId="262"/>
            <ac:picMk id="6" creationId="{036AD593-EF03-4643-B17B-2D56C394E18C}"/>
          </ac:picMkLst>
        </pc:picChg>
        <pc:picChg chg="add mod">
          <ac:chgData name="Pavel Pilch" userId="ed0f7352-a839-477a-93e2-d7d1c7573239" providerId="ADAL" clId="{22F6DF7E-30D8-4DD7-A807-C2C427657862}" dt="2020-12-07T10:32:25.568" v="709" actId="14100"/>
          <ac:picMkLst>
            <pc:docMk/>
            <pc:sldMk cId="2403615556" sldId="262"/>
            <ac:picMk id="7" creationId="{8AAC197B-352D-4B7B-98F5-309C4069D1E7}"/>
          </ac:picMkLst>
        </pc:picChg>
        <pc:picChg chg="add mod">
          <ac:chgData name="Pavel Pilch" userId="ed0f7352-a839-477a-93e2-d7d1c7573239" providerId="ADAL" clId="{22F6DF7E-30D8-4DD7-A807-C2C427657862}" dt="2020-12-07T10:33:00.818" v="715" actId="1076"/>
          <ac:picMkLst>
            <pc:docMk/>
            <pc:sldMk cId="2403615556" sldId="262"/>
            <ac:picMk id="9" creationId="{9C7F4B01-F131-419A-973F-C103B0E96DD5}"/>
          </ac:picMkLst>
        </pc:picChg>
        <pc:picChg chg="add mod">
          <ac:chgData name="Pavel Pilch" userId="ed0f7352-a839-477a-93e2-d7d1c7573239" providerId="ADAL" clId="{22F6DF7E-30D8-4DD7-A807-C2C427657862}" dt="2020-12-07T10:33:38.055" v="733" actId="14100"/>
          <ac:picMkLst>
            <pc:docMk/>
            <pc:sldMk cId="2403615556" sldId="262"/>
            <ac:picMk id="11" creationId="{74575210-A267-42D6-9781-D6DDF20CC344}"/>
          </ac:picMkLst>
        </pc:picChg>
        <pc:picChg chg="add del mod">
          <ac:chgData name="Pavel Pilch" userId="ed0f7352-a839-477a-93e2-d7d1c7573239" providerId="ADAL" clId="{22F6DF7E-30D8-4DD7-A807-C2C427657862}" dt="2020-12-07T10:34:50.665" v="748" actId="478"/>
          <ac:picMkLst>
            <pc:docMk/>
            <pc:sldMk cId="2403615556" sldId="262"/>
            <ac:picMk id="13" creationId="{5D684B0C-8A50-4E55-BDA4-0B579D179137}"/>
          </ac:picMkLst>
        </pc:picChg>
        <pc:picChg chg="add mod">
          <ac:chgData name="Pavel Pilch" userId="ed0f7352-a839-477a-93e2-d7d1c7573239" providerId="ADAL" clId="{22F6DF7E-30D8-4DD7-A807-C2C427657862}" dt="2020-12-07T10:36:06.513" v="764" actId="1076"/>
          <ac:picMkLst>
            <pc:docMk/>
            <pc:sldMk cId="2403615556" sldId="262"/>
            <ac:picMk id="15" creationId="{8889D190-D8B2-4977-A878-DC6279CDE700}"/>
          </ac:picMkLst>
        </pc:picChg>
      </pc:sldChg>
      <pc:sldChg chg="addSp modSp new mod modAnim">
        <pc:chgData name="Pavel Pilch" userId="ed0f7352-a839-477a-93e2-d7d1c7573239" providerId="ADAL" clId="{22F6DF7E-30D8-4DD7-A807-C2C427657862}" dt="2020-12-07T10:41:19.616" v="973"/>
        <pc:sldMkLst>
          <pc:docMk/>
          <pc:sldMk cId="1672715415" sldId="263"/>
        </pc:sldMkLst>
        <pc:spChg chg="mod">
          <ac:chgData name="Pavel Pilch" userId="ed0f7352-a839-477a-93e2-d7d1c7573239" providerId="ADAL" clId="{22F6DF7E-30D8-4DD7-A807-C2C427657862}" dt="2020-12-07T10:37:08.813" v="811" actId="20577"/>
          <ac:spMkLst>
            <pc:docMk/>
            <pc:sldMk cId="1672715415" sldId="263"/>
            <ac:spMk id="2" creationId="{CD550829-2FB5-4DE8-85CA-B0AB9A9BA48F}"/>
          </ac:spMkLst>
        </pc:spChg>
        <pc:spChg chg="mod">
          <ac:chgData name="Pavel Pilch" userId="ed0f7352-a839-477a-93e2-d7d1c7573239" providerId="ADAL" clId="{22F6DF7E-30D8-4DD7-A807-C2C427657862}" dt="2020-12-07T10:37:43.385" v="933" actId="20577"/>
          <ac:spMkLst>
            <pc:docMk/>
            <pc:sldMk cId="1672715415" sldId="263"/>
            <ac:spMk id="3" creationId="{FE457947-6969-439A-9AE8-BEA6F5296647}"/>
          </ac:spMkLst>
        </pc:spChg>
        <pc:spChg chg="add mod">
          <ac:chgData name="Pavel Pilch" userId="ed0f7352-a839-477a-93e2-d7d1c7573239" providerId="ADAL" clId="{22F6DF7E-30D8-4DD7-A807-C2C427657862}" dt="2020-12-07T10:38:39.607" v="946" actId="255"/>
          <ac:spMkLst>
            <pc:docMk/>
            <pc:sldMk cId="1672715415" sldId="263"/>
            <ac:spMk id="4" creationId="{34D45FE2-4F18-45A7-97DF-D9AD03E11818}"/>
          </ac:spMkLst>
        </pc:spChg>
        <pc:spChg chg="add mod">
          <ac:chgData name="Pavel Pilch" userId="ed0f7352-a839-477a-93e2-d7d1c7573239" providerId="ADAL" clId="{22F6DF7E-30D8-4DD7-A807-C2C427657862}" dt="2020-12-07T10:40:51.078" v="964" actId="20577"/>
          <ac:spMkLst>
            <pc:docMk/>
            <pc:sldMk cId="1672715415" sldId="263"/>
            <ac:spMk id="5" creationId="{074785AB-7358-4323-A7A4-1AB4ADF945E6}"/>
          </ac:spMkLst>
        </pc:spChg>
        <pc:picChg chg="add mod">
          <ac:chgData name="Pavel Pilch" userId="ed0f7352-a839-477a-93e2-d7d1c7573239" providerId="ADAL" clId="{22F6DF7E-30D8-4DD7-A807-C2C427657862}" dt="2020-12-07T10:41:15.472" v="972" actId="1076"/>
          <ac:picMkLst>
            <pc:docMk/>
            <pc:sldMk cId="1672715415" sldId="263"/>
            <ac:picMk id="7" creationId="{8FC81A97-D5CF-4338-986A-B84AB645DE7C}"/>
          </ac:picMkLst>
        </pc:picChg>
      </pc:sldChg>
      <pc:sldChg chg="addSp modSp new mod modAnim">
        <pc:chgData name="Pavel Pilch" userId="ed0f7352-a839-477a-93e2-d7d1c7573239" providerId="ADAL" clId="{22F6DF7E-30D8-4DD7-A807-C2C427657862}" dt="2020-12-07T10:43:35.222" v="1127" actId="20577"/>
        <pc:sldMkLst>
          <pc:docMk/>
          <pc:sldMk cId="1124747375" sldId="264"/>
        </pc:sldMkLst>
        <pc:spChg chg="mod">
          <ac:chgData name="Pavel Pilch" userId="ed0f7352-a839-477a-93e2-d7d1c7573239" providerId="ADAL" clId="{22F6DF7E-30D8-4DD7-A807-C2C427657862}" dt="2020-12-07T10:41:53.134" v="1027" actId="20577"/>
          <ac:spMkLst>
            <pc:docMk/>
            <pc:sldMk cId="1124747375" sldId="264"/>
            <ac:spMk id="2" creationId="{32189DB9-EA97-48B6-9460-89CB822109F1}"/>
          </ac:spMkLst>
        </pc:spChg>
        <pc:spChg chg="mod">
          <ac:chgData name="Pavel Pilch" userId="ed0f7352-a839-477a-93e2-d7d1c7573239" providerId="ADAL" clId="{22F6DF7E-30D8-4DD7-A807-C2C427657862}" dt="2020-12-07T10:43:35.222" v="1127" actId="20577"/>
          <ac:spMkLst>
            <pc:docMk/>
            <pc:sldMk cId="1124747375" sldId="264"/>
            <ac:spMk id="3" creationId="{7743BA35-8703-4C9A-9F4D-2DA54E8E4F8B}"/>
          </ac:spMkLst>
        </pc:spChg>
        <pc:picChg chg="add mod">
          <ac:chgData name="Pavel Pilch" userId="ed0f7352-a839-477a-93e2-d7d1c7573239" providerId="ADAL" clId="{22F6DF7E-30D8-4DD7-A807-C2C427657862}" dt="2020-12-07T10:43:10.892" v="1099" actId="14100"/>
          <ac:picMkLst>
            <pc:docMk/>
            <pc:sldMk cId="1124747375" sldId="264"/>
            <ac:picMk id="5" creationId="{3BF716DB-48F0-43CA-8C0A-C2DEF48513CC}"/>
          </ac:picMkLst>
        </pc:picChg>
      </pc:sldChg>
      <pc:sldChg chg="addSp modSp new mod modAnim">
        <pc:chgData name="Pavel Pilch" userId="ed0f7352-a839-477a-93e2-d7d1c7573239" providerId="ADAL" clId="{22F6DF7E-30D8-4DD7-A807-C2C427657862}" dt="2020-12-07T10:57:26.758" v="2076"/>
        <pc:sldMkLst>
          <pc:docMk/>
          <pc:sldMk cId="193768495" sldId="265"/>
        </pc:sldMkLst>
        <pc:spChg chg="mod">
          <ac:chgData name="Pavel Pilch" userId="ed0f7352-a839-477a-93e2-d7d1c7573239" providerId="ADAL" clId="{22F6DF7E-30D8-4DD7-A807-C2C427657862}" dt="2020-12-07T10:43:43.256" v="1141" actId="20577"/>
          <ac:spMkLst>
            <pc:docMk/>
            <pc:sldMk cId="193768495" sldId="265"/>
            <ac:spMk id="2" creationId="{2F0EF98A-9C74-4133-88CE-3015F518A0F6}"/>
          </ac:spMkLst>
        </pc:spChg>
        <pc:spChg chg="mod">
          <ac:chgData name="Pavel Pilch" userId="ed0f7352-a839-477a-93e2-d7d1c7573239" providerId="ADAL" clId="{22F6DF7E-30D8-4DD7-A807-C2C427657862}" dt="2020-12-07T10:46:02.720" v="1299" actId="20577"/>
          <ac:spMkLst>
            <pc:docMk/>
            <pc:sldMk cId="193768495" sldId="265"/>
            <ac:spMk id="3" creationId="{A29DB6DD-9773-41BF-9CAB-64F50B91BFA3}"/>
          </ac:spMkLst>
        </pc:spChg>
        <pc:spChg chg="add mod">
          <ac:chgData name="Pavel Pilch" userId="ed0f7352-a839-477a-93e2-d7d1c7573239" providerId="ADAL" clId="{22F6DF7E-30D8-4DD7-A807-C2C427657862}" dt="2020-12-07T10:56:40.736" v="2048" actId="1076"/>
          <ac:spMkLst>
            <pc:docMk/>
            <pc:sldMk cId="193768495" sldId="265"/>
            <ac:spMk id="6" creationId="{59E2A13A-45AE-4CD0-BC3B-0B2B7B389315}"/>
          </ac:spMkLst>
        </pc:spChg>
        <pc:spChg chg="add mod">
          <ac:chgData name="Pavel Pilch" userId="ed0f7352-a839-477a-93e2-d7d1c7573239" providerId="ADAL" clId="{22F6DF7E-30D8-4DD7-A807-C2C427657862}" dt="2020-12-07T10:56:50.460" v="2067" actId="20577"/>
          <ac:spMkLst>
            <pc:docMk/>
            <pc:sldMk cId="193768495" sldId="265"/>
            <ac:spMk id="7" creationId="{4454FD36-778C-4576-A0AD-82860ED675CA}"/>
          </ac:spMkLst>
        </pc:spChg>
        <pc:picChg chg="add mod modCrop">
          <ac:chgData name="Pavel Pilch" userId="ed0f7352-a839-477a-93e2-d7d1c7573239" providerId="ADAL" clId="{22F6DF7E-30D8-4DD7-A807-C2C427657862}" dt="2020-12-07T10:44:42.581" v="1194" actId="1076"/>
          <ac:picMkLst>
            <pc:docMk/>
            <pc:sldMk cId="193768495" sldId="265"/>
            <ac:picMk id="5" creationId="{437FAFF7-3CD3-48A3-BC0B-CD2B3AD56B41}"/>
          </ac:picMkLst>
        </pc:picChg>
        <pc:picChg chg="add mod">
          <ac:chgData name="Pavel Pilch" userId="ed0f7352-a839-477a-93e2-d7d1c7573239" providerId="ADAL" clId="{22F6DF7E-30D8-4DD7-A807-C2C427657862}" dt="2020-12-07T10:57:21.296" v="2075" actId="1076"/>
          <ac:picMkLst>
            <pc:docMk/>
            <pc:sldMk cId="193768495" sldId="265"/>
            <ac:picMk id="9" creationId="{9256F83D-2663-4F06-9BCD-D551DFEA8BE9}"/>
          </ac:picMkLst>
        </pc:picChg>
      </pc:sldChg>
      <pc:sldChg chg="modSp new mod">
        <pc:chgData name="Pavel Pilch" userId="ed0f7352-a839-477a-93e2-d7d1c7573239" providerId="ADAL" clId="{22F6DF7E-30D8-4DD7-A807-C2C427657862}" dt="2020-12-07T10:47:19.299" v="1538" actId="20577"/>
        <pc:sldMkLst>
          <pc:docMk/>
          <pc:sldMk cId="2630522059" sldId="266"/>
        </pc:sldMkLst>
        <pc:spChg chg="mod">
          <ac:chgData name="Pavel Pilch" userId="ed0f7352-a839-477a-93e2-d7d1c7573239" providerId="ADAL" clId="{22F6DF7E-30D8-4DD7-A807-C2C427657862}" dt="2020-12-07T10:46:19.510" v="1330" actId="20577"/>
          <ac:spMkLst>
            <pc:docMk/>
            <pc:sldMk cId="2630522059" sldId="266"/>
            <ac:spMk id="2" creationId="{3B332A74-0A1D-4147-911A-1889498FA387}"/>
          </ac:spMkLst>
        </pc:spChg>
        <pc:spChg chg="mod">
          <ac:chgData name="Pavel Pilch" userId="ed0f7352-a839-477a-93e2-d7d1c7573239" providerId="ADAL" clId="{22F6DF7E-30D8-4DD7-A807-C2C427657862}" dt="2020-12-07T10:47:19.299" v="1538" actId="20577"/>
          <ac:spMkLst>
            <pc:docMk/>
            <pc:sldMk cId="2630522059" sldId="266"/>
            <ac:spMk id="3" creationId="{8F1E2B1E-84C4-4198-B6E3-5A8E37D77110}"/>
          </ac:spMkLst>
        </pc:spChg>
      </pc:sldChg>
      <pc:sldChg chg="addSp delSp modSp new mod modAnim">
        <pc:chgData name="Pavel Pilch" userId="ed0f7352-a839-477a-93e2-d7d1c7573239" providerId="ADAL" clId="{22F6DF7E-30D8-4DD7-A807-C2C427657862}" dt="2020-12-07T10:52:04.342" v="1711"/>
        <pc:sldMkLst>
          <pc:docMk/>
          <pc:sldMk cId="1578354150" sldId="267"/>
        </pc:sldMkLst>
        <pc:spChg chg="mod">
          <ac:chgData name="Pavel Pilch" userId="ed0f7352-a839-477a-93e2-d7d1c7573239" providerId="ADAL" clId="{22F6DF7E-30D8-4DD7-A807-C2C427657862}" dt="2020-12-07T10:50:00.456" v="1568" actId="20577"/>
          <ac:spMkLst>
            <pc:docMk/>
            <pc:sldMk cId="1578354150" sldId="267"/>
            <ac:spMk id="2" creationId="{AD99ED65-222B-41AB-83F4-39C406959C69}"/>
          </ac:spMkLst>
        </pc:spChg>
        <pc:spChg chg="del">
          <ac:chgData name="Pavel Pilch" userId="ed0f7352-a839-477a-93e2-d7d1c7573239" providerId="ADAL" clId="{22F6DF7E-30D8-4DD7-A807-C2C427657862}" dt="2020-12-07T10:48:39.731" v="1553"/>
          <ac:spMkLst>
            <pc:docMk/>
            <pc:sldMk cId="1578354150" sldId="267"/>
            <ac:spMk id="3" creationId="{6696F451-ED7F-4A1C-9B3B-ECBFA32297F0}"/>
          </ac:spMkLst>
        </pc:spChg>
        <pc:spChg chg="add mod">
          <ac:chgData name="Pavel Pilch" userId="ed0f7352-a839-477a-93e2-d7d1c7573239" providerId="ADAL" clId="{22F6DF7E-30D8-4DD7-A807-C2C427657862}" dt="2020-12-07T10:51:06.681" v="1699" actId="20577"/>
          <ac:spMkLst>
            <pc:docMk/>
            <pc:sldMk cId="1578354150" sldId="267"/>
            <ac:spMk id="6" creationId="{4F071769-F47E-419D-9C8D-2FB85031EED9}"/>
          </ac:spMkLst>
        </pc:spChg>
        <pc:picChg chg="add mod">
          <ac:chgData name="Pavel Pilch" userId="ed0f7352-a839-477a-93e2-d7d1c7573239" providerId="ADAL" clId="{22F6DF7E-30D8-4DD7-A807-C2C427657862}" dt="2020-12-07T10:48:43.936" v="1555" actId="27614"/>
          <ac:picMkLst>
            <pc:docMk/>
            <pc:sldMk cId="1578354150" sldId="267"/>
            <ac:picMk id="5" creationId="{29B45BD1-2CFE-426A-9F79-F8E4E0AD3896}"/>
          </ac:picMkLst>
        </pc:picChg>
        <pc:picChg chg="add mod">
          <ac:chgData name="Pavel Pilch" userId="ed0f7352-a839-477a-93e2-d7d1c7573239" providerId="ADAL" clId="{22F6DF7E-30D8-4DD7-A807-C2C427657862}" dt="2020-12-07T10:51:37.543" v="1705" actId="1076"/>
          <ac:picMkLst>
            <pc:docMk/>
            <pc:sldMk cId="1578354150" sldId="267"/>
            <ac:picMk id="8" creationId="{62656D55-8FC8-432B-9F67-B1BE6D840E8E}"/>
          </ac:picMkLst>
        </pc:picChg>
        <pc:picChg chg="add mod">
          <ac:chgData name="Pavel Pilch" userId="ed0f7352-a839-477a-93e2-d7d1c7573239" providerId="ADAL" clId="{22F6DF7E-30D8-4DD7-A807-C2C427657862}" dt="2020-12-07T10:51:39.347" v="1706" actId="1076"/>
          <ac:picMkLst>
            <pc:docMk/>
            <pc:sldMk cId="1578354150" sldId="267"/>
            <ac:picMk id="10" creationId="{29EA06DB-B594-4E55-95D1-173CB99C4466}"/>
          </ac:picMkLst>
        </pc:picChg>
        <pc:picChg chg="add mod">
          <ac:chgData name="Pavel Pilch" userId="ed0f7352-a839-477a-93e2-d7d1c7573239" providerId="ADAL" clId="{22F6DF7E-30D8-4DD7-A807-C2C427657862}" dt="2020-12-07T10:52:01.713" v="1710" actId="962"/>
          <ac:picMkLst>
            <pc:docMk/>
            <pc:sldMk cId="1578354150" sldId="267"/>
            <ac:picMk id="12" creationId="{5A9F0627-7170-4B07-BB44-F7E5C35669C2}"/>
          </ac:picMkLst>
        </pc:picChg>
      </pc:sldChg>
      <pc:sldChg chg="addSp modSp new mod modAnim">
        <pc:chgData name="Pavel Pilch" userId="ed0f7352-a839-477a-93e2-d7d1c7573239" providerId="ADAL" clId="{22F6DF7E-30D8-4DD7-A807-C2C427657862}" dt="2020-12-07T10:55:18.733" v="1916"/>
        <pc:sldMkLst>
          <pc:docMk/>
          <pc:sldMk cId="4118358802" sldId="268"/>
        </pc:sldMkLst>
        <pc:spChg chg="mod">
          <ac:chgData name="Pavel Pilch" userId="ed0f7352-a839-477a-93e2-d7d1c7573239" providerId="ADAL" clId="{22F6DF7E-30D8-4DD7-A807-C2C427657862}" dt="2020-12-07T10:52:27.052" v="1735" actId="20577"/>
          <ac:spMkLst>
            <pc:docMk/>
            <pc:sldMk cId="4118358802" sldId="268"/>
            <ac:spMk id="2" creationId="{513FFBDE-EB93-4362-B935-C2356E03831D}"/>
          </ac:spMkLst>
        </pc:spChg>
        <pc:spChg chg="mod">
          <ac:chgData name="Pavel Pilch" userId="ed0f7352-a839-477a-93e2-d7d1c7573239" providerId="ADAL" clId="{22F6DF7E-30D8-4DD7-A807-C2C427657862}" dt="2020-12-07T10:54:06.445" v="1909" actId="20577"/>
          <ac:spMkLst>
            <pc:docMk/>
            <pc:sldMk cId="4118358802" sldId="268"/>
            <ac:spMk id="3" creationId="{C2B69735-59F7-4428-AC8C-56199617B8FD}"/>
          </ac:spMkLst>
        </pc:spChg>
        <pc:picChg chg="add mod">
          <ac:chgData name="Pavel Pilch" userId="ed0f7352-a839-477a-93e2-d7d1c7573239" providerId="ADAL" clId="{22F6DF7E-30D8-4DD7-A807-C2C427657862}" dt="2020-12-07T10:53:48.436" v="1862" actId="14100"/>
          <ac:picMkLst>
            <pc:docMk/>
            <pc:sldMk cId="4118358802" sldId="268"/>
            <ac:picMk id="5" creationId="{88C28F5A-18B6-46E9-9A7F-AB04E03E918C}"/>
          </ac:picMkLst>
        </pc:picChg>
        <pc:picChg chg="add mod">
          <ac:chgData name="Pavel Pilch" userId="ed0f7352-a839-477a-93e2-d7d1c7573239" providerId="ADAL" clId="{22F6DF7E-30D8-4DD7-A807-C2C427657862}" dt="2020-12-07T10:55:09.796" v="1914" actId="14100"/>
          <ac:picMkLst>
            <pc:docMk/>
            <pc:sldMk cId="4118358802" sldId="268"/>
            <ac:picMk id="7" creationId="{939E6A31-202F-4465-A813-678A7D429EEC}"/>
          </ac:picMkLst>
        </pc:picChg>
      </pc:sldChg>
      <pc:sldChg chg="addSp modSp new mod modAnim">
        <pc:chgData name="Pavel Pilch" userId="ed0f7352-a839-477a-93e2-d7d1c7573239" providerId="ADAL" clId="{22F6DF7E-30D8-4DD7-A807-C2C427657862}" dt="2020-12-07T11:14:57.561" v="2668" actId="20577"/>
        <pc:sldMkLst>
          <pc:docMk/>
          <pc:sldMk cId="2566338012" sldId="269"/>
        </pc:sldMkLst>
        <pc:spChg chg="mod">
          <ac:chgData name="Pavel Pilch" userId="ed0f7352-a839-477a-93e2-d7d1c7573239" providerId="ADAL" clId="{22F6DF7E-30D8-4DD7-A807-C2C427657862}" dt="2020-12-07T10:55:37.611" v="1945" actId="20577"/>
          <ac:spMkLst>
            <pc:docMk/>
            <pc:sldMk cId="2566338012" sldId="269"/>
            <ac:spMk id="2" creationId="{5D75573F-7ADD-4C3A-A212-BB5F90F6BF5A}"/>
          </ac:spMkLst>
        </pc:spChg>
        <pc:spChg chg="mod">
          <ac:chgData name="Pavel Pilch" userId="ed0f7352-a839-477a-93e2-d7d1c7573239" providerId="ADAL" clId="{22F6DF7E-30D8-4DD7-A807-C2C427657862}" dt="2020-12-07T11:14:57.561" v="2668" actId="20577"/>
          <ac:spMkLst>
            <pc:docMk/>
            <pc:sldMk cId="2566338012" sldId="269"/>
            <ac:spMk id="3" creationId="{F511290F-3506-4E13-9E05-851B4354F49C}"/>
          </ac:spMkLst>
        </pc:spChg>
        <pc:spChg chg="add mod">
          <ac:chgData name="Pavel Pilch" userId="ed0f7352-a839-477a-93e2-d7d1c7573239" providerId="ADAL" clId="{22F6DF7E-30D8-4DD7-A807-C2C427657862}" dt="2020-12-07T10:58:22.982" v="2110" actId="1076"/>
          <ac:spMkLst>
            <pc:docMk/>
            <pc:sldMk cId="2566338012" sldId="269"/>
            <ac:spMk id="6" creationId="{EF3E7A96-7061-463B-B139-91E77B7E168B}"/>
          </ac:spMkLst>
        </pc:spChg>
        <pc:spChg chg="add mod">
          <ac:chgData name="Pavel Pilch" userId="ed0f7352-a839-477a-93e2-d7d1c7573239" providerId="ADAL" clId="{22F6DF7E-30D8-4DD7-A807-C2C427657862}" dt="2020-12-07T11:01:19.144" v="2151" actId="1076"/>
          <ac:spMkLst>
            <pc:docMk/>
            <pc:sldMk cId="2566338012" sldId="269"/>
            <ac:spMk id="9" creationId="{4B709EEE-FB71-4507-ACEC-2FD19846998A}"/>
          </ac:spMkLst>
        </pc:spChg>
        <pc:picChg chg="add mod">
          <ac:chgData name="Pavel Pilch" userId="ed0f7352-a839-477a-93e2-d7d1c7573239" providerId="ADAL" clId="{22F6DF7E-30D8-4DD7-A807-C2C427657862}" dt="2020-12-07T10:57:56.244" v="2081" actId="14100"/>
          <ac:picMkLst>
            <pc:docMk/>
            <pc:sldMk cId="2566338012" sldId="269"/>
            <ac:picMk id="5" creationId="{F2FDD9C1-040F-4B2B-9E78-CA2CBA281660}"/>
          </ac:picMkLst>
        </pc:picChg>
        <pc:picChg chg="add mod">
          <ac:chgData name="Pavel Pilch" userId="ed0f7352-a839-477a-93e2-d7d1c7573239" providerId="ADAL" clId="{22F6DF7E-30D8-4DD7-A807-C2C427657862}" dt="2020-12-07T11:00:16.741" v="2117" actId="14100"/>
          <ac:picMkLst>
            <pc:docMk/>
            <pc:sldMk cId="2566338012" sldId="269"/>
            <ac:picMk id="8" creationId="{EBA0B1CC-7499-48C5-8BC9-4B02509452F3}"/>
          </ac:picMkLst>
        </pc:picChg>
        <pc:picChg chg="add mod">
          <ac:chgData name="Pavel Pilch" userId="ed0f7352-a839-477a-93e2-d7d1c7573239" providerId="ADAL" clId="{22F6DF7E-30D8-4DD7-A807-C2C427657862}" dt="2020-12-07T11:11:03.393" v="2552" actId="962"/>
          <ac:picMkLst>
            <pc:docMk/>
            <pc:sldMk cId="2566338012" sldId="269"/>
            <ac:picMk id="11" creationId="{6AA64C94-0718-4EF9-A52F-7BB70BD72FA0}"/>
          </ac:picMkLst>
        </pc:picChg>
      </pc:sldChg>
      <pc:sldChg chg="addSp modSp new mod modAnim">
        <pc:chgData name="Pavel Pilch" userId="ed0f7352-a839-477a-93e2-d7d1c7573239" providerId="ADAL" clId="{22F6DF7E-30D8-4DD7-A807-C2C427657862}" dt="2020-12-07T11:13:38.430" v="2632"/>
        <pc:sldMkLst>
          <pc:docMk/>
          <pc:sldMk cId="3728350787" sldId="270"/>
        </pc:sldMkLst>
        <pc:spChg chg="mod">
          <ac:chgData name="Pavel Pilch" userId="ed0f7352-a839-477a-93e2-d7d1c7573239" providerId="ADAL" clId="{22F6DF7E-30D8-4DD7-A807-C2C427657862}" dt="2020-12-07T11:09:23.883" v="2498" actId="20577"/>
          <ac:spMkLst>
            <pc:docMk/>
            <pc:sldMk cId="3728350787" sldId="270"/>
            <ac:spMk id="2" creationId="{CEA11F31-6298-4D1C-A607-C70E9E82A087}"/>
          </ac:spMkLst>
        </pc:spChg>
        <pc:spChg chg="mod">
          <ac:chgData name="Pavel Pilch" userId="ed0f7352-a839-477a-93e2-d7d1c7573239" providerId="ADAL" clId="{22F6DF7E-30D8-4DD7-A807-C2C427657862}" dt="2020-12-07T11:11:56.100" v="2607" actId="20577"/>
          <ac:spMkLst>
            <pc:docMk/>
            <pc:sldMk cId="3728350787" sldId="270"/>
            <ac:spMk id="3" creationId="{26DE90B0-D941-4812-9062-528D7F48DA4E}"/>
          </ac:spMkLst>
        </pc:spChg>
        <pc:picChg chg="add mod">
          <ac:chgData name="Pavel Pilch" userId="ed0f7352-a839-477a-93e2-d7d1c7573239" providerId="ADAL" clId="{22F6DF7E-30D8-4DD7-A807-C2C427657862}" dt="2020-12-07T11:12:30.528" v="2615" actId="1076"/>
          <ac:picMkLst>
            <pc:docMk/>
            <pc:sldMk cId="3728350787" sldId="270"/>
            <ac:picMk id="5" creationId="{0C90642A-D59D-4F72-8EAB-9C227E2F5B26}"/>
          </ac:picMkLst>
        </pc:picChg>
        <pc:picChg chg="add mod">
          <ac:chgData name="Pavel Pilch" userId="ed0f7352-a839-477a-93e2-d7d1c7573239" providerId="ADAL" clId="{22F6DF7E-30D8-4DD7-A807-C2C427657862}" dt="2020-12-07T11:12:56.756" v="2621" actId="1076"/>
          <ac:picMkLst>
            <pc:docMk/>
            <pc:sldMk cId="3728350787" sldId="270"/>
            <ac:picMk id="7" creationId="{191A0624-9763-4D25-AAA9-AA75AEFFD869}"/>
          </ac:picMkLst>
        </pc:picChg>
        <pc:picChg chg="add mod">
          <ac:chgData name="Pavel Pilch" userId="ed0f7352-a839-477a-93e2-d7d1c7573239" providerId="ADAL" clId="{22F6DF7E-30D8-4DD7-A807-C2C427657862}" dt="2020-12-07T11:13:30.465" v="2630" actId="1076"/>
          <ac:picMkLst>
            <pc:docMk/>
            <pc:sldMk cId="3728350787" sldId="270"/>
            <ac:picMk id="9" creationId="{3C032DE4-EC7A-42C3-BAD3-5A16701EE016}"/>
          </ac:picMkLst>
        </pc:picChg>
      </pc:sldChg>
      <pc:sldChg chg="addSp modSp new mod modAnim">
        <pc:chgData name="Pavel Pilch" userId="ed0f7352-a839-477a-93e2-d7d1c7573239" providerId="ADAL" clId="{22F6DF7E-30D8-4DD7-A807-C2C427657862}" dt="2020-12-07T11:19:05.880" v="2903"/>
        <pc:sldMkLst>
          <pc:docMk/>
          <pc:sldMk cId="3218480256" sldId="271"/>
        </pc:sldMkLst>
        <pc:spChg chg="mod">
          <ac:chgData name="Pavel Pilch" userId="ed0f7352-a839-477a-93e2-d7d1c7573239" providerId="ADAL" clId="{22F6DF7E-30D8-4DD7-A807-C2C427657862}" dt="2020-12-07T11:16:55.286" v="2683" actId="20577"/>
          <ac:spMkLst>
            <pc:docMk/>
            <pc:sldMk cId="3218480256" sldId="271"/>
            <ac:spMk id="2" creationId="{7556BC67-FEA6-44B6-8DD4-9A041A53ADD8}"/>
          </ac:spMkLst>
        </pc:spChg>
        <pc:spChg chg="mod">
          <ac:chgData name="Pavel Pilch" userId="ed0f7352-a839-477a-93e2-d7d1c7573239" providerId="ADAL" clId="{22F6DF7E-30D8-4DD7-A807-C2C427657862}" dt="2020-12-07T11:18:34.095" v="2896" actId="20577"/>
          <ac:spMkLst>
            <pc:docMk/>
            <pc:sldMk cId="3218480256" sldId="271"/>
            <ac:spMk id="3" creationId="{6A575DC9-D779-4D20-AE75-581C7D1A54D8}"/>
          </ac:spMkLst>
        </pc:spChg>
        <pc:picChg chg="add mod modCrop">
          <ac:chgData name="Pavel Pilch" userId="ed0f7352-a839-477a-93e2-d7d1c7573239" providerId="ADAL" clId="{22F6DF7E-30D8-4DD7-A807-C2C427657862}" dt="2020-12-07T11:19:02.869" v="2902" actId="1076"/>
          <ac:picMkLst>
            <pc:docMk/>
            <pc:sldMk cId="3218480256" sldId="271"/>
            <ac:picMk id="5" creationId="{B717C2F9-4875-4E80-943E-AC92BB5BA24E}"/>
          </ac:picMkLst>
        </pc:picChg>
      </pc:sldChg>
      <pc:sldChg chg="addSp modSp new mod modAnim">
        <pc:chgData name="Pavel Pilch" userId="ed0f7352-a839-477a-93e2-d7d1c7573239" providerId="ADAL" clId="{22F6DF7E-30D8-4DD7-A807-C2C427657862}" dt="2020-12-07T11:22:30.003" v="3309"/>
        <pc:sldMkLst>
          <pc:docMk/>
          <pc:sldMk cId="3493029913" sldId="272"/>
        </pc:sldMkLst>
        <pc:spChg chg="mod">
          <ac:chgData name="Pavel Pilch" userId="ed0f7352-a839-477a-93e2-d7d1c7573239" providerId="ADAL" clId="{22F6DF7E-30D8-4DD7-A807-C2C427657862}" dt="2020-12-07T11:20:11.344" v="2927" actId="20577"/>
          <ac:spMkLst>
            <pc:docMk/>
            <pc:sldMk cId="3493029913" sldId="272"/>
            <ac:spMk id="2" creationId="{AC445AAB-07D0-40A9-BA25-CF932ACE3E44}"/>
          </ac:spMkLst>
        </pc:spChg>
        <pc:spChg chg="mod">
          <ac:chgData name="Pavel Pilch" userId="ed0f7352-a839-477a-93e2-d7d1c7573239" providerId="ADAL" clId="{22F6DF7E-30D8-4DD7-A807-C2C427657862}" dt="2020-12-07T11:22:03.695" v="3302" actId="20577"/>
          <ac:spMkLst>
            <pc:docMk/>
            <pc:sldMk cId="3493029913" sldId="272"/>
            <ac:spMk id="3" creationId="{7F26AD42-F31A-4A0F-B38A-5154133FBCDB}"/>
          </ac:spMkLst>
        </pc:spChg>
        <pc:picChg chg="add mod">
          <ac:chgData name="Pavel Pilch" userId="ed0f7352-a839-477a-93e2-d7d1c7573239" providerId="ADAL" clId="{22F6DF7E-30D8-4DD7-A807-C2C427657862}" dt="2020-12-07T11:22:24.819" v="3307" actId="962"/>
          <ac:picMkLst>
            <pc:docMk/>
            <pc:sldMk cId="3493029913" sldId="272"/>
            <ac:picMk id="5" creationId="{59D56745-90A4-408C-BDB0-92826EC91D5D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2DDEF02-46A6-4F02-B265-C8A51201CE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043AC33F-E3C1-45FC-BF75-AA0EA9317F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1A7F783-2742-47B0-8ABF-C08B8DEC47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DC392-4175-4C66-9755-51C5ED3FF01F}" type="datetimeFigureOut">
              <a:rPr lang="cs-CZ" smtClean="0"/>
              <a:t>07.12.2020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5C02467-DB13-4E54-8298-888D73B7D0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BA8396F-ED2D-4C02-B2C0-7F90D828F9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3EB71-8CAC-44BF-BFEB-3F0BD897BA2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84850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CCA918E-D8E9-4203-A5EC-3B7885E123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628CAB8C-F517-49B9-AB31-1575DDFA9B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335CC7C-06DC-4ADC-B514-928A794121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DC392-4175-4C66-9755-51C5ED3FF01F}" type="datetimeFigureOut">
              <a:rPr lang="cs-CZ" smtClean="0"/>
              <a:t>07.12.2020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379BE3D-AFCC-4CEC-9135-3C6A646EE5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2415206-51EB-44D1-B8C4-CE67FAB0A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3EB71-8CAC-44BF-BFEB-3F0BD897BA2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52563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D4F03951-F4FD-4C21-A232-E37D0B92215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3F0991E8-297B-4B10-AD54-0B95D1AA3F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CD8A416-579F-44CB-B0CA-93D2FA5DEE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DC392-4175-4C66-9755-51C5ED3FF01F}" type="datetimeFigureOut">
              <a:rPr lang="cs-CZ" smtClean="0"/>
              <a:t>07.12.2020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F004515-02F0-4457-9FFB-67DEC81316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0715C04-D870-41B7-9CC5-5496FCD5C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3EB71-8CAC-44BF-BFEB-3F0BD897BA2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352677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2340544-651D-4379-B388-9E1319FEC9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C600C67-EDB9-4AAF-AC45-3FE18C024E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5F9016F-AF4F-48D2-8CB1-20C9D6F43A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DC392-4175-4C66-9755-51C5ED3FF01F}" type="datetimeFigureOut">
              <a:rPr lang="cs-CZ" smtClean="0"/>
              <a:t>07.12.2020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1A6B48C-478E-400D-BB3E-1EFD58C871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F2BBAA6-7D4D-4BD4-8FA3-3A28E41627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3EB71-8CAC-44BF-BFEB-3F0BD897BA2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587003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5D25A08-A91C-431A-B1B2-B6F523C725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3A99B2F-F38C-45B7-A0E5-109CDDEF8D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8FE9652-1CF8-414E-832E-829977278F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DC392-4175-4C66-9755-51C5ED3FF01F}" type="datetimeFigureOut">
              <a:rPr lang="cs-CZ" smtClean="0"/>
              <a:t>07.12.2020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6A917E2-387C-4BB1-98CF-16613CBD3B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CE9536B-8117-461E-89A2-D2B46C617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3EB71-8CAC-44BF-BFEB-3F0BD897BA2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510531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65AD281-79C6-477B-8923-DBC17942A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22A1C1A-0E93-41EF-936C-853892376D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63B10906-0C35-4B45-8CCF-7FEE21C965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1C8A325-262B-4C2B-AC16-FD7AB127C5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DC392-4175-4C66-9755-51C5ED3FF01F}" type="datetimeFigureOut">
              <a:rPr lang="cs-CZ" smtClean="0"/>
              <a:t>07.12.2020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D03094E-91D3-4764-86B0-ED89C8BD6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33D9AF8-B4E2-4FC0-A2A5-5BA3704539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3EB71-8CAC-44BF-BFEB-3F0BD897BA2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223103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D37A1C2-AD46-43CD-9486-7E15528C30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4F96EEF-BAA6-409E-BBE8-DBF1686D25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AF1D10FD-1B21-4444-B386-9FA9E8B556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78117C32-C9C2-4B9F-8013-34DBCBCD41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1B4BF574-F074-4ABA-A2A1-473AAA5B621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54EDABBA-F81F-4242-8534-8032A0F4D9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DC392-4175-4C66-9755-51C5ED3FF01F}" type="datetimeFigureOut">
              <a:rPr lang="cs-CZ" smtClean="0"/>
              <a:t>07.12.2020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591BCA0B-AD50-4BA1-AC0E-9EDDC10DA0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B691B8F5-5598-4F98-908A-E8A4614BF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3EB71-8CAC-44BF-BFEB-3F0BD897BA2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356458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8C83D40-E7A8-4830-BDA5-22C790243D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BB40FDAB-854E-4A4A-A2E4-7384EE8826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DC392-4175-4C66-9755-51C5ED3FF01F}" type="datetimeFigureOut">
              <a:rPr lang="cs-CZ" smtClean="0"/>
              <a:t>07.12.2020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06B6CB41-62AF-4236-A7D1-D6D7419FCC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8FD24FA4-08D0-4D0A-B0AC-AF8239AF6E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3EB71-8CAC-44BF-BFEB-3F0BD897BA2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46583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3B7BFB16-0103-44F8-A2A4-3C0CF7C349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DC392-4175-4C66-9755-51C5ED3FF01F}" type="datetimeFigureOut">
              <a:rPr lang="cs-CZ" smtClean="0"/>
              <a:t>07.12.2020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311CC30C-3203-425D-B0AF-14D00B637C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FC4A27C-69EE-4AF0-922B-2819EC5C18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3EB71-8CAC-44BF-BFEB-3F0BD897BA2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064257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42F8C11-C53A-4E59-A5CB-12E147590E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C4BFD9B-B1C4-4103-A9CC-E616ADB8FC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7A1B7E3B-2C6F-4964-890D-950B6F2F2D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CE057692-A79A-4C05-B41B-EE55095D6A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DC392-4175-4C66-9755-51C5ED3FF01F}" type="datetimeFigureOut">
              <a:rPr lang="cs-CZ" smtClean="0"/>
              <a:t>07.12.2020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F7588FF6-8B68-4C5E-BDC7-48F5D1EB90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A424CC8-D10E-42B0-AB34-724B2E5A9C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3EB71-8CAC-44BF-BFEB-3F0BD897BA2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382569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4176005-7510-4B02-932D-F9CA8F841A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DC0B87D6-41D9-4775-816C-A01B1E75DC2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4798526F-8E89-47A2-B0B6-D8466589B0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AE9CC469-6460-441E-B281-D820C75E85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DC392-4175-4C66-9755-51C5ED3FF01F}" type="datetimeFigureOut">
              <a:rPr lang="cs-CZ" smtClean="0"/>
              <a:t>07.12.2020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F4E10389-30E3-4F55-ABFB-8E3A286D56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92D6669-4B22-4775-9C27-0BC0F294A4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3EB71-8CAC-44BF-BFEB-3F0BD897BA2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01627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28EC8204-B379-4839-A590-1F614829E9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ED410B5-9CFC-4505-99A9-A2D67455E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D7B03ED-E423-4BE5-98AC-2BE8FF406B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7DC392-4175-4C66-9755-51C5ED3FF01F}" type="datetimeFigureOut">
              <a:rPr lang="cs-CZ" smtClean="0"/>
              <a:t>07.12.2020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EF0BC2F-0ED3-444B-8295-1820B2E279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FD93201-57A8-48E2-A3B0-E796FFF4F5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23EB71-8CAC-44BF-BFEB-3F0BD897BA2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10672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image" Target="../media/image10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1B40DC0-06E3-4470-A195-EE3B935B8CC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Současné Srbsko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E3DB3908-5218-4D55-A788-7BFDA9ACFD9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Tradice, zvyky, svátky</a:t>
            </a:r>
          </a:p>
        </p:txBody>
      </p:sp>
    </p:spTree>
    <p:extLst>
      <p:ext uri="{BB962C8B-B14F-4D97-AF65-F5344CB8AC3E}">
        <p14:creationId xmlns:p14="http://schemas.microsoft.com/office/powerpoint/2010/main" val="5714723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F0EF98A-9C74-4133-88CE-3015F518A0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Barvení vajec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29DB6DD-9773-41BF-9CAB-64F50B91BF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Červené vejce: </a:t>
            </a:r>
            <a:r>
              <a:rPr lang="cs-CZ" dirty="0" err="1"/>
              <a:t>čuvarkuća</a:t>
            </a:r>
            <a:r>
              <a:rPr lang="cs-CZ" dirty="0"/>
              <a:t> (ochránce domu)</a:t>
            </a:r>
          </a:p>
          <a:p>
            <a:r>
              <a:rPr lang="cs-CZ" dirty="0"/>
              <a:t>Noc před vzkříšením ve vodě</a:t>
            </a:r>
          </a:p>
          <a:p>
            <a:pPr lvl="1"/>
            <a:r>
              <a:rPr lang="cs-CZ" dirty="0"/>
              <a:t>Rituální mytí celé rodiny</a:t>
            </a:r>
          </a:p>
          <a:p>
            <a:pPr lvl="1"/>
            <a:endParaRPr lang="cs-CZ" dirty="0"/>
          </a:p>
          <a:p>
            <a:pPr marL="457200" lvl="1" indent="0">
              <a:buNone/>
            </a:pPr>
            <a:r>
              <a:rPr lang="cs-CZ" dirty="0"/>
              <a:t>DEN VZKŘÍŠENÍ</a:t>
            </a:r>
          </a:p>
          <a:p>
            <a:pPr marL="457200" lvl="1" indent="0">
              <a:buNone/>
            </a:pPr>
            <a:r>
              <a:rPr lang="cs-CZ" dirty="0"/>
              <a:t>- Dlouhé vyzvánění zvonů</a:t>
            </a:r>
          </a:p>
        </p:txBody>
      </p:sp>
      <p:pic>
        <p:nvPicPr>
          <p:cNvPr id="5" name="Obrázek 4" descr="Obsah obrázku interiér&#10;&#10;Popis byl vytvořen automaticky">
            <a:extLst>
              <a:ext uri="{FF2B5EF4-FFF2-40B4-BE49-F238E27FC236}">
                <a16:creationId xmlns:a16="http://schemas.microsoft.com/office/drawing/2014/main" id="{437FAFF7-3CD3-48A3-BC0B-CD2B3AD56B4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59" r="19296"/>
          <a:stretch/>
        </p:blipFill>
        <p:spPr>
          <a:xfrm>
            <a:off x="8529850" y="430811"/>
            <a:ext cx="3357349" cy="3451787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59E2A13A-45AE-4CD0-BC3B-0B2B7B389315}"/>
              </a:ext>
            </a:extLst>
          </p:cNvPr>
          <p:cNvSpPr txBox="1"/>
          <p:nvPr/>
        </p:nvSpPr>
        <p:spPr>
          <a:xfrm>
            <a:off x="2859024" y="4816444"/>
            <a:ext cx="58887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err="1"/>
              <a:t>Hristos</a:t>
            </a:r>
            <a:r>
              <a:rPr lang="cs-CZ" sz="3200" dirty="0"/>
              <a:t> </a:t>
            </a:r>
            <a:r>
              <a:rPr lang="cs-CZ" sz="3200" dirty="0" err="1"/>
              <a:t>vaskrse</a:t>
            </a:r>
            <a:r>
              <a:rPr lang="cs-CZ" sz="3200" dirty="0"/>
              <a:t>!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4454FD36-778C-4576-A0AD-82860ED675CA}"/>
              </a:ext>
            </a:extLst>
          </p:cNvPr>
          <p:cNvSpPr txBox="1"/>
          <p:nvPr/>
        </p:nvSpPr>
        <p:spPr>
          <a:xfrm>
            <a:off x="4236720" y="5500568"/>
            <a:ext cx="58887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err="1"/>
              <a:t>Vaistinu</a:t>
            </a:r>
            <a:r>
              <a:rPr lang="cs-CZ" sz="3200" dirty="0"/>
              <a:t> </a:t>
            </a:r>
            <a:r>
              <a:rPr lang="cs-CZ" sz="3200" dirty="0" err="1"/>
              <a:t>vaskrse</a:t>
            </a:r>
            <a:r>
              <a:rPr lang="cs-CZ" sz="3200" dirty="0"/>
              <a:t>!</a:t>
            </a:r>
          </a:p>
        </p:txBody>
      </p:sp>
      <p:pic>
        <p:nvPicPr>
          <p:cNvPr id="9" name="Obrázek 8" descr="Obsah obrázku text, kniha&#10;&#10;Popis byl vytvořen automaticky">
            <a:extLst>
              <a:ext uri="{FF2B5EF4-FFF2-40B4-BE49-F238E27FC236}">
                <a16:creationId xmlns:a16="http://schemas.microsoft.com/office/drawing/2014/main" id="{9256F83D-2663-4F06-9BCD-D551DFEA8B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4323" y="4135389"/>
            <a:ext cx="4500727" cy="2531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68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B332A74-0A1D-4147-911A-1889498FA3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SLAVA (</a:t>
            </a:r>
            <a:r>
              <a:rPr lang="cs-CZ" dirty="0" err="1"/>
              <a:t>krsna</a:t>
            </a:r>
            <a:r>
              <a:rPr lang="cs-CZ" dirty="0"/>
              <a:t> </a:t>
            </a:r>
            <a:r>
              <a:rPr lang="cs-CZ" dirty="0" err="1"/>
              <a:t>slava</a:t>
            </a:r>
            <a:r>
              <a:rPr lang="cs-CZ" dirty="0"/>
              <a:t>, </a:t>
            </a:r>
            <a:r>
              <a:rPr lang="cs-CZ" dirty="0" err="1"/>
              <a:t>krsno</a:t>
            </a:r>
            <a:r>
              <a:rPr lang="cs-CZ" dirty="0"/>
              <a:t> </a:t>
            </a:r>
            <a:r>
              <a:rPr lang="cs-CZ" dirty="0" err="1"/>
              <a:t>ime</a:t>
            </a:r>
            <a:r>
              <a:rPr lang="cs-CZ" dirty="0"/>
              <a:t>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F1E2B1E-84C4-4198-B6E3-5A8E37D771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Typicky srbský rodinný svátek (UNESCO)</a:t>
            </a:r>
          </a:p>
          <a:p>
            <a:r>
              <a:rPr lang="cs-CZ" dirty="0"/>
              <a:t>Spojen s kultem rodinného patrona (spojení „křtem“)</a:t>
            </a:r>
          </a:p>
          <a:p>
            <a:r>
              <a:rPr lang="cs-CZ" dirty="0"/>
              <a:t>Nejčastější patroni: Mikuláš, Archanděl Michael, Jiří, Jan Křtitel, Dimitrij Soluňský, Sáva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305220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D99ED65-222B-41AB-83F4-39C406959C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SLAVSKÝ STŮL</a:t>
            </a:r>
          </a:p>
        </p:txBody>
      </p:sp>
      <p:pic>
        <p:nvPicPr>
          <p:cNvPr id="5" name="Zástupný obsah 4" descr="Obsah obrázku jídlo&#10;&#10;Popis byl vytvořen automaticky">
            <a:extLst>
              <a:ext uri="{FF2B5EF4-FFF2-40B4-BE49-F238E27FC236}">
                <a16:creationId xmlns:a16="http://schemas.microsoft.com/office/drawing/2014/main" id="{29B45BD1-2CFE-426A-9F79-F8E4E0AD38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0912" y="0"/>
            <a:ext cx="6531088" cy="4351338"/>
          </a:xfr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4F071769-F47E-419D-9C8D-2FB85031EED9}"/>
              </a:ext>
            </a:extLst>
          </p:cNvPr>
          <p:cNvSpPr txBox="1"/>
          <p:nvPr/>
        </p:nvSpPr>
        <p:spPr>
          <a:xfrm>
            <a:off x="887104" y="1740090"/>
            <a:ext cx="466071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err="1"/>
              <a:t>Slavski</a:t>
            </a:r>
            <a:r>
              <a:rPr lang="cs-CZ" dirty="0"/>
              <a:t> </a:t>
            </a:r>
            <a:r>
              <a:rPr lang="cs-CZ" dirty="0" err="1"/>
              <a:t>kolač</a:t>
            </a: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err="1"/>
              <a:t>Slavsko</a:t>
            </a:r>
            <a:r>
              <a:rPr lang="cs-CZ" dirty="0"/>
              <a:t> žito (</a:t>
            </a:r>
            <a:r>
              <a:rPr lang="cs-CZ" dirty="0" err="1"/>
              <a:t>koljivo</a:t>
            </a:r>
            <a:r>
              <a:rPr lang="cs-CZ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Červené víno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Svíce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Seznam členů rodiny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Kadidelnice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Ikona rodinného světce</a:t>
            </a:r>
          </a:p>
        </p:txBody>
      </p:sp>
      <p:pic>
        <p:nvPicPr>
          <p:cNvPr id="8" name="Obrázek 7" descr="Obsah obrázku interiér&#10;&#10;Popis byl vytvořen automaticky">
            <a:extLst>
              <a:ext uri="{FF2B5EF4-FFF2-40B4-BE49-F238E27FC236}">
                <a16:creationId xmlns:a16="http://schemas.microsoft.com/office/drawing/2014/main" id="{62656D55-8FC8-432B-9F67-B1BE6D840E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0912" y="0"/>
            <a:ext cx="6480411" cy="5285586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29EA06DB-B594-4E55-95D1-173CB99C44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0912" y="-27750"/>
            <a:ext cx="5391150" cy="6667500"/>
          </a:xfrm>
          <a:prstGeom prst="rect">
            <a:avLst/>
          </a:prstGeom>
        </p:spPr>
      </p:pic>
      <p:pic>
        <p:nvPicPr>
          <p:cNvPr id="12" name="Obrázek 11" descr="Obsah obrázku text&#10;&#10;Popis byl vytvořen automaticky">
            <a:extLst>
              <a:ext uri="{FF2B5EF4-FFF2-40B4-BE49-F238E27FC236}">
                <a16:creationId xmlns:a16="http://schemas.microsoft.com/office/drawing/2014/main" id="{5A9F0627-7170-4B07-BB44-F7E5C35669C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0744" y="-2775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354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13FFBDE-EB93-4362-B935-C2356E0383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JOM KIPUR (Den smíření)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2B69735-59F7-4428-AC8C-56199617B8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10. den po </a:t>
            </a:r>
            <a:r>
              <a:rPr lang="cs-CZ" dirty="0" err="1"/>
              <a:t>roš</a:t>
            </a:r>
            <a:r>
              <a:rPr lang="cs-CZ" dirty="0"/>
              <a:t>-ha-</a:t>
            </a:r>
            <a:r>
              <a:rPr lang="cs-CZ" dirty="0" err="1"/>
              <a:t>šana</a:t>
            </a:r>
            <a:r>
              <a:rPr lang="cs-CZ" dirty="0"/>
              <a:t> (židovský nový rok)</a:t>
            </a:r>
          </a:p>
          <a:p>
            <a:r>
              <a:rPr lang="cs-CZ" dirty="0"/>
              <a:t>Zákaz jídla a pití</a:t>
            </a:r>
          </a:p>
          <a:p>
            <a:r>
              <a:rPr lang="cs-CZ" dirty="0"/>
              <a:t>Očištění od hříchů</a:t>
            </a:r>
          </a:p>
          <a:p>
            <a:r>
              <a:rPr lang="cs-CZ" dirty="0"/>
              <a:t>Smíření s nepřáteli</a:t>
            </a:r>
          </a:p>
          <a:p>
            <a:r>
              <a:rPr lang="cs-CZ" dirty="0"/>
              <a:t>1973 – </a:t>
            </a:r>
            <a:r>
              <a:rPr lang="cs-CZ" dirty="0" err="1"/>
              <a:t>jomkipurská</a:t>
            </a:r>
            <a:r>
              <a:rPr lang="cs-CZ" dirty="0"/>
              <a:t> válka</a:t>
            </a:r>
          </a:p>
          <a:p>
            <a:pPr lvl="1"/>
            <a:r>
              <a:rPr lang="cs-CZ" dirty="0"/>
              <a:t>Nový rozměr svátku</a:t>
            </a:r>
          </a:p>
          <a:p>
            <a:endParaRPr lang="cs-CZ" dirty="0"/>
          </a:p>
        </p:txBody>
      </p:sp>
      <p:pic>
        <p:nvPicPr>
          <p:cNvPr id="5" name="Obrázek 4" descr="Obsah obrázku exteriér, krmení&#10;&#10;Popis byl vytvořen automaticky">
            <a:extLst>
              <a:ext uri="{FF2B5EF4-FFF2-40B4-BE49-F238E27FC236}">
                <a16:creationId xmlns:a16="http://schemas.microsoft.com/office/drawing/2014/main" id="{88C28F5A-18B6-46E9-9A7F-AB04E03E91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5331" y="2402753"/>
            <a:ext cx="6896669" cy="4455248"/>
          </a:xfrm>
          <a:prstGeom prst="rect">
            <a:avLst/>
          </a:prstGeom>
        </p:spPr>
      </p:pic>
      <p:pic>
        <p:nvPicPr>
          <p:cNvPr id="7" name="Obrázek 6" descr="Obsah obrázku budova, exteriér, obloha, svatyně&#10;&#10;Popis byl vytvořen automaticky">
            <a:extLst>
              <a:ext uri="{FF2B5EF4-FFF2-40B4-BE49-F238E27FC236}">
                <a16:creationId xmlns:a16="http://schemas.microsoft.com/office/drawing/2014/main" id="{939E6A31-202F-4465-A813-678A7D429E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9508" y="2866030"/>
            <a:ext cx="6922491" cy="3991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358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D75573F-7ADD-4C3A-A212-BB5F90F6B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RAMAZAN BAJRAM (</a:t>
            </a:r>
            <a:r>
              <a:rPr lang="cs-CZ" dirty="0" err="1"/>
              <a:t>eid</a:t>
            </a:r>
            <a:r>
              <a:rPr lang="cs-CZ" dirty="0"/>
              <a:t>-al-</a:t>
            </a:r>
            <a:r>
              <a:rPr lang="cs-CZ" dirty="0" err="1"/>
              <a:t>fitr</a:t>
            </a:r>
            <a:r>
              <a:rPr lang="cs-CZ" dirty="0"/>
              <a:t>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511290F-3506-4E13-9E05-851B4354F4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První tři dny měsíce </a:t>
            </a:r>
            <a:r>
              <a:rPr lang="cs-CZ" dirty="0" err="1"/>
              <a:t>ševval</a:t>
            </a:r>
            <a:r>
              <a:rPr lang="cs-CZ" dirty="0"/>
              <a:t> (po </a:t>
            </a:r>
            <a:r>
              <a:rPr lang="cs-CZ" dirty="0" err="1"/>
              <a:t>měsící</a:t>
            </a:r>
            <a:r>
              <a:rPr lang="cs-CZ" dirty="0"/>
              <a:t> </a:t>
            </a:r>
            <a:r>
              <a:rPr lang="cs-CZ" dirty="0" err="1"/>
              <a:t>ramaddanu</a:t>
            </a:r>
            <a:r>
              <a:rPr lang="cs-CZ" dirty="0"/>
              <a:t>)</a:t>
            </a:r>
          </a:p>
          <a:p>
            <a:r>
              <a:rPr lang="cs-CZ" dirty="0"/>
              <a:t>30denní </a:t>
            </a:r>
            <a:r>
              <a:rPr lang="cs-CZ" dirty="0" err="1"/>
              <a:t>ibadet</a:t>
            </a:r>
            <a:r>
              <a:rPr lang="cs-CZ" dirty="0"/>
              <a:t> (půst)</a:t>
            </a:r>
          </a:p>
          <a:p>
            <a:r>
              <a:rPr lang="cs-CZ" dirty="0" err="1"/>
              <a:t>Iftar</a:t>
            </a:r>
            <a:r>
              <a:rPr lang="cs-CZ" dirty="0"/>
              <a:t> – večerní jídlo v době půstu</a:t>
            </a:r>
          </a:p>
          <a:p>
            <a:r>
              <a:rPr lang="cs-CZ" dirty="0"/>
              <a:t>Před modlitbou mytí a jezení lichého počtu datlí</a:t>
            </a:r>
          </a:p>
          <a:p>
            <a:r>
              <a:rPr lang="cs-CZ" dirty="0"/>
              <a:t>Cesta do a z mešity rozdílná</a:t>
            </a:r>
          </a:p>
          <a:p>
            <a:r>
              <a:rPr lang="cs-CZ" dirty="0"/>
              <a:t>Smíření, almužna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5" name="Obrázek 4" descr="Obsah obrázku exteriér, budova, staré&#10;&#10;Popis byl vytvořen automaticky">
            <a:extLst>
              <a:ext uri="{FF2B5EF4-FFF2-40B4-BE49-F238E27FC236}">
                <a16:creationId xmlns:a16="http://schemas.microsoft.com/office/drawing/2014/main" id="{F2FDD9C1-040F-4B2B-9E78-CA2CBA2816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6926" y="1337481"/>
            <a:ext cx="3685074" cy="5499945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EF3E7A96-7061-463B-B139-91E77B7E168B}"/>
              </a:ext>
            </a:extLst>
          </p:cNvPr>
          <p:cNvSpPr txBox="1"/>
          <p:nvPr/>
        </p:nvSpPr>
        <p:spPr>
          <a:xfrm>
            <a:off x="9284458" y="684326"/>
            <a:ext cx="24884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/>
              <a:t>Barjakli</a:t>
            </a:r>
            <a:r>
              <a:rPr lang="cs-CZ" dirty="0"/>
              <a:t> </a:t>
            </a:r>
            <a:r>
              <a:rPr lang="cs-CZ" dirty="0" err="1"/>
              <a:t>džamija</a:t>
            </a:r>
            <a:r>
              <a:rPr lang="cs-CZ" dirty="0"/>
              <a:t> (Bělehrad)</a:t>
            </a:r>
          </a:p>
        </p:txBody>
      </p:sp>
      <p:pic>
        <p:nvPicPr>
          <p:cNvPr id="8" name="Obrázek 7" descr="Obsah obrázku obloha, exteriér, budova, mešita&#10;&#10;Popis byl vytvořen automaticky">
            <a:extLst>
              <a:ext uri="{FF2B5EF4-FFF2-40B4-BE49-F238E27FC236}">
                <a16:creationId xmlns:a16="http://schemas.microsoft.com/office/drawing/2014/main" id="{EBA0B1CC-7499-48C5-8BC9-4B02509452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6926" y="1337481"/>
            <a:ext cx="4123670" cy="5499945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4B709EEE-FB71-4507-ACEC-2FD19846998A}"/>
              </a:ext>
            </a:extLst>
          </p:cNvPr>
          <p:cNvSpPr txBox="1"/>
          <p:nvPr/>
        </p:nvSpPr>
        <p:spPr>
          <a:xfrm>
            <a:off x="9324540" y="704740"/>
            <a:ext cx="24884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/>
              <a:t>Altun</a:t>
            </a:r>
            <a:r>
              <a:rPr lang="cs-CZ" dirty="0"/>
              <a:t> </a:t>
            </a:r>
            <a:r>
              <a:rPr lang="cs-CZ" dirty="0" err="1"/>
              <a:t>alem</a:t>
            </a:r>
            <a:r>
              <a:rPr lang="cs-CZ" dirty="0"/>
              <a:t> </a:t>
            </a:r>
            <a:r>
              <a:rPr lang="cs-CZ" dirty="0" err="1"/>
              <a:t>džamija</a:t>
            </a:r>
            <a:endParaRPr lang="cs-CZ" dirty="0"/>
          </a:p>
          <a:p>
            <a:r>
              <a:rPr lang="cs-CZ" dirty="0"/>
              <a:t>(</a:t>
            </a:r>
            <a:r>
              <a:rPr lang="cs-CZ" dirty="0" err="1"/>
              <a:t>Novi</a:t>
            </a:r>
            <a:r>
              <a:rPr lang="cs-CZ" dirty="0"/>
              <a:t> </a:t>
            </a:r>
            <a:r>
              <a:rPr lang="cs-CZ" dirty="0" err="1"/>
              <a:t>Pazar</a:t>
            </a:r>
            <a:r>
              <a:rPr lang="cs-CZ" dirty="0"/>
              <a:t>)</a:t>
            </a:r>
          </a:p>
        </p:txBody>
      </p:sp>
      <p:pic>
        <p:nvPicPr>
          <p:cNvPr id="11" name="Obrázek 10" descr="Obsah obrázku jídlo, osoba, interiér, lidé&#10;&#10;Popis byl vytvořen automaticky">
            <a:extLst>
              <a:ext uri="{FF2B5EF4-FFF2-40B4-BE49-F238E27FC236}">
                <a16:creationId xmlns:a16="http://schemas.microsoft.com/office/drawing/2014/main" id="{6AA64C94-0718-4EF9-A52F-7BB70BD72F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612648"/>
            <a:ext cx="36576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338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9" grpId="0"/>
      <p:bldP spid="9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EA11F31-6298-4D1C-A607-C70E9E82A0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KURBAN BAJRAM (svátek oběti)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6DE90B0-D941-4812-9062-528D7F48DA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10. den měsíce </a:t>
            </a:r>
            <a:r>
              <a:rPr lang="cs-CZ" dirty="0" err="1"/>
              <a:t>dhú‘l-hidždža</a:t>
            </a:r>
            <a:endParaRPr lang="cs-CZ" dirty="0"/>
          </a:p>
          <a:p>
            <a:r>
              <a:rPr lang="cs-CZ" dirty="0"/>
              <a:t>Spojen s poutí do Mekky a rituálními zvířecími oběťmi</a:t>
            </a:r>
          </a:p>
          <a:p>
            <a:r>
              <a:rPr lang="cs-CZ" dirty="0" err="1"/>
              <a:t>Kurban</a:t>
            </a:r>
            <a:r>
              <a:rPr lang="cs-CZ" dirty="0"/>
              <a:t> – zvíře určené pro oběť (ovce, koza)</a:t>
            </a:r>
          </a:p>
          <a:p>
            <a:r>
              <a:rPr lang="cs-CZ" dirty="0"/>
              <a:t>Zákaz půstu</a:t>
            </a:r>
          </a:p>
          <a:p>
            <a:pPr lvl="1"/>
            <a:r>
              <a:rPr lang="cs-CZ" dirty="0" err="1"/>
              <a:t>Čimbur</a:t>
            </a:r>
            <a:endParaRPr lang="cs-CZ" dirty="0"/>
          </a:p>
          <a:p>
            <a:pPr lvl="1"/>
            <a:r>
              <a:rPr lang="cs-CZ" dirty="0"/>
              <a:t>Baklava</a:t>
            </a:r>
          </a:p>
          <a:p>
            <a:pPr lvl="1"/>
            <a:r>
              <a:rPr lang="cs-CZ" dirty="0" err="1"/>
              <a:t>Bosanski</a:t>
            </a:r>
            <a:r>
              <a:rPr lang="cs-CZ" dirty="0"/>
              <a:t> </a:t>
            </a:r>
            <a:r>
              <a:rPr lang="cs-CZ" dirty="0" err="1"/>
              <a:t>lonac</a:t>
            </a:r>
            <a:endParaRPr lang="cs-CZ" dirty="0"/>
          </a:p>
        </p:txBody>
      </p:sp>
      <p:pic>
        <p:nvPicPr>
          <p:cNvPr id="5" name="Obrázek 4" descr="Obsah obrázku jídlo, barevné, maso&#10;&#10;Popis byl vytvořen automaticky">
            <a:extLst>
              <a:ext uri="{FF2B5EF4-FFF2-40B4-BE49-F238E27FC236}">
                <a16:creationId xmlns:a16="http://schemas.microsoft.com/office/drawing/2014/main" id="{0C90642A-D59D-4F72-8EAB-9C227E2F5B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977372" y="855514"/>
            <a:ext cx="3544497" cy="4884760"/>
          </a:xfrm>
          <a:prstGeom prst="rect">
            <a:avLst/>
          </a:prstGeom>
        </p:spPr>
      </p:pic>
      <p:pic>
        <p:nvPicPr>
          <p:cNvPr id="7" name="Obrázek 6" descr="Obsah obrázku jídlo, talíř, svačina, maso&#10;&#10;Popis byl vytvořen automaticky">
            <a:extLst>
              <a:ext uri="{FF2B5EF4-FFF2-40B4-BE49-F238E27FC236}">
                <a16:creationId xmlns:a16="http://schemas.microsoft.com/office/drawing/2014/main" id="{191A0624-9763-4D25-AAA9-AA75AEFFD8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0661" y="1203299"/>
            <a:ext cx="4351339" cy="4351339"/>
          </a:xfrm>
          <a:prstGeom prst="rect">
            <a:avLst/>
          </a:prstGeom>
        </p:spPr>
      </p:pic>
      <p:pic>
        <p:nvPicPr>
          <p:cNvPr id="9" name="Obrázek 8" descr="Obsah obrázku jídlo, dřevěné, dušené maso, vařené&#10;&#10;Popis byl vytvořen automaticky">
            <a:extLst>
              <a:ext uri="{FF2B5EF4-FFF2-40B4-BE49-F238E27FC236}">
                <a16:creationId xmlns:a16="http://schemas.microsoft.com/office/drawing/2014/main" id="{3C032DE4-EC7A-42C3-BAD3-5A16701EE0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4516" y="1391920"/>
            <a:ext cx="5777484" cy="3811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350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556BC67-FEA6-44B6-8DD4-9A041A53AD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SVĚTSKÉ SVÁTKY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A575DC9-D779-4D20-AE75-581C7D1A54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Den státnosti: 15. a 16. února</a:t>
            </a:r>
          </a:p>
          <a:p>
            <a:pPr lvl="1"/>
            <a:r>
              <a:rPr lang="cs-CZ" dirty="0"/>
              <a:t>1804 – první srbské povstání</a:t>
            </a:r>
          </a:p>
          <a:p>
            <a:pPr lvl="1"/>
            <a:r>
              <a:rPr lang="cs-CZ" dirty="0"/>
              <a:t>1835 – první ústava Srbského knížectví</a:t>
            </a:r>
          </a:p>
          <a:p>
            <a:r>
              <a:rPr lang="cs-CZ" dirty="0"/>
              <a:t>Den míru: 11. listopadu</a:t>
            </a:r>
          </a:p>
          <a:p>
            <a:pPr lvl="1"/>
            <a:r>
              <a:rPr lang="cs-CZ" dirty="0"/>
              <a:t>Symbolem je květ </a:t>
            </a:r>
            <a:r>
              <a:rPr lang="cs-CZ" dirty="0" err="1"/>
              <a:t>ramondie</a:t>
            </a:r>
            <a:r>
              <a:rPr lang="cs-CZ" dirty="0"/>
              <a:t> a stuha z albánské medaile</a:t>
            </a:r>
          </a:p>
          <a:p>
            <a:pPr lvl="1"/>
            <a:endParaRPr lang="cs-CZ" dirty="0"/>
          </a:p>
          <a:p>
            <a:pPr marL="457200" lvl="1" indent="0">
              <a:buNone/>
            </a:pPr>
            <a:endParaRPr lang="cs-CZ" dirty="0"/>
          </a:p>
        </p:txBody>
      </p:sp>
      <p:pic>
        <p:nvPicPr>
          <p:cNvPr id="5" name="Obrázek 4" descr="Obsah obrázku klipart&#10;&#10;Popis byl vytvořen automaticky">
            <a:extLst>
              <a:ext uri="{FF2B5EF4-FFF2-40B4-BE49-F238E27FC236}">
                <a16:creationId xmlns:a16="http://schemas.microsoft.com/office/drawing/2014/main" id="{B717C2F9-4875-4E80-943E-AC92BB5BA24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72" r="27965"/>
          <a:stretch/>
        </p:blipFill>
        <p:spPr>
          <a:xfrm>
            <a:off x="8843749" y="681037"/>
            <a:ext cx="3179928" cy="436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480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C445AAB-07D0-40A9-BA25-CF932ACE3E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VÝZNAMNÉ DNY (pracovní)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F26AD42-F31A-4A0F-B38A-5154133FBC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27. leden: </a:t>
            </a:r>
            <a:r>
              <a:rPr lang="cs-CZ" dirty="0" err="1"/>
              <a:t>Savindan</a:t>
            </a:r>
            <a:r>
              <a:rPr lang="cs-CZ" dirty="0"/>
              <a:t> (den sv. Sávy, školní </a:t>
            </a:r>
            <a:r>
              <a:rPr lang="cs-CZ" dirty="0" err="1"/>
              <a:t>slava</a:t>
            </a:r>
            <a:r>
              <a:rPr lang="cs-CZ" dirty="0"/>
              <a:t>)</a:t>
            </a:r>
          </a:p>
          <a:p>
            <a:r>
              <a:rPr lang="cs-CZ" dirty="0"/>
              <a:t>22. duben: Den obětí holocaustu</a:t>
            </a:r>
          </a:p>
          <a:p>
            <a:r>
              <a:rPr lang="cs-CZ" dirty="0"/>
              <a:t>9. květen: Den vítězství</a:t>
            </a:r>
          </a:p>
          <a:p>
            <a:r>
              <a:rPr lang="cs-CZ" dirty="0"/>
              <a:t>24. květen: Den Cyrila a Metoděje</a:t>
            </a:r>
          </a:p>
          <a:p>
            <a:r>
              <a:rPr lang="cs-CZ" dirty="0"/>
              <a:t>28. červen: </a:t>
            </a:r>
            <a:r>
              <a:rPr lang="cs-CZ" dirty="0" err="1"/>
              <a:t>Vidovdan</a:t>
            </a:r>
            <a:r>
              <a:rPr lang="cs-CZ" dirty="0"/>
              <a:t> (den sv. Víta; rozdávání vysvědčení)</a:t>
            </a:r>
          </a:p>
          <a:p>
            <a:r>
              <a:rPr lang="cs-CZ" dirty="0"/>
              <a:t>15. září: Den srbské jednoty, svobody a národní vlajky</a:t>
            </a:r>
          </a:p>
          <a:p>
            <a:r>
              <a:rPr lang="cs-CZ" dirty="0"/>
              <a:t>21. říjen: Den památky srbských obětí druhé světové války (</a:t>
            </a:r>
            <a:r>
              <a:rPr lang="cs-CZ" dirty="0" err="1"/>
              <a:t>Šumarice</a:t>
            </a:r>
            <a:r>
              <a:rPr lang="cs-CZ" dirty="0"/>
              <a:t> – Kragujevac)</a:t>
            </a:r>
          </a:p>
        </p:txBody>
      </p:sp>
      <p:pic>
        <p:nvPicPr>
          <p:cNvPr id="5" name="Obrázek 4" descr="Obsah obrázku tráva, obloha, exteriér&#10;&#10;Popis byl vytvořen automaticky">
            <a:extLst>
              <a:ext uri="{FF2B5EF4-FFF2-40B4-BE49-F238E27FC236}">
                <a16:creationId xmlns:a16="http://schemas.microsoft.com/office/drawing/2014/main" id="{59D56745-90A4-408C-BDB0-92826EC91D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9060" y="1920240"/>
            <a:ext cx="7402939" cy="4937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029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613F1E0-03D9-41F3-91D3-B39EF87DA0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Svátky 2020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E6BC8FE-2FA3-48CE-A5DB-C20A67670E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/>
              <a:t>1.–2. ledna: NOVÝ ROK</a:t>
            </a:r>
          </a:p>
          <a:p>
            <a:r>
              <a:rPr lang="cs-CZ" dirty="0"/>
              <a:t>7. ledna: VÁNOCE (</a:t>
            </a:r>
            <a:r>
              <a:rPr lang="cs-CZ" dirty="0" err="1"/>
              <a:t>pr</a:t>
            </a:r>
            <a:r>
              <a:rPr lang="cs-CZ" dirty="0"/>
              <a:t>.)</a:t>
            </a:r>
          </a:p>
          <a:p>
            <a:r>
              <a:rPr lang="cs-CZ" dirty="0"/>
              <a:t>15.–17. února: DEN STÁTNOSTI</a:t>
            </a:r>
          </a:p>
          <a:p>
            <a:r>
              <a:rPr lang="cs-CZ" dirty="0"/>
              <a:t>10.–13. dubna: VELIKONOCE (</a:t>
            </a:r>
            <a:r>
              <a:rPr lang="cs-CZ" dirty="0" err="1"/>
              <a:t>nepr</a:t>
            </a:r>
            <a:r>
              <a:rPr lang="cs-CZ" dirty="0"/>
              <a:t>.)</a:t>
            </a:r>
          </a:p>
          <a:p>
            <a:r>
              <a:rPr lang="cs-CZ" dirty="0"/>
              <a:t>17.–20. dubna: VELIKONOCE (</a:t>
            </a:r>
            <a:r>
              <a:rPr lang="cs-CZ" dirty="0" err="1"/>
              <a:t>pr</a:t>
            </a:r>
            <a:r>
              <a:rPr lang="cs-CZ" dirty="0"/>
              <a:t>.)</a:t>
            </a:r>
          </a:p>
          <a:p>
            <a:r>
              <a:rPr lang="cs-CZ" dirty="0"/>
              <a:t>1. května: SVÁTEK PRÁCE</a:t>
            </a:r>
          </a:p>
          <a:p>
            <a:r>
              <a:rPr lang="cs-CZ" dirty="0"/>
              <a:t>24. května: RAMAZAN BAJRAM (</a:t>
            </a:r>
            <a:r>
              <a:rPr lang="cs-CZ" dirty="0" err="1"/>
              <a:t>isl</a:t>
            </a:r>
            <a:r>
              <a:rPr lang="cs-CZ" dirty="0"/>
              <a:t>.)</a:t>
            </a:r>
          </a:p>
          <a:p>
            <a:r>
              <a:rPr lang="cs-CZ" dirty="0"/>
              <a:t>31. července: KURBAN BAJRAM (</a:t>
            </a:r>
            <a:r>
              <a:rPr lang="cs-CZ" dirty="0" err="1"/>
              <a:t>isl</a:t>
            </a:r>
            <a:r>
              <a:rPr lang="cs-CZ" dirty="0"/>
              <a:t>.)</a:t>
            </a:r>
          </a:p>
          <a:p>
            <a:r>
              <a:rPr lang="cs-CZ" dirty="0"/>
              <a:t>28. září: JOM KIPUR (žid.)</a:t>
            </a:r>
          </a:p>
          <a:p>
            <a:r>
              <a:rPr lang="cs-CZ" dirty="0"/>
              <a:t>11. listopadu: KONEC 1. SVĚTOVÉ VÁLKY</a:t>
            </a:r>
          </a:p>
          <a:p>
            <a:r>
              <a:rPr lang="cs-CZ" dirty="0"/>
              <a:t>25. prosince: VÁNOCE (</a:t>
            </a:r>
            <a:r>
              <a:rPr lang="cs-CZ" dirty="0" err="1"/>
              <a:t>nepr</a:t>
            </a:r>
            <a:r>
              <a:rPr lang="cs-CZ" dirty="0"/>
              <a:t>.)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404065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933DB71-DCEA-4F07-B18F-35DE4F3324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Božić</a:t>
            </a:r>
            <a:r>
              <a:rPr lang="cs-CZ" dirty="0"/>
              <a:t> – pravoslavné Vánoce (7. ledna)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46F7D99-7B39-4937-9416-B7D272CA2C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6týdenní půst</a:t>
            </a:r>
          </a:p>
          <a:p>
            <a:r>
              <a:rPr lang="cs-CZ" dirty="0" err="1"/>
              <a:t>Badnji</a:t>
            </a:r>
            <a:r>
              <a:rPr lang="cs-CZ" dirty="0"/>
              <a:t> dan – poslední den půstu (6. ledna)</a:t>
            </a:r>
          </a:p>
          <a:p>
            <a:pPr lvl="1"/>
            <a:r>
              <a:rPr lang="cs-CZ" dirty="0"/>
              <a:t>PEČENICA – sele či jehně</a:t>
            </a:r>
          </a:p>
          <a:p>
            <a:pPr lvl="1"/>
            <a:r>
              <a:rPr lang="cs-CZ" dirty="0"/>
              <a:t>Zákaz drůbeže</a:t>
            </a:r>
          </a:p>
          <a:p>
            <a:pPr lvl="1"/>
            <a:r>
              <a:rPr lang="cs-CZ" dirty="0"/>
              <a:t>Vracení dluhů a půjčených věcí</a:t>
            </a:r>
          </a:p>
          <a:p>
            <a:pPr lvl="1"/>
            <a:endParaRPr lang="cs-CZ" dirty="0"/>
          </a:p>
          <a:p>
            <a:endParaRPr lang="cs-CZ" dirty="0"/>
          </a:p>
        </p:txBody>
      </p:sp>
      <p:pic>
        <p:nvPicPr>
          <p:cNvPr id="5" name="Obrázek 4" descr="Obsah obrázku spotřebič, staré, trouba, špinavé&#10;&#10;Popis byl vytvořen automaticky">
            <a:extLst>
              <a:ext uri="{FF2B5EF4-FFF2-40B4-BE49-F238E27FC236}">
                <a16:creationId xmlns:a16="http://schemas.microsoft.com/office/drawing/2014/main" id="{90063F9E-AF49-4FB4-BFE9-679E7CDC42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1408" y="1690688"/>
            <a:ext cx="6096000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792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4443A16-9D67-437F-9943-5EF3788165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Badnje</a:t>
            </a:r>
            <a:r>
              <a:rPr lang="cs-CZ" dirty="0"/>
              <a:t> </a:t>
            </a:r>
            <a:r>
              <a:rPr lang="cs-CZ" dirty="0" err="1"/>
              <a:t>veče</a:t>
            </a:r>
            <a:r>
              <a:rPr lang="cs-CZ" dirty="0"/>
              <a:t> („štědrý večer“)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4E1FD5D-3056-4B86-B933-0735D2E79D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Do domu se vnáší BADNJAK</a:t>
            </a:r>
          </a:p>
          <a:p>
            <a:r>
              <a:rPr lang="cs-CZ" dirty="0"/>
              <a:t>„</a:t>
            </a:r>
            <a:r>
              <a:rPr lang="cs-CZ" dirty="0" err="1"/>
              <a:t>Dobar</a:t>
            </a:r>
            <a:r>
              <a:rPr lang="cs-CZ" dirty="0"/>
              <a:t> dan, </a:t>
            </a:r>
            <a:r>
              <a:rPr lang="cs-CZ" dirty="0" err="1"/>
              <a:t>badnjače</a:t>
            </a:r>
            <a:r>
              <a:rPr lang="cs-CZ" dirty="0"/>
              <a:t>“</a:t>
            </a:r>
          </a:p>
          <a:p>
            <a:r>
              <a:rPr lang="cs-CZ" dirty="0"/>
              <a:t>Slouží jako vánoční stromek</a:t>
            </a:r>
          </a:p>
          <a:p>
            <a:r>
              <a:rPr lang="cs-CZ" dirty="0"/>
              <a:t>Sláma – symbol Kristova narození </a:t>
            </a:r>
          </a:p>
        </p:txBody>
      </p:sp>
      <p:pic>
        <p:nvPicPr>
          <p:cNvPr id="5" name="Obrázek 4" descr="Obsah obrázku zelenina&#10;&#10;Popis byl vytvořen automaticky">
            <a:extLst>
              <a:ext uri="{FF2B5EF4-FFF2-40B4-BE49-F238E27FC236}">
                <a16:creationId xmlns:a16="http://schemas.microsoft.com/office/drawing/2014/main" id="{49FA2627-F96B-4080-A4C3-E60239B7F2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9684" y="1557573"/>
            <a:ext cx="7155040" cy="4775989"/>
          </a:xfrm>
          <a:prstGeom prst="rect">
            <a:avLst/>
          </a:prstGeom>
        </p:spPr>
      </p:pic>
      <p:pic>
        <p:nvPicPr>
          <p:cNvPr id="9" name="Obrázek 8" descr="Obsah obrázku interiér, patro, osoba, skupina&#10;&#10;Popis byl vytvořen automaticky">
            <a:extLst>
              <a:ext uri="{FF2B5EF4-FFF2-40B4-BE49-F238E27FC236}">
                <a16:creationId xmlns:a16="http://schemas.microsoft.com/office/drawing/2014/main" id="{56CFA2C3-E4B6-4B42-9205-AE1B56D6AC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5404" y="1614868"/>
            <a:ext cx="5943600" cy="406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940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377BE01-3FDD-4D06-BC11-DC633D0B43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Posna</a:t>
            </a:r>
            <a:r>
              <a:rPr lang="cs-CZ" dirty="0"/>
              <a:t> </a:t>
            </a:r>
            <a:r>
              <a:rPr lang="cs-CZ" dirty="0" err="1"/>
              <a:t>trpeza</a:t>
            </a:r>
            <a:r>
              <a:rPr lang="cs-CZ" dirty="0"/>
              <a:t> (postní hostina)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240E150-7D88-4798-804D-28BB5DC6EC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Sušené papriky plněné zeleninou</a:t>
            </a:r>
          </a:p>
          <a:p>
            <a:r>
              <a:rPr lang="cs-CZ" dirty="0"/>
              <a:t>Postní </a:t>
            </a:r>
            <a:r>
              <a:rPr lang="cs-CZ" dirty="0" err="1"/>
              <a:t>sarma</a:t>
            </a:r>
            <a:endParaRPr lang="cs-CZ" dirty="0"/>
          </a:p>
          <a:p>
            <a:r>
              <a:rPr lang="cs-CZ" dirty="0"/>
              <a:t>Postní fazole</a:t>
            </a:r>
          </a:p>
          <a:p>
            <a:r>
              <a:rPr lang="cs-CZ" dirty="0"/>
              <a:t>Pita se zelím, bramborami či ořechy</a:t>
            </a:r>
          </a:p>
          <a:p>
            <a:r>
              <a:rPr lang="cs-CZ" dirty="0"/>
              <a:t>Huspenina z bobů</a:t>
            </a:r>
          </a:p>
          <a:p>
            <a:r>
              <a:rPr lang="cs-CZ" dirty="0"/>
              <a:t>Ryby</a:t>
            </a:r>
          </a:p>
          <a:p>
            <a:r>
              <a:rPr lang="cs-CZ" dirty="0"/>
              <a:t>Bramborový salát</a:t>
            </a:r>
          </a:p>
          <a:p>
            <a:r>
              <a:rPr lang="cs-CZ" dirty="0"/>
              <a:t>Kompoty</a:t>
            </a:r>
          </a:p>
          <a:p>
            <a:r>
              <a:rPr lang="cs-CZ" dirty="0"/>
              <a:t>Štrůdly</a:t>
            </a:r>
          </a:p>
          <a:p>
            <a:r>
              <a:rPr lang="cs-CZ" dirty="0"/>
              <a:t>Koláče</a:t>
            </a:r>
          </a:p>
        </p:txBody>
      </p:sp>
      <p:pic>
        <p:nvPicPr>
          <p:cNvPr id="5" name="Obrázek 4" descr="Obsah obrázku jídlo, talíř, interiér, několik&#10;&#10;Popis byl vytvořen automaticky">
            <a:extLst>
              <a:ext uri="{FF2B5EF4-FFF2-40B4-BE49-F238E27FC236}">
                <a16:creationId xmlns:a16="http://schemas.microsoft.com/office/drawing/2014/main" id="{E4A9458A-03FD-41CC-9A6B-C9865BC7B2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286000"/>
            <a:ext cx="6096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704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69729F8-B868-40E9-984B-50DAE249D9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Boží hod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3073BFD-9F02-4182-982D-6E7996F918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Vánoční chléb (</a:t>
            </a:r>
            <a:r>
              <a:rPr lang="cs-CZ" dirty="0" err="1"/>
              <a:t>božićni</a:t>
            </a:r>
            <a:r>
              <a:rPr lang="cs-CZ" dirty="0"/>
              <a:t> </a:t>
            </a:r>
            <a:r>
              <a:rPr lang="cs-CZ" dirty="0" err="1"/>
              <a:t>hleb</a:t>
            </a:r>
            <a:r>
              <a:rPr lang="cs-CZ" dirty="0"/>
              <a:t> – </a:t>
            </a:r>
            <a:r>
              <a:rPr lang="cs-CZ" dirty="0" err="1"/>
              <a:t>česnica</a:t>
            </a:r>
            <a:r>
              <a:rPr lang="cs-CZ" dirty="0"/>
              <a:t>)</a:t>
            </a:r>
          </a:p>
          <a:p>
            <a:pPr lvl="1"/>
            <a:r>
              <a:rPr lang="cs-CZ" dirty="0"/>
              <a:t>Zdobený symboly</a:t>
            </a:r>
          </a:p>
          <a:p>
            <a:pPr lvl="1"/>
            <a:r>
              <a:rPr lang="cs-CZ" dirty="0"/>
              <a:t>Zapečená mince</a:t>
            </a:r>
          </a:p>
          <a:p>
            <a:r>
              <a:rPr lang="cs-CZ" dirty="0" err="1"/>
              <a:t>Pečenica</a:t>
            </a:r>
            <a:endParaRPr lang="cs-CZ" dirty="0"/>
          </a:p>
          <a:p>
            <a:r>
              <a:rPr lang="cs-CZ" dirty="0" err="1"/>
              <a:t>Čorba</a:t>
            </a:r>
            <a:endParaRPr lang="cs-CZ" dirty="0"/>
          </a:p>
          <a:p>
            <a:r>
              <a:rPr lang="cs-CZ" dirty="0" err="1"/>
              <a:t>Sarma</a:t>
            </a:r>
            <a:endParaRPr lang="cs-CZ" dirty="0"/>
          </a:p>
          <a:p>
            <a:r>
              <a:rPr lang="cs-CZ" dirty="0"/>
              <a:t>Pita</a:t>
            </a:r>
          </a:p>
          <a:p>
            <a:r>
              <a:rPr lang="cs-CZ" dirty="0"/>
              <a:t>Cukroví</a:t>
            </a:r>
          </a:p>
          <a:p>
            <a:endParaRPr lang="cs-CZ" dirty="0"/>
          </a:p>
        </p:txBody>
      </p:sp>
      <p:pic>
        <p:nvPicPr>
          <p:cNvPr id="4" name="Zástupný obsah 4" descr="Obsah obrázku interiér, chléb&#10;&#10;Popis byl vytvořen automaticky">
            <a:extLst>
              <a:ext uri="{FF2B5EF4-FFF2-40B4-BE49-F238E27FC236}">
                <a16:creationId xmlns:a16="http://schemas.microsoft.com/office/drawing/2014/main" id="{5484A4C9-21A8-45F2-BCCD-52D6ADE8F9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2415" y="1238534"/>
            <a:ext cx="4869585" cy="3429000"/>
          </a:xfrm>
          <a:prstGeom prst="rect">
            <a:avLst/>
          </a:prstGeom>
        </p:spPr>
      </p:pic>
      <p:pic>
        <p:nvPicPr>
          <p:cNvPr id="6" name="Obrázek 5" descr="Obsah obrázku oranžová&#10;&#10;Popis byl vytvořen automaticky">
            <a:extLst>
              <a:ext uri="{FF2B5EF4-FFF2-40B4-BE49-F238E27FC236}">
                <a16:creationId xmlns:a16="http://schemas.microsoft.com/office/drawing/2014/main" id="{036AD593-EF03-4643-B17B-2D56C394E1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7843" y="1238534"/>
            <a:ext cx="5164157" cy="3429000"/>
          </a:xfrm>
          <a:prstGeom prst="rect">
            <a:avLst/>
          </a:prstGeom>
        </p:spPr>
      </p:pic>
      <p:pic>
        <p:nvPicPr>
          <p:cNvPr id="7" name="Zástupný obsah 8" descr="Obsah obrázku talíř, jídlo, bílá, těstoviny&#10;&#10;Popis byl vytvořen automaticky">
            <a:extLst>
              <a:ext uri="{FF2B5EF4-FFF2-40B4-BE49-F238E27FC236}">
                <a16:creationId xmlns:a16="http://schemas.microsoft.com/office/drawing/2014/main" id="{8AAC197B-352D-4B7B-98F5-309C4069D1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44" y="1230436"/>
            <a:ext cx="5181555" cy="3437098"/>
          </a:xfrm>
          <a:prstGeom prst="rect">
            <a:avLst/>
          </a:prstGeom>
        </p:spPr>
      </p:pic>
      <p:pic>
        <p:nvPicPr>
          <p:cNvPr id="9" name="Obrázek 8" descr="Obsah obrázku jídlo, mouka, zavřít&#10;&#10;Popis byl vytvořen automaticky">
            <a:extLst>
              <a:ext uri="{FF2B5EF4-FFF2-40B4-BE49-F238E27FC236}">
                <a16:creationId xmlns:a16="http://schemas.microsoft.com/office/drawing/2014/main" id="{9C7F4B01-F131-419A-973F-C103B0E96DD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4432" y="1287368"/>
            <a:ext cx="4430977" cy="3323233"/>
          </a:xfrm>
          <a:prstGeom prst="rect">
            <a:avLst/>
          </a:prstGeom>
        </p:spPr>
      </p:pic>
      <p:pic>
        <p:nvPicPr>
          <p:cNvPr id="11" name="Obrázek 10" descr="Obsah obrázku jídlo, sladký, dezert&#10;&#10;Popis byl vytvořen automaticky">
            <a:extLst>
              <a:ext uri="{FF2B5EF4-FFF2-40B4-BE49-F238E27FC236}">
                <a16:creationId xmlns:a16="http://schemas.microsoft.com/office/drawing/2014/main" id="{74575210-A267-42D6-9781-D6DDF20CC34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43" y="1226203"/>
            <a:ext cx="4869584" cy="3652188"/>
          </a:xfrm>
          <a:prstGeom prst="rect">
            <a:avLst/>
          </a:prstGeom>
        </p:spPr>
      </p:pic>
      <p:pic>
        <p:nvPicPr>
          <p:cNvPr id="15" name="Obrázek 14" descr="Obsah obrázku jídlo, talíř, mísa, polévka&#10;&#10;Popis byl vytvořen automaticky">
            <a:extLst>
              <a:ext uri="{FF2B5EF4-FFF2-40B4-BE49-F238E27FC236}">
                <a16:creationId xmlns:a16="http://schemas.microsoft.com/office/drawing/2014/main" id="{8889D190-D8B2-4977-A878-DC6279CDE70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42" y="1226203"/>
            <a:ext cx="4762500" cy="357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615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F1578FA-827A-4BE2-9FC7-0A637D79B6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Vertepaši</a:t>
            </a:r>
            <a:r>
              <a:rPr lang="cs-CZ" dirty="0"/>
              <a:t> (Tři králové)</a:t>
            </a:r>
          </a:p>
        </p:txBody>
      </p:sp>
      <p:pic>
        <p:nvPicPr>
          <p:cNvPr id="14" name="Zástupný obsah 13" descr="Obsah obrázku text, osoba, vojenská uniforma, stojící&#10;&#10;Popis byl vytvořen automaticky">
            <a:extLst>
              <a:ext uri="{FF2B5EF4-FFF2-40B4-BE49-F238E27FC236}">
                <a16:creationId xmlns:a16="http://schemas.microsoft.com/office/drawing/2014/main" id="{46D03C32-FE2D-4F1B-9F30-62396F78C4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90688"/>
            <a:ext cx="7616588" cy="4874616"/>
          </a:xfrm>
        </p:spPr>
      </p:pic>
    </p:spTree>
    <p:extLst>
      <p:ext uri="{BB962C8B-B14F-4D97-AF65-F5344CB8AC3E}">
        <p14:creationId xmlns:p14="http://schemas.microsoft.com/office/powerpoint/2010/main" val="22704380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D550829-2FB5-4DE8-85CA-B0AB9A9BA4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Vánoční rituál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E457947-6969-439A-9AE8-BEA6F52966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Zapálení kadidla</a:t>
            </a:r>
          </a:p>
          <a:p>
            <a:r>
              <a:rPr lang="cs-CZ" dirty="0"/>
              <a:t>Kropení chleba vínem</a:t>
            </a:r>
          </a:p>
          <a:p>
            <a:r>
              <a:rPr lang="cs-CZ" dirty="0"/>
              <a:t>Modlení vestoje</a:t>
            </a:r>
          </a:p>
          <a:p>
            <a:r>
              <a:rPr lang="cs-CZ" dirty="0"/>
              <a:t>Lámání chleba</a:t>
            </a:r>
          </a:p>
          <a:p>
            <a:r>
              <a:rPr lang="cs-CZ" dirty="0"/>
              <a:t>Obcházení stolu</a:t>
            </a:r>
          </a:p>
          <a:p>
            <a:r>
              <a:rPr lang="cs-CZ" dirty="0"/>
              <a:t>Obcházení domu s kadidlem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34D45FE2-4F18-45A7-97DF-D9AD03E11818}"/>
              </a:ext>
            </a:extLst>
          </p:cNvPr>
          <p:cNvSpPr txBox="1"/>
          <p:nvPr/>
        </p:nvSpPr>
        <p:spPr>
          <a:xfrm>
            <a:off x="6714699" y="1037230"/>
            <a:ext cx="44355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dirty="0"/>
              <a:t>Mir </a:t>
            </a:r>
            <a:r>
              <a:rPr lang="cs-CZ" sz="4000" dirty="0" err="1"/>
              <a:t>božiji</a:t>
            </a:r>
            <a:r>
              <a:rPr lang="cs-CZ" sz="4000" dirty="0"/>
              <a:t>!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074785AB-7358-4323-A7A4-1AB4ADF945E6}"/>
              </a:ext>
            </a:extLst>
          </p:cNvPr>
          <p:cNvSpPr txBox="1"/>
          <p:nvPr/>
        </p:nvSpPr>
        <p:spPr>
          <a:xfrm>
            <a:off x="7672316" y="1855388"/>
            <a:ext cx="44355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dirty="0" err="1"/>
              <a:t>Hristos</a:t>
            </a:r>
            <a:r>
              <a:rPr lang="cs-CZ" sz="4000" dirty="0"/>
              <a:t> se </a:t>
            </a:r>
            <a:r>
              <a:rPr lang="cs-CZ" sz="4000" dirty="0" err="1"/>
              <a:t>rodi</a:t>
            </a:r>
            <a:r>
              <a:rPr lang="cs-CZ" sz="4000" dirty="0"/>
              <a:t>!</a:t>
            </a:r>
          </a:p>
        </p:txBody>
      </p:sp>
      <p:pic>
        <p:nvPicPr>
          <p:cNvPr id="7" name="Obrázek 6" descr="Obsah obrázku text, malování, oltář&#10;&#10;Popis byl vytvořen automaticky">
            <a:extLst>
              <a:ext uri="{FF2B5EF4-FFF2-40B4-BE49-F238E27FC236}">
                <a16:creationId xmlns:a16="http://schemas.microsoft.com/office/drawing/2014/main" id="{8FC81A97-D5CF-4338-986A-B84AB645DE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5516" y="3083346"/>
            <a:ext cx="4845523" cy="2422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715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2189DB9-EA97-48B6-9460-89CB822109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Vaskrs</a:t>
            </a:r>
            <a:r>
              <a:rPr lang="cs-CZ" dirty="0"/>
              <a:t> (pravoslavné Velikonoce)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743BA35-8703-4C9A-9F4D-2DA54E8E4F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17.–20. dubna 2020</a:t>
            </a:r>
          </a:p>
          <a:p>
            <a:r>
              <a:rPr lang="cs-CZ" dirty="0"/>
              <a:t>VELKÝ PÁTEK</a:t>
            </a:r>
          </a:p>
          <a:p>
            <a:pPr lvl="1"/>
            <a:r>
              <a:rPr lang="cs-CZ" dirty="0"/>
              <a:t>Večerní bohoslužba s </a:t>
            </a:r>
            <a:r>
              <a:rPr lang="cs-CZ" dirty="0" err="1"/>
              <a:t>plaštanicí</a:t>
            </a:r>
            <a:endParaRPr lang="cs-CZ" dirty="0"/>
          </a:p>
        </p:txBody>
      </p:sp>
      <p:pic>
        <p:nvPicPr>
          <p:cNvPr id="5" name="Obrázek 4" descr="Obsah obrázku text, interiér, box, kontejner&#10;&#10;Popis byl vytvořen automaticky">
            <a:extLst>
              <a:ext uri="{FF2B5EF4-FFF2-40B4-BE49-F238E27FC236}">
                <a16:creationId xmlns:a16="http://schemas.microsoft.com/office/drawing/2014/main" id="{3BF716DB-48F0-43CA-8C0A-C2DEF48513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7905" y="1382268"/>
            <a:ext cx="5853407" cy="399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747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</TotalTime>
  <Words>597</Words>
  <Application>Microsoft Office PowerPoint</Application>
  <PresentationFormat>Širokoúhlá obrazovka</PresentationFormat>
  <Paragraphs>119</Paragraphs>
  <Slides>17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Motiv Office</vt:lpstr>
      <vt:lpstr>Současné Srbsko</vt:lpstr>
      <vt:lpstr>Svátky 2020</vt:lpstr>
      <vt:lpstr>Božić – pravoslavné Vánoce (7. ledna)</vt:lpstr>
      <vt:lpstr>Badnje veče („štědrý večer“)</vt:lpstr>
      <vt:lpstr>Posna trpeza (postní hostina)</vt:lpstr>
      <vt:lpstr>Boží hod</vt:lpstr>
      <vt:lpstr>Vertepaši (Tři králové)</vt:lpstr>
      <vt:lpstr>Vánoční rituál</vt:lpstr>
      <vt:lpstr>Vaskrs (pravoslavné Velikonoce)</vt:lpstr>
      <vt:lpstr>Barvení vajec</vt:lpstr>
      <vt:lpstr>SLAVA (krsna slava, krsno ime)</vt:lpstr>
      <vt:lpstr>SLAVSKÝ STŮL</vt:lpstr>
      <vt:lpstr>JOM KIPUR (Den smíření)</vt:lpstr>
      <vt:lpstr>RAMAZAN BAJRAM (eid-al-fitr)</vt:lpstr>
      <vt:lpstr>KURBAN BAJRAM (svátek oběti)</vt:lpstr>
      <vt:lpstr>SVĚTSKÉ SVÁTKY</vt:lpstr>
      <vt:lpstr>VÝZNAMNÉ DNY (pracovní)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Současné Srbsko</dc:title>
  <dc:creator>Pavel Pilch</dc:creator>
  <cp:lastModifiedBy>Pavel Pilch</cp:lastModifiedBy>
  <cp:revision>2</cp:revision>
  <dcterms:created xsi:type="dcterms:W3CDTF">2020-12-07T07:45:04Z</dcterms:created>
  <dcterms:modified xsi:type="dcterms:W3CDTF">2020-12-07T11:22:46Z</dcterms:modified>
</cp:coreProperties>
</file>