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273" r:id="rId24"/>
    <p:sldId id="274" r:id="rId25"/>
    <p:sldId id="27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AE33C-F633-40C8-BF0C-300B2ACD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38AA07-EDCB-4ACB-B714-82E5E07DC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37621F-8ABC-41D2-B60E-EADCF66B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806508-960C-465F-8A81-9C0AE505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7C25EA-5702-443D-9492-B6E1AEC3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35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4C2CC-87ED-4B1F-A3D6-739FBD6F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82E66D-404A-4AC2-BC5F-AED2706D1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62C944-294A-4FF4-9EB6-08191333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595307-0EBB-4754-97C3-A4A96AC3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7F0EAA-1816-4A1D-B459-902A130D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03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26DBAF-5552-485D-B0F5-464E58188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D8059B-89FA-44EB-B70C-707314FAF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C8C170-6297-4F72-949F-D197B55C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6594BB-C137-438A-A9EB-06C38B71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6387F8-A056-4EA1-BFD0-1BB713C6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4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161B37-3A66-4B13-8014-EFDF13ABC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A0C78-F982-4D60-89FB-FCD49DFE0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D78CD0-C3B2-4B2B-9194-FF62C684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AE073D-ECAA-445A-89F8-4E3EF7A9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F46BB9-938A-4B92-8834-17F0CCDD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0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667F7-C8B7-4947-8A84-BF622CB0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B1ACB0-4D88-4621-A985-96D6F8E55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8DB7F6-73AD-481E-BE9B-8DE73E55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CB88EB-C19E-4077-8755-C32CCDDF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09E9C7-0BA7-4AF9-A88D-19F00D54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40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7834A-E910-4860-BB78-8FE9FD0C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29CBB-C67A-4F46-B32E-2134E2F70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54CF1E-071C-4860-B935-6B5CC48BE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248DB6-AA31-4843-86A8-14382D92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310D3F-0E8E-4096-A5E7-EB742AD2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A8A17B-641C-4EBD-9AA1-9BDB3E88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18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957EB-41F2-4E2C-9506-B05928C4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A50389-2802-44C4-9783-53A21228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AA7A89-2A3A-42AC-A3C5-A58EDD50A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99CDF1-7A9C-4B40-AD3F-BBB9C9B25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8FC53A-CF66-4A77-A8F8-3B34EC3906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0A05C1F-42A3-4F9B-B25D-B4E2667F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48C034C-1A1D-4332-B86C-BF1888D1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5BD456-3495-4FB4-A23E-A68E6773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90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314F9-7CBA-4F15-B1FE-D323D7EE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C95869-B99F-49C8-84F4-1CB7A9FC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285006-2B89-421B-95DF-2C969CD5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DA6701-9287-4765-8CF0-5AB3B428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49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9853BB8-A194-4D04-9466-A3D2DD45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15B7BF-BA36-4BEA-BF47-8170FB22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CCD51A-B908-4406-AEDA-0C47F01D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46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E6AFB-9AB9-4A88-AA83-BA81AFC0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314A0-2050-49EB-8EFA-8CE30BBF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0B7C9F-F324-4C8F-8CFA-4D3DF0999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7D432D-7D33-4686-A459-1F62CE44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44D54C-37B8-45AE-BC8F-A6CF8614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D02A6E-B5DA-4F61-B67D-374E3D8D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00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4ADA1-801E-4338-BD10-8878D2B0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E5F4C3-9C8B-4598-9A23-C679BA141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B5E19-49A2-4F00-B320-15DA8FB2F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851C79-9D8B-4463-953F-80DB0FE6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11A55E-BAF1-4B27-BEED-CCAAF761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849279-49EF-4B64-8F91-28B791F0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50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B065A2-7FA1-4E27-B040-CFAE2408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C8B6F-BDEF-4A26-957E-8029A1AA8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71F77E-6E4D-4A07-903B-3093AB323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05B26-A1D6-462D-9328-8FE9829FFF42}" type="datetimeFigureOut">
              <a:rPr lang="cs-CZ" smtClean="0"/>
              <a:t>26. 10. 2020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FF83B9-B7BB-4C57-9780-6266B0943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1FB0C3-CFED-4A59-85EF-A5F1220BE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8DE85-5F1D-402C-9155-6DC9C2ACD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26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.jpg"/><Relationship Id="rId7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E6ED3-500C-401A-80DB-85EC77C81F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Zeměpis Srbska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C39F83-91CF-418F-9AD2-AE888ECEE1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Současné Srbsko</a:t>
            </a:r>
          </a:p>
          <a:p>
            <a:r>
              <a:rPr lang="cs-CZ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7572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Ibar</a:t>
            </a:r>
            <a:endParaRPr lang="cs-CZ" dirty="0"/>
          </a:p>
        </p:txBody>
      </p:sp>
      <p:pic>
        <p:nvPicPr>
          <p:cNvPr id="7" name="Zástupný obsah 6" descr="Obsah obrázku hora, exteriér, příroda, tráva&#10;&#10;Popis byl vytvořen automaticky">
            <a:extLst>
              <a:ext uri="{FF2B5EF4-FFF2-40B4-BE49-F238E27FC236}">
                <a16:creationId xmlns:a16="http://schemas.microsoft.com/office/drawing/2014/main" id="{2CB9DC76-85D0-4F48-B20E-0FACEE97D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78" y="1834267"/>
            <a:ext cx="6700443" cy="5023733"/>
          </a:xfrm>
        </p:spPr>
      </p:pic>
    </p:spTree>
    <p:extLst>
      <p:ext uri="{BB962C8B-B14F-4D97-AF65-F5344CB8AC3E}">
        <p14:creationId xmlns:p14="http://schemas.microsoft.com/office/powerpoint/2010/main" val="280722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Drina</a:t>
            </a:r>
          </a:p>
        </p:txBody>
      </p:sp>
      <p:pic>
        <p:nvPicPr>
          <p:cNvPr id="6" name="Zástupný obsah 5" descr="Obsah obrázku voda, exteriér, příroda, řeka&#10;&#10;Popis byl vytvořen automaticky">
            <a:extLst>
              <a:ext uri="{FF2B5EF4-FFF2-40B4-BE49-F238E27FC236}">
                <a16:creationId xmlns:a16="http://schemas.microsoft.com/office/drawing/2014/main" id="{B310730D-CEEE-441C-B5A9-A173D254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25" y="1321214"/>
            <a:ext cx="7564350" cy="5673263"/>
          </a:xfrm>
        </p:spPr>
      </p:pic>
    </p:spTree>
    <p:extLst>
      <p:ext uri="{BB962C8B-B14F-4D97-AF65-F5344CB8AC3E}">
        <p14:creationId xmlns:p14="http://schemas.microsoft.com/office/powerpoint/2010/main" val="407957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Sáva (Sava)</a:t>
            </a:r>
          </a:p>
        </p:txBody>
      </p:sp>
      <p:pic>
        <p:nvPicPr>
          <p:cNvPr id="7" name="Zástupný obsah 6" descr="Obsah obrázku exteriér, příroda, voda&#10;&#10;Popis byl vytvořen automaticky">
            <a:extLst>
              <a:ext uri="{FF2B5EF4-FFF2-40B4-BE49-F238E27FC236}">
                <a16:creationId xmlns:a16="http://schemas.microsoft.com/office/drawing/2014/main" id="{59E013DD-54F1-47AC-835B-9838E0234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17" y="1422909"/>
            <a:ext cx="8179903" cy="5435091"/>
          </a:xfrm>
        </p:spPr>
      </p:pic>
    </p:spTree>
    <p:extLst>
      <p:ext uri="{BB962C8B-B14F-4D97-AF65-F5344CB8AC3E}">
        <p14:creationId xmlns:p14="http://schemas.microsoft.com/office/powerpoint/2010/main" val="2120810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B84AF-10AD-4C7B-B172-26849EA3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Vodní plochy</a:t>
            </a:r>
          </a:p>
        </p:txBody>
      </p:sp>
      <p:pic>
        <p:nvPicPr>
          <p:cNvPr id="12" name="Zástupný obsah 11" descr="Obsah obrázku voda, loďka, exteriér, řeka&#10;&#10;Popis byl vytvořen automaticky">
            <a:extLst>
              <a:ext uri="{FF2B5EF4-FFF2-40B4-BE49-F238E27FC236}">
                <a16:creationId xmlns:a16="http://schemas.microsoft.com/office/drawing/2014/main" id="{15A140AD-5FD4-4FB8-9A5B-FE4CFBA0A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94" y="1690688"/>
            <a:ext cx="4456520" cy="3819874"/>
          </a:xfrm>
        </p:spPr>
      </p:pic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197AB5D1-A866-46CF-8ECC-9927D5BF4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5FC50164-A0A6-43A4-AEE6-5D7F3BE548AF}"/>
              </a:ext>
            </a:extLst>
          </p:cNvPr>
          <p:cNvSpPr/>
          <p:nvPr/>
        </p:nvSpPr>
        <p:spPr>
          <a:xfrm>
            <a:off x="4133088" y="2712704"/>
            <a:ext cx="883920" cy="371872"/>
          </a:xfrm>
          <a:custGeom>
            <a:avLst/>
            <a:gdLst>
              <a:gd name="connsiteX0" fmla="*/ 0 w 883920"/>
              <a:gd name="connsiteY0" fmla="*/ 48784 h 371872"/>
              <a:gd name="connsiteX1" fmla="*/ 195072 w 883920"/>
              <a:gd name="connsiteY1" fmla="*/ 54880 h 371872"/>
              <a:gd name="connsiteX2" fmla="*/ 213360 w 883920"/>
              <a:gd name="connsiteY2" fmla="*/ 60976 h 371872"/>
              <a:gd name="connsiteX3" fmla="*/ 243840 w 883920"/>
              <a:gd name="connsiteY3" fmla="*/ 67072 h 371872"/>
              <a:gd name="connsiteX4" fmla="*/ 329184 w 883920"/>
              <a:gd name="connsiteY4" fmla="*/ 73168 h 371872"/>
              <a:gd name="connsiteX5" fmla="*/ 384048 w 883920"/>
              <a:gd name="connsiteY5" fmla="*/ 103648 h 371872"/>
              <a:gd name="connsiteX6" fmla="*/ 402336 w 883920"/>
              <a:gd name="connsiteY6" fmla="*/ 115840 h 371872"/>
              <a:gd name="connsiteX7" fmla="*/ 420624 w 883920"/>
              <a:gd name="connsiteY7" fmla="*/ 128032 h 371872"/>
              <a:gd name="connsiteX8" fmla="*/ 426720 w 883920"/>
              <a:gd name="connsiteY8" fmla="*/ 146320 h 371872"/>
              <a:gd name="connsiteX9" fmla="*/ 438912 w 883920"/>
              <a:gd name="connsiteY9" fmla="*/ 164608 h 371872"/>
              <a:gd name="connsiteX10" fmla="*/ 469392 w 883920"/>
              <a:gd name="connsiteY10" fmla="*/ 207280 h 371872"/>
              <a:gd name="connsiteX11" fmla="*/ 475488 w 883920"/>
              <a:gd name="connsiteY11" fmla="*/ 231664 h 371872"/>
              <a:gd name="connsiteX12" fmla="*/ 481584 w 883920"/>
              <a:gd name="connsiteY12" fmla="*/ 262144 h 371872"/>
              <a:gd name="connsiteX13" fmla="*/ 493776 w 883920"/>
              <a:gd name="connsiteY13" fmla="*/ 298720 h 371872"/>
              <a:gd name="connsiteX14" fmla="*/ 505968 w 883920"/>
              <a:gd name="connsiteY14" fmla="*/ 317008 h 371872"/>
              <a:gd name="connsiteX15" fmla="*/ 512064 w 883920"/>
              <a:gd name="connsiteY15" fmla="*/ 353584 h 371872"/>
              <a:gd name="connsiteX16" fmla="*/ 548640 w 883920"/>
              <a:gd name="connsiteY16" fmla="*/ 365776 h 371872"/>
              <a:gd name="connsiteX17" fmla="*/ 566928 w 883920"/>
              <a:gd name="connsiteY17" fmla="*/ 371872 h 371872"/>
              <a:gd name="connsiteX18" fmla="*/ 621792 w 883920"/>
              <a:gd name="connsiteY18" fmla="*/ 365776 h 371872"/>
              <a:gd name="connsiteX19" fmla="*/ 646176 w 883920"/>
              <a:gd name="connsiteY19" fmla="*/ 335296 h 371872"/>
              <a:gd name="connsiteX20" fmla="*/ 658368 w 883920"/>
              <a:gd name="connsiteY20" fmla="*/ 268240 h 371872"/>
              <a:gd name="connsiteX21" fmla="*/ 664464 w 883920"/>
              <a:gd name="connsiteY21" fmla="*/ 176800 h 371872"/>
              <a:gd name="connsiteX22" fmla="*/ 676656 w 883920"/>
              <a:gd name="connsiteY22" fmla="*/ 140224 h 371872"/>
              <a:gd name="connsiteX23" fmla="*/ 694944 w 883920"/>
              <a:gd name="connsiteY23" fmla="*/ 128032 h 371872"/>
              <a:gd name="connsiteX24" fmla="*/ 719328 w 883920"/>
              <a:gd name="connsiteY24" fmla="*/ 91456 h 371872"/>
              <a:gd name="connsiteX25" fmla="*/ 725424 w 883920"/>
              <a:gd name="connsiteY25" fmla="*/ 73168 h 371872"/>
              <a:gd name="connsiteX26" fmla="*/ 780288 w 883920"/>
              <a:gd name="connsiteY26" fmla="*/ 42688 h 371872"/>
              <a:gd name="connsiteX27" fmla="*/ 804672 w 883920"/>
              <a:gd name="connsiteY27" fmla="*/ 30496 h 371872"/>
              <a:gd name="connsiteX28" fmla="*/ 859536 w 883920"/>
              <a:gd name="connsiteY28" fmla="*/ 6112 h 371872"/>
              <a:gd name="connsiteX29" fmla="*/ 883920 w 883920"/>
              <a:gd name="connsiteY29" fmla="*/ 16 h 37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3920" h="371872">
                <a:moveTo>
                  <a:pt x="0" y="48784"/>
                </a:moveTo>
                <a:cubicBezTo>
                  <a:pt x="65024" y="50816"/>
                  <a:pt x="130122" y="51169"/>
                  <a:pt x="195072" y="54880"/>
                </a:cubicBezTo>
                <a:cubicBezTo>
                  <a:pt x="201487" y="55247"/>
                  <a:pt x="207126" y="59418"/>
                  <a:pt x="213360" y="60976"/>
                </a:cubicBezTo>
                <a:cubicBezTo>
                  <a:pt x="223412" y="63489"/>
                  <a:pt x="233536" y="65987"/>
                  <a:pt x="243840" y="67072"/>
                </a:cubicBezTo>
                <a:cubicBezTo>
                  <a:pt x="272204" y="70058"/>
                  <a:pt x="300736" y="71136"/>
                  <a:pt x="329184" y="73168"/>
                </a:cubicBezTo>
                <a:cubicBezTo>
                  <a:pt x="361373" y="83898"/>
                  <a:pt x="342125" y="75700"/>
                  <a:pt x="384048" y="103648"/>
                </a:cubicBezTo>
                <a:lnTo>
                  <a:pt x="402336" y="115840"/>
                </a:lnTo>
                <a:lnTo>
                  <a:pt x="420624" y="128032"/>
                </a:lnTo>
                <a:cubicBezTo>
                  <a:pt x="422656" y="134128"/>
                  <a:pt x="423846" y="140573"/>
                  <a:pt x="426720" y="146320"/>
                </a:cubicBezTo>
                <a:cubicBezTo>
                  <a:pt x="429997" y="152873"/>
                  <a:pt x="434654" y="158646"/>
                  <a:pt x="438912" y="164608"/>
                </a:cubicBezTo>
                <a:cubicBezTo>
                  <a:pt x="476718" y="217537"/>
                  <a:pt x="440659" y="164181"/>
                  <a:pt x="469392" y="207280"/>
                </a:cubicBezTo>
                <a:cubicBezTo>
                  <a:pt x="471424" y="215408"/>
                  <a:pt x="473671" y="223485"/>
                  <a:pt x="475488" y="231664"/>
                </a:cubicBezTo>
                <a:cubicBezTo>
                  <a:pt x="477736" y="241778"/>
                  <a:pt x="478858" y="252148"/>
                  <a:pt x="481584" y="262144"/>
                </a:cubicBezTo>
                <a:cubicBezTo>
                  <a:pt x="484965" y="274543"/>
                  <a:pt x="486647" y="288027"/>
                  <a:pt x="493776" y="298720"/>
                </a:cubicBezTo>
                <a:lnTo>
                  <a:pt x="505968" y="317008"/>
                </a:lnTo>
                <a:cubicBezTo>
                  <a:pt x="508000" y="329200"/>
                  <a:pt x="503925" y="344282"/>
                  <a:pt x="512064" y="353584"/>
                </a:cubicBezTo>
                <a:cubicBezTo>
                  <a:pt x="520527" y="363256"/>
                  <a:pt x="536448" y="361712"/>
                  <a:pt x="548640" y="365776"/>
                </a:cubicBezTo>
                <a:lnTo>
                  <a:pt x="566928" y="371872"/>
                </a:lnTo>
                <a:cubicBezTo>
                  <a:pt x="585216" y="369840"/>
                  <a:pt x="603941" y="370239"/>
                  <a:pt x="621792" y="365776"/>
                </a:cubicBezTo>
                <a:cubicBezTo>
                  <a:pt x="640243" y="361163"/>
                  <a:pt x="642310" y="350761"/>
                  <a:pt x="646176" y="335296"/>
                </a:cubicBezTo>
                <a:cubicBezTo>
                  <a:pt x="650436" y="318256"/>
                  <a:pt x="655651" y="284545"/>
                  <a:pt x="658368" y="268240"/>
                </a:cubicBezTo>
                <a:cubicBezTo>
                  <a:pt x="660400" y="237760"/>
                  <a:pt x="660144" y="207041"/>
                  <a:pt x="664464" y="176800"/>
                </a:cubicBezTo>
                <a:cubicBezTo>
                  <a:pt x="666281" y="164078"/>
                  <a:pt x="665963" y="147353"/>
                  <a:pt x="676656" y="140224"/>
                </a:cubicBezTo>
                <a:lnTo>
                  <a:pt x="694944" y="128032"/>
                </a:lnTo>
                <a:cubicBezTo>
                  <a:pt x="709439" y="84548"/>
                  <a:pt x="688886" y="137119"/>
                  <a:pt x="719328" y="91456"/>
                </a:cubicBezTo>
                <a:cubicBezTo>
                  <a:pt x="722892" y="86109"/>
                  <a:pt x="720880" y="77712"/>
                  <a:pt x="725424" y="73168"/>
                </a:cubicBezTo>
                <a:cubicBezTo>
                  <a:pt x="755125" y="43467"/>
                  <a:pt x="753458" y="54186"/>
                  <a:pt x="780288" y="42688"/>
                </a:cubicBezTo>
                <a:cubicBezTo>
                  <a:pt x="788641" y="39108"/>
                  <a:pt x="796782" y="35005"/>
                  <a:pt x="804672" y="30496"/>
                </a:cubicBezTo>
                <a:cubicBezTo>
                  <a:pt x="845246" y="7311"/>
                  <a:pt x="795675" y="27399"/>
                  <a:pt x="859536" y="6112"/>
                </a:cubicBezTo>
                <a:cubicBezTo>
                  <a:pt x="879752" y="-627"/>
                  <a:pt x="871398" y="16"/>
                  <a:pt x="883920" y="16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C54603-DB29-49F0-ADBB-86957FC694A2}"/>
              </a:ext>
            </a:extLst>
          </p:cNvPr>
          <p:cNvSpPr txBox="1"/>
          <p:nvPr/>
        </p:nvSpPr>
        <p:spPr>
          <a:xfrm>
            <a:off x="2438400" y="897937"/>
            <a:ext cx="49377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Palić</a:t>
            </a:r>
            <a:endParaRPr lang="cs-CZ" sz="1100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8AEA165-9CB5-4704-A22A-310E3055BC89}"/>
              </a:ext>
            </a:extLst>
          </p:cNvPr>
          <p:cNvSpPr txBox="1"/>
          <p:nvPr/>
        </p:nvSpPr>
        <p:spPr>
          <a:xfrm>
            <a:off x="4349707" y="2446962"/>
            <a:ext cx="612437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Đerdap</a:t>
            </a:r>
            <a:endParaRPr lang="cs-CZ" sz="1100" b="1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B8AD89B-A7FF-4FC6-B2F6-FB5881F36E50}"/>
              </a:ext>
            </a:extLst>
          </p:cNvPr>
          <p:cNvSpPr/>
          <p:nvPr/>
        </p:nvSpPr>
        <p:spPr>
          <a:xfrm>
            <a:off x="4870704" y="5510562"/>
            <a:ext cx="146304" cy="14652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354C872-983A-4191-A8F8-0299730B5C62}"/>
              </a:ext>
            </a:extLst>
          </p:cNvPr>
          <p:cNvSpPr txBox="1"/>
          <p:nvPr/>
        </p:nvSpPr>
        <p:spPr>
          <a:xfrm>
            <a:off x="5136514" y="5453020"/>
            <a:ext cx="733934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Vlasinsko</a:t>
            </a:r>
            <a:r>
              <a:rPr lang="cs-CZ" sz="1100" b="1" dirty="0"/>
              <a:t> jezero</a:t>
            </a:r>
          </a:p>
        </p:txBody>
      </p:sp>
      <p:pic>
        <p:nvPicPr>
          <p:cNvPr id="17" name="Obrázek 16" descr="Obsah obrázku tráva, voda, jezero, exteriér&#10;&#10;Popis byl vytvořen automaticky">
            <a:extLst>
              <a:ext uri="{FF2B5EF4-FFF2-40B4-BE49-F238E27FC236}">
                <a16:creationId xmlns:a16="http://schemas.microsoft.com/office/drawing/2014/main" id="{48D0C66D-584E-443F-AB70-DF0FF07C5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94" y="1674876"/>
            <a:ext cx="4464304" cy="3348228"/>
          </a:xfrm>
          <a:prstGeom prst="rect">
            <a:avLst/>
          </a:prstGeom>
        </p:spPr>
      </p:pic>
      <p:pic>
        <p:nvPicPr>
          <p:cNvPr id="19" name="Obrázek 18" descr="Obsah obrázku hora, příroda, exteriér, kopec&#10;&#10;Popis byl vytvořen automaticky">
            <a:extLst>
              <a:ext uri="{FF2B5EF4-FFF2-40B4-BE49-F238E27FC236}">
                <a16:creationId xmlns:a16="http://schemas.microsoft.com/office/drawing/2014/main" id="{546E8118-DFBD-4269-87E5-753FA7754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10" y="1674876"/>
            <a:ext cx="4466121" cy="3348228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AC65E1D6-66E1-4AAE-AD12-5D5B9AF65679}"/>
              </a:ext>
            </a:extLst>
          </p:cNvPr>
          <p:cNvSpPr/>
          <p:nvPr/>
        </p:nvSpPr>
        <p:spPr>
          <a:xfrm>
            <a:off x="1798320" y="3724656"/>
            <a:ext cx="103632" cy="1097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714DBE6-D9A5-4A24-9C01-439385DBE378}"/>
              </a:ext>
            </a:extLst>
          </p:cNvPr>
          <p:cNvSpPr txBox="1"/>
          <p:nvPr/>
        </p:nvSpPr>
        <p:spPr>
          <a:xfrm>
            <a:off x="969244" y="3648715"/>
            <a:ext cx="655531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Perućac</a:t>
            </a:r>
            <a:endParaRPr lang="cs-CZ" sz="1100" b="1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78FD9190-B698-4EF8-8022-8A156F4CDF90}"/>
              </a:ext>
            </a:extLst>
          </p:cNvPr>
          <p:cNvSpPr/>
          <p:nvPr/>
        </p:nvSpPr>
        <p:spPr>
          <a:xfrm>
            <a:off x="3124565" y="5138928"/>
            <a:ext cx="176784" cy="17678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36EC996-DC20-4E64-9358-55A0BD9311FE}"/>
              </a:ext>
            </a:extLst>
          </p:cNvPr>
          <p:cNvSpPr txBox="1"/>
          <p:nvPr/>
        </p:nvSpPr>
        <p:spPr>
          <a:xfrm>
            <a:off x="2986045" y="5379757"/>
            <a:ext cx="750803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Gazivode</a:t>
            </a:r>
            <a:endParaRPr lang="cs-CZ" sz="1100" b="1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1D601C13-4644-4884-86E7-90BDA95D1672}"/>
              </a:ext>
            </a:extLst>
          </p:cNvPr>
          <p:cNvSpPr/>
          <p:nvPr/>
        </p:nvSpPr>
        <p:spPr>
          <a:xfrm>
            <a:off x="2286000" y="737616"/>
            <a:ext cx="152400" cy="152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1" name="Obrázek 30" descr="Obsah obrázku voda, loďka, exteriér, velké&#10;&#10;Popis byl vytvořen automaticky">
            <a:extLst>
              <a:ext uri="{FF2B5EF4-FFF2-40B4-BE49-F238E27FC236}">
                <a16:creationId xmlns:a16="http://schemas.microsoft.com/office/drawing/2014/main" id="{4ABC95C0-68DA-4D6B-8F08-A4A91F5C0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45" y="1674876"/>
            <a:ext cx="5048086" cy="32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5" grpId="0" animBg="1"/>
      <p:bldP spid="20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6827E-40B9-4D99-86F9-430A4EAB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Klima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F2C4B5CA-3550-42E8-93A1-58E9DA53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C8FFE660-CD6A-4CAC-BA4C-98E857D49362}"/>
              </a:ext>
            </a:extLst>
          </p:cNvPr>
          <p:cNvSpPr/>
          <p:nvPr/>
        </p:nvSpPr>
        <p:spPr>
          <a:xfrm>
            <a:off x="-48768" y="1617702"/>
            <a:ext cx="7656576" cy="1040154"/>
          </a:xfrm>
          <a:custGeom>
            <a:avLst/>
            <a:gdLst>
              <a:gd name="connsiteX0" fmla="*/ 0 w 7656576"/>
              <a:gd name="connsiteY0" fmla="*/ 436650 h 1040154"/>
              <a:gd name="connsiteX1" fmla="*/ 414528 w 7656576"/>
              <a:gd name="connsiteY1" fmla="*/ 448842 h 1040154"/>
              <a:gd name="connsiteX2" fmla="*/ 432816 w 7656576"/>
              <a:gd name="connsiteY2" fmla="*/ 454938 h 1040154"/>
              <a:gd name="connsiteX3" fmla="*/ 481584 w 7656576"/>
              <a:gd name="connsiteY3" fmla="*/ 467130 h 1040154"/>
              <a:gd name="connsiteX4" fmla="*/ 627888 w 7656576"/>
              <a:gd name="connsiteY4" fmla="*/ 479322 h 1040154"/>
              <a:gd name="connsiteX5" fmla="*/ 664464 w 7656576"/>
              <a:gd name="connsiteY5" fmla="*/ 491514 h 1040154"/>
              <a:gd name="connsiteX6" fmla="*/ 688848 w 7656576"/>
              <a:gd name="connsiteY6" fmla="*/ 503706 h 1040154"/>
              <a:gd name="connsiteX7" fmla="*/ 743712 w 7656576"/>
              <a:gd name="connsiteY7" fmla="*/ 509802 h 1040154"/>
              <a:gd name="connsiteX8" fmla="*/ 792480 w 7656576"/>
              <a:gd name="connsiteY8" fmla="*/ 521994 h 1040154"/>
              <a:gd name="connsiteX9" fmla="*/ 835152 w 7656576"/>
              <a:gd name="connsiteY9" fmla="*/ 534186 h 1040154"/>
              <a:gd name="connsiteX10" fmla="*/ 877824 w 7656576"/>
              <a:gd name="connsiteY10" fmla="*/ 540282 h 1040154"/>
              <a:gd name="connsiteX11" fmla="*/ 926592 w 7656576"/>
              <a:gd name="connsiteY11" fmla="*/ 552474 h 1040154"/>
              <a:gd name="connsiteX12" fmla="*/ 944880 w 7656576"/>
              <a:gd name="connsiteY12" fmla="*/ 558570 h 1040154"/>
              <a:gd name="connsiteX13" fmla="*/ 975360 w 7656576"/>
              <a:gd name="connsiteY13" fmla="*/ 564666 h 1040154"/>
              <a:gd name="connsiteX14" fmla="*/ 1011936 w 7656576"/>
              <a:gd name="connsiteY14" fmla="*/ 576858 h 1040154"/>
              <a:gd name="connsiteX15" fmla="*/ 1078992 w 7656576"/>
              <a:gd name="connsiteY15" fmla="*/ 601242 h 1040154"/>
              <a:gd name="connsiteX16" fmla="*/ 1103376 w 7656576"/>
              <a:gd name="connsiteY16" fmla="*/ 607338 h 1040154"/>
              <a:gd name="connsiteX17" fmla="*/ 1121664 w 7656576"/>
              <a:gd name="connsiteY17" fmla="*/ 613434 h 1040154"/>
              <a:gd name="connsiteX18" fmla="*/ 1170432 w 7656576"/>
              <a:gd name="connsiteY18" fmla="*/ 625626 h 1040154"/>
              <a:gd name="connsiteX19" fmla="*/ 1231392 w 7656576"/>
              <a:gd name="connsiteY19" fmla="*/ 650010 h 1040154"/>
              <a:gd name="connsiteX20" fmla="*/ 1255776 w 7656576"/>
              <a:gd name="connsiteY20" fmla="*/ 656106 h 1040154"/>
              <a:gd name="connsiteX21" fmla="*/ 1280160 w 7656576"/>
              <a:gd name="connsiteY21" fmla="*/ 668298 h 1040154"/>
              <a:gd name="connsiteX22" fmla="*/ 1316736 w 7656576"/>
              <a:gd name="connsiteY22" fmla="*/ 680490 h 1040154"/>
              <a:gd name="connsiteX23" fmla="*/ 1335024 w 7656576"/>
              <a:gd name="connsiteY23" fmla="*/ 686586 h 1040154"/>
              <a:gd name="connsiteX24" fmla="*/ 1383792 w 7656576"/>
              <a:gd name="connsiteY24" fmla="*/ 698778 h 1040154"/>
              <a:gd name="connsiteX25" fmla="*/ 1402080 w 7656576"/>
              <a:gd name="connsiteY25" fmla="*/ 704874 h 1040154"/>
              <a:gd name="connsiteX26" fmla="*/ 1432560 w 7656576"/>
              <a:gd name="connsiteY26" fmla="*/ 710970 h 1040154"/>
              <a:gd name="connsiteX27" fmla="*/ 1475232 w 7656576"/>
              <a:gd name="connsiteY27" fmla="*/ 723162 h 1040154"/>
              <a:gd name="connsiteX28" fmla="*/ 1499616 w 7656576"/>
              <a:gd name="connsiteY28" fmla="*/ 729258 h 1040154"/>
              <a:gd name="connsiteX29" fmla="*/ 1524000 w 7656576"/>
              <a:gd name="connsiteY29" fmla="*/ 741450 h 1040154"/>
              <a:gd name="connsiteX30" fmla="*/ 1566672 w 7656576"/>
              <a:gd name="connsiteY30" fmla="*/ 753642 h 1040154"/>
              <a:gd name="connsiteX31" fmla="*/ 1584960 w 7656576"/>
              <a:gd name="connsiteY31" fmla="*/ 759738 h 1040154"/>
              <a:gd name="connsiteX32" fmla="*/ 1627632 w 7656576"/>
              <a:gd name="connsiteY32" fmla="*/ 765834 h 1040154"/>
              <a:gd name="connsiteX33" fmla="*/ 1652016 w 7656576"/>
              <a:gd name="connsiteY33" fmla="*/ 771930 h 1040154"/>
              <a:gd name="connsiteX34" fmla="*/ 1688592 w 7656576"/>
              <a:gd name="connsiteY34" fmla="*/ 778026 h 1040154"/>
              <a:gd name="connsiteX35" fmla="*/ 1731264 w 7656576"/>
              <a:gd name="connsiteY35" fmla="*/ 790218 h 1040154"/>
              <a:gd name="connsiteX36" fmla="*/ 1755648 w 7656576"/>
              <a:gd name="connsiteY36" fmla="*/ 796314 h 1040154"/>
              <a:gd name="connsiteX37" fmla="*/ 1792224 w 7656576"/>
              <a:gd name="connsiteY37" fmla="*/ 808506 h 1040154"/>
              <a:gd name="connsiteX38" fmla="*/ 1816608 w 7656576"/>
              <a:gd name="connsiteY38" fmla="*/ 814602 h 1040154"/>
              <a:gd name="connsiteX39" fmla="*/ 1847088 w 7656576"/>
              <a:gd name="connsiteY39" fmla="*/ 820698 h 1040154"/>
              <a:gd name="connsiteX40" fmla="*/ 1865376 w 7656576"/>
              <a:gd name="connsiteY40" fmla="*/ 826794 h 1040154"/>
              <a:gd name="connsiteX41" fmla="*/ 1944624 w 7656576"/>
              <a:gd name="connsiteY41" fmla="*/ 832890 h 1040154"/>
              <a:gd name="connsiteX42" fmla="*/ 1999488 w 7656576"/>
              <a:gd name="connsiteY42" fmla="*/ 845082 h 1040154"/>
              <a:gd name="connsiteX43" fmla="*/ 2023872 w 7656576"/>
              <a:gd name="connsiteY43" fmla="*/ 851178 h 1040154"/>
              <a:gd name="connsiteX44" fmla="*/ 2060448 w 7656576"/>
              <a:gd name="connsiteY44" fmla="*/ 857274 h 1040154"/>
              <a:gd name="connsiteX45" fmla="*/ 2139696 w 7656576"/>
              <a:gd name="connsiteY45" fmla="*/ 881658 h 1040154"/>
              <a:gd name="connsiteX46" fmla="*/ 2231136 w 7656576"/>
              <a:gd name="connsiteY46" fmla="*/ 899946 h 1040154"/>
              <a:gd name="connsiteX47" fmla="*/ 2249424 w 7656576"/>
              <a:gd name="connsiteY47" fmla="*/ 906042 h 1040154"/>
              <a:gd name="connsiteX48" fmla="*/ 2273808 w 7656576"/>
              <a:gd name="connsiteY48" fmla="*/ 912138 h 1040154"/>
              <a:gd name="connsiteX49" fmla="*/ 2310384 w 7656576"/>
              <a:gd name="connsiteY49" fmla="*/ 918234 h 1040154"/>
              <a:gd name="connsiteX50" fmla="*/ 2334768 w 7656576"/>
              <a:gd name="connsiteY50" fmla="*/ 924330 h 1040154"/>
              <a:gd name="connsiteX51" fmla="*/ 2365248 w 7656576"/>
              <a:gd name="connsiteY51" fmla="*/ 930426 h 1040154"/>
              <a:gd name="connsiteX52" fmla="*/ 2389632 w 7656576"/>
              <a:gd name="connsiteY52" fmla="*/ 936522 h 1040154"/>
              <a:gd name="connsiteX53" fmla="*/ 2438400 w 7656576"/>
              <a:gd name="connsiteY53" fmla="*/ 942618 h 1040154"/>
              <a:gd name="connsiteX54" fmla="*/ 2493264 w 7656576"/>
              <a:gd name="connsiteY54" fmla="*/ 954810 h 1040154"/>
              <a:gd name="connsiteX55" fmla="*/ 2584704 w 7656576"/>
              <a:gd name="connsiteY55" fmla="*/ 960906 h 1040154"/>
              <a:gd name="connsiteX56" fmla="*/ 2627376 w 7656576"/>
              <a:gd name="connsiteY56" fmla="*/ 967002 h 1040154"/>
              <a:gd name="connsiteX57" fmla="*/ 2694432 w 7656576"/>
              <a:gd name="connsiteY57" fmla="*/ 973098 h 1040154"/>
              <a:gd name="connsiteX58" fmla="*/ 2749296 w 7656576"/>
              <a:gd name="connsiteY58" fmla="*/ 985290 h 1040154"/>
              <a:gd name="connsiteX59" fmla="*/ 2822448 w 7656576"/>
              <a:gd name="connsiteY59" fmla="*/ 997482 h 1040154"/>
              <a:gd name="connsiteX60" fmla="*/ 2865120 w 7656576"/>
              <a:gd name="connsiteY60" fmla="*/ 1003578 h 1040154"/>
              <a:gd name="connsiteX61" fmla="*/ 3054096 w 7656576"/>
              <a:gd name="connsiteY61" fmla="*/ 1009674 h 1040154"/>
              <a:gd name="connsiteX62" fmla="*/ 3200400 w 7656576"/>
              <a:gd name="connsiteY62" fmla="*/ 1015770 h 1040154"/>
              <a:gd name="connsiteX63" fmla="*/ 3517392 w 7656576"/>
              <a:gd name="connsiteY63" fmla="*/ 1027962 h 1040154"/>
              <a:gd name="connsiteX64" fmla="*/ 3560064 w 7656576"/>
              <a:gd name="connsiteY64" fmla="*/ 1034058 h 1040154"/>
              <a:gd name="connsiteX65" fmla="*/ 3688080 w 7656576"/>
              <a:gd name="connsiteY65" fmla="*/ 1040154 h 1040154"/>
              <a:gd name="connsiteX66" fmla="*/ 3962400 w 7656576"/>
              <a:gd name="connsiteY66" fmla="*/ 1034058 h 1040154"/>
              <a:gd name="connsiteX67" fmla="*/ 3992880 w 7656576"/>
              <a:gd name="connsiteY67" fmla="*/ 1021866 h 1040154"/>
              <a:gd name="connsiteX68" fmla="*/ 4017264 w 7656576"/>
              <a:gd name="connsiteY68" fmla="*/ 1015770 h 1040154"/>
              <a:gd name="connsiteX69" fmla="*/ 4084320 w 7656576"/>
              <a:gd name="connsiteY69" fmla="*/ 991386 h 1040154"/>
              <a:gd name="connsiteX70" fmla="*/ 4120896 w 7656576"/>
              <a:gd name="connsiteY70" fmla="*/ 979194 h 1040154"/>
              <a:gd name="connsiteX71" fmla="*/ 4157472 w 7656576"/>
              <a:gd name="connsiteY71" fmla="*/ 960906 h 1040154"/>
              <a:gd name="connsiteX72" fmla="*/ 4181856 w 7656576"/>
              <a:gd name="connsiteY72" fmla="*/ 930426 h 1040154"/>
              <a:gd name="connsiteX73" fmla="*/ 4194048 w 7656576"/>
              <a:gd name="connsiteY73" fmla="*/ 912138 h 1040154"/>
              <a:gd name="connsiteX74" fmla="*/ 4230624 w 7656576"/>
              <a:gd name="connsiteY74" fmla="*/ 875562 h 1040154"/>
              <a:gd name="connsiteX75" fmla="*/ 4261104 w 7656576"/>
              <a:gd name="connsiteY75" fmla="*/ 838986 h 1040154"/>
              <a:gd name="connsiteX76" fmla="*/ 4273296 w 7656576"/>
              <a:gd name="connsiteY76" fmla="*/ 820698 h 1040154"/>
              <a:gd name="connsiteX77" fmla="*/ 4291584 w 7656576"/>
              <a:gd name="connsiteY77" fmla="*/ 796314 h 1040154"/>
              <a:gd name="connsiteX78" fmla="*/ 4334256 w 7656576"/>
              <a:gd name="connsiteY78" fmla="*/ 759738 h 1040154"/>
              <a:gd name="connsiteX79" fmla="*/ 4346448 w 7656576"/>
              <a:gd name="connsiteY79" fmla="*/ 741450 h 1040154"/>
              <a:gd name="connsiteX80" fmla="*/ 4383024 w 7656576"/>
              <a:gd name="connsiteY80" fmla="*/ 704874 h 1040154"/>
              <a:gd name="connsiteX81" fmla="*/ 4407408 w 7656576"/>
              <a:gd name="connsiteY81" fmla="*/ 680490 h 1040154"/>
              <a:gd name="connsiteX82" fmla="*/ 4425696 w 7656576"/>
              <a:gd name="connsiteY82" fmla="*/ 668298 h 1040154"/>
              <a:gd name="connsiteX83" fmla="*/ 4450080 w 7656576"/>
              <a:gd name="connsiteY83" fmla="*/ 650010 h 1040154"/>
              <a:gd name="connsiteX84" fmla="*/ 4474464 w 7656576"/>
              <a:gd name="connsiteY84" fmla="*/ 637818 h 1040154"/>
              <a:gd name="connsiteX85" fmla="*/ 4541520 w 7656576"/>
              <a:gd name="connsiteY85" fmla="*/ 601242 h 1040154"/>
              <a:gd name="connsiteX86" fmla="*/ 4565904 w 7656576"/>
              <a:gd name="connsiteY86" fmla="*/ 595146 h 1040154"/>
              <a:gd name="connsiteX87" fmla="*/ 4602480 w 7656576"/>
              <a:gd name="connsiteY87" fmla="*/ 576858 h 1040154"/>
              <a:gd name="connsiteX88" fmla="*/ 4620768 w 7656576"/>
              <a:gd name="connsiteY88" fmla="*/ 564666 h 1040154"/>
              <a:gd name="connsiteX89" fmla="*/ 4657344 w 7656576"/>
              <a:gd name="connsiteY89" fmla="*/ 552474 h 1040154"/>
              <a:gd name="connsiteX90" fmla="*/ 4693920 w 7656576"/>
              <a:gd name="connsiteY90" fmla="*/ 528090 h 1040154"/>
              <a:gd name="connsiteX91" fmla="*/ 4748784 w 7656576"/>
              <a:gd name="connsiteY91" fmla="*/ 485418 h 1040154"/>
              <a:gd name="connsiteX92" fmla="*/ 4785360 w 7656576"/>
              <a:gd name="connsiteY92" fmla="*/ 467130 h 1040154"/>
              <a:gd name="connsiteX93" fmla="*/ 4828032 w 7656576"/>
              <a:gd name="connsiteY93" fmla="*/ 436650 h 1040154"/>
              <a:gd name="connsiteX94" fmla="*/ 4858512 w 7656576"/>
              <a:gd name="connsiteY94" fmla="*/ 412266 h 1040154"/>
              <a:gd name="connsiteX95" fmla="*/ 4907280 w 7656576"/>
              <a:gd name="connsiteY95" fmla="*/ 387882 h 1040154"/>
              <a:gd name="connsiteX96" fmla="*/ 4931664 w 7656576"/>
              <a:gd name="connsiteY96" fmla="*/ 375690 h 1040154"/>
              <a:gd name="connsiteX97" fmla="*/ 4968240 w 7656576"/>
              <a:gd name="connsiteY97" fmla="*/ 363498 h 1040154"/>
              <a:gd name="connsiteX98" fmla="*/ 5035296 w 7656576"/>
              <a:gd name="connsiteY98" fmla="*/ 333018 h 1040154"/>
              <a:gd name="connsiteX99" fmla="*/ 5071872 w 7656576"/>
              <a:gd name="connsiteY99" fmla="*/ 326922 h 1040154"/>
              <a:gd name="connsiteX100" fmla="*/ 5102352 w 7656576"/>
              <a:gd name="connsiteY100" fmla="*/ 314730 h 1040154"/>
              <a:gd name="connsiteX101" fmla="*/ 5138928 w 7656576"/>
              <a:gd name="connsiteY101" fmla="*/ 308634 h 1040154"/>
              <a:gd name="connsiteX102" fmla="*/ 5175504 w 7656576"/>
              <a:gd name="connsiteY102" fmla="*/ 290346 h 1040154"/>
              <a:gd name="connsiteX103" fmla="*/ 5205984 w 7656576"/>
              <a:gd name="connsiteY103" fmla="*/ 278154 h 1040154"/>
              <a:gd name="connsiteX104" fmla="*/ 5242560 w 7656576"/>
              <a:gd name="connsiteY104" fmla="*/ 265962 h 1040154"/>
              <a:gd name="connsiteX105" fmla="*/ 5273040 w 7656576"/>
              <a:gd name="connsiteY105" fmla="*/ 259866 h 1040154"/>
              <a:gd name="connsiteX106" fmla="*/ 5297424 w 7656576"/>
              <a:gd name="connsiteY106" fmla="*/ 253770 h 1040154"/>
              <a:gd name="connsiteX107" fmla="*/ 5315712 w 7656576"/>
              <a:gd name="connsiteY107" fmla="*/ 241578 h 1040154"/>
              <a:gd name="connsiteX108" fmla="*/ 5364480 w 7656576"/>
              <a:gd name="connsiteY108" fmla="*/ 229386 h 1040154"/>
              <a:gd name="connsiteX109" fmla="*/ 5425440 w 7656576"/>
              <a:gd name="connsiteY109" fmla="*/ 198906 h 1040154"/>
              <a:gd name="connsiteX110" fmla="*/ 5449824 w 7656576"/>
              <a:gd name="connsiteY110" fmla="*/ 192810 h 1040154"/>
              <a:gd name="connsiteX111" fmla="*/ 5486400 w 7656576"/>
              <a:gd name="connsiteY111" fmla="*/ 180618 h 1040154"/>
              <a:gd name="connsiteX112" fmla="*/ 5516880 w 7656576"/>
              <a:gd name="connsiteY112" fmla="*/ 174522 h 1040154"/>
              <a:gd name="connsiteX113" fmla="*/ 5565648 w 7656576"/>
              <a:gd name="connsiteY113" fmla="*/ 162330 h 1040154"/>
              <a:gd name="connsiteX114" fmla="*/ 5596128 w 7656576"/>
              <a:gd name="connsiteY114" fmla="*/ 144042 h 1040154"/>
              <a:gd name="connsiteX115" fmla="*/ 5638800 w 7656576"/>
              <a:gd name="connsiteY115" fmla="*/ 131850 h 1040154"/>
              <a:gd name="connsiteX116" fmla="*/ 5687568 w 7656576"/>
              <a:gd name="connsiteY116" fmla="*/ 113562 h 1040154"/>
              <a:gd name="connsiteX117" fmla="*/ 5718048 w 7656576"/>
              <a:gd name="connsiteY117" fmla="*/ 107466 h 1040154"/>
              <a:gd name="connsiteX118" fmla="*/ 5754624 w 7656576"/>
              <a:gd name="connsiteY118" fmla="*/ 95274 h 1040154"/>
              <a:gd name="connsiteX119" fmla="*/ 5785104 w 7656576"/>
              <a:gd name="connsiteY119" fmla="*/ 89178 h 1040154"/>
              <a:gd name="connsiteX120" fmla="*/ 5839968 w 7656576"/>
              <a:gd name="connsiteY120" fmla="*/ 70890 h 1040154"/>
              <a:gd name="connsiteX121" fmla="*/ 5858256 w 7656576"/>
              <a:gd name="connsiteY121" fmla="*/ 64794 h 1040154"/>
              <a:gd name="connsiteX122" fmla="*/ 5882640 w 7656576"/>
              <a:gd name="connsiteY122" fmla="*/ 58698 h 1040154"/>
              <a:gd name="connsiteX123" fmla="*/ 5937504 w 7656576"/>
              <a:gd name="connsiteY123" fmla="*/ 40410 h 1040154"/>
              <a:gd name="connsiteX124" fmla="*/ 5961888 w 7656576"/>
              <a:gd name="connsiteY124" fmla="*/ 34314 h 1040154"/>
              <a:gd name="connsiteX125" fmla="*/ 6169152 w 7656576"/>
              <a:gd name="connsiteY125" fmla="*/ 22122 h 1040154"/>
              <a:gd name="connsiteX126" fmla="*/ 7363968 w 7656576"/>
              <a:gd name="connsiteY126" fmla="*/ 22122 h 1040154"/>
              <a:gd name="connsiteX127" fmla="*/ 7394448 w 7656576"/>
              <a:gd name="connsiteY127" fmla="*/ 28218 h 1040154"/>
              <a:gd name="connsiteX128" fmla="*/ 7656576 w 7656576"/>
              <a:gd name="connsiteY128" fmla="*/ 28218 h 104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7656576" h="1040154">
                <a:moveTo>
                  <a:pt x="0" y="436650"/>
                </a:moveTo>
                <a:cubicBezTo>
                  <a:pt x="36282" y="437390"/>
                  <a:pt x="316134" y="439897"/>
                  <a:pt x="414528" y="448842"/>
                </a:cubicBezTo>
                <a:cubicBezTo>
                  <a:pt x="420927" y="449424"/>
                  <a:pt x="426617" y="453247"/>
                  <a:pt x="432816" y="454938"/>
                </a:cubicBezTo>
                <a:cubicBezTo>
                  <a:pt x="448982" y="459347"/>
                  <a:pt x="464930" y="465280"/>
                  <a:pt x="481584" y="467130"/>
                </a:cubicBezTo>
                <a:cubicBezTo>
                  <a:pt x="566809" y="476599"/>
                  <a:pt x="518088" y="472002"/>
                  <a:pt x="627888" y="479322"/>
                </a:cubicBezTo>
                <a:cubicBezTo>
                  <a:pt x="640080" y="483386"/>
                  <a:pt x="652969" y="485767"/>
                  <a:pt x="664464" y="491514"/>
                </a:cubicBezTo>
                <a:cubicBezTo>
                  <a:pt x="672592" y="495578"/>
                  <a:pt x="679993" y="501663"/>
                  <a:pt x="688848" y="503706"/>
                </a:cubicBezTo>
                <a:cubicBezTo>
                  <a:pt x="706777" y="507844"/>
                  <a:pt x="725424" y="507770"/>
                  <a:pt x="743712" y="509802"/>
                </a:cubicBezTo>
                <a:cubicBezTo>
                  <a:pt x="785516" y="523737"/>
                  <a:pt x="733630" y="507282"/>
                  <a:pt x="792480" y="521994"/>
                </a:cubicBezTo>
                <a:cubicBezTo>
                  <a:pt x="827300" y="530699"/>
                  <a:pt x="793342" y="526584"/>
                  <a:pt x="835152" y="534186"/>
                </a:cubicBezTo>
                <a:cubicBezTo>
                  <a:pt x="849289" y="536756"/>
                  <a:pt x="863735" y="537464"/>
                  <a:pt x="877824" y="540282"/>
                </a:cubicBezTo>
                <a:cubicBezTo>
                  <a:pt x="894255" y="543568"/>
                  <a:pt x="910696" y="547175"/>
                  <a:pt x="926592" y="552474"/>
                </a:cubicBezTo>
                <a:cubicBezTo>
                  <a:pt x="932688" y="554506"/>
                  <a:pt x="938646" y="557012"/>
                  <a:pt x="944880" y="558570"/>
                </a:cubicBezTo>
                <a:cubicBezTo>
                  <a:pt x="954932" y="561083"/>
                  <a:pt x="965364" y="561940"/>
                  <a:pt x="975360" y="564666"/>
                </a:cubicBezTo>
                <a:cubicBezTo>
                  <a:pt x="987759" y="568047"/>
                  <a:pt x="1000004" y="572085"/>
                  <a:pt x="1011936" y="576858"/>
                </a:cubicBezTo>
                <a:cubicBezTo>
                  <a:pt x="1032136" y="584938"/>
                  <a:pt x="1058122" y="596025"/>
                  <a:pt x="1078992" y="601242"/>
                </a:cubicBezTo>
                <a:cubicBezTo>
                  <a:pt x="1087120" y="603274"/>
                  <a:pt x="1095320" y="605036"/>
                  <a:pt x="1103376" y="607338"/>
                </a:cubicBezTo>
                <a:cubicBezTo>
                  <a:pt x="1109555" y="609103"/>
                  <a:pt x="1115465" y="611743"/>
                  <a:pt x="1121664" y="613434"/>
                </a:cubicBezTo>
                <a:cubicBezTo>
                  <a:pt x="1137830" y="617843"/>
                  <a:pt x="1155445" y="618132"/>
                  <a:pt x="1170432" y="625626"/>
                </a:cubicBezTo>
                <a:cubicBezTo>
                  <a:pt x="1195658" y="638239"/>
                  <a:pt x="1201261" y="642477"/>
                  <a:pt x="1231392" y="650010"/>
                </a:cubicBezTo>
                <a:cubicBezTo>
                  <a:pt x="1239520" y="652042"/>
                  <a:pt x="1247931" y="653164"/>
                  <a:pt x="1255776" y="656106"/>
                </a:cubicBezTo>
                <a:cubicBezTo>
                  <a:pt x="1264285" y="659297"/>
                  <a:pt x="1271723" y="664923"/>
                  <a:pt x="1280160" y="668298"/>
                </a:cubicBezTo>
                <a:cubicBezTo>
                  <a:pt x="1292092" y="673071"/>
                  <a:pt x="1304544" y="676426"/>
                  <a:pt x="1316736" y="680490"/>
                </a:cubicBezTo>
                <a:cubicBezTo>
                  <a:pt x="1322832" y="682522"/>
                  <a:pt x="1328790" y="685028"/>
                  <a:pt x="1335024" y="686586"/>
                </a:cubicBezTo>
                <a:cubicBezTo>
                  <a:pt x="1351280" y="690650"/>
                  <a:pt x="1367896" y="693479"/>
                  <a:pt x="1383792" y="698778"/>
                </a:cubicBezTo>
                <a:cubicBezTo>
                  <a:pt x="1389888" y="700810"/>
                  <a:pt x="1395846" y="703316"/>
                  <a:pt x="1402080" y="704874"/>
                </a:cubicBezTo>
                <a:cubicBezTo>
                  <a:pt x="1412132" y="707387"/>
                  <a:pt x="1422446" y="708722"/>
                  <a:pt x="1432560" y="710970"/>
                </a:cubicBezTo>
                <a:cubicBezTo>
                  <a:pt x="1475438" y="720499"/>
                  <a:pt x="1439592" y="712979"/>
                  <a:pt x="1475232" y="723162"/>
                </a:cubicBezTo>
                <a:cubicBezTo>
                  <a:pt x="1483288" y="725464"/>
                  <a:pt x="1491771" y="726316"/>
                  <a:pt x="1499616" y="729258"/>
                </a:cubicBezTo>
                <a:cubicBezTo>
                  <a:pt x="1508125" y="732449"/>
                  <a:pt x="1515647" y="737870"/>
                  <a:pt x="1524000" y="741450"/>
                </a:cubicBezTo>
                <a:cubicBezTo>
                  <a:pt x="1538616" y="747714"/>
                  <a:pt x="1551205" y="749223"/>
                  <a:pt x="1566672" y="753642"/>
                </a:cubicBezTo>
                <a:cubicBezTo>
                  <a:pt x="1572851" y="755407"/>
                  <a:pt x="1578659" y="758478"/>
                  <a:pt x="1584960" y="759738"/>
                </a:cubicBezTo>
                <a:cubicBezTo>
                  <a:pt x="1599049" y="762556"/>
                  <a:pt x="1613495" y="763264"/>
                  <a:pt x="1627632" y="765834"/>
                </a:cubicBezTo>
                <a:cubicBezTo>
                  <a:pt x="1635875" y="767333"/>
                  <a:pt x="1643801" y="770287"/>
                  <a:pt x="1652016" y="771930"/>
                </a:cubicBezTo>
                <a:cubicBezTo>
                  <a:pt x="1664136" y="774354"/>
                  <a:pt x="1676472" y="775602"/>
                  <a:pt x="1688592" y="778026"/>
                </a:cubicBezTo>
                <a:cubicBezTo>
                  <a:pt x="1720354" y="784378"/>
                  <a:pt x="1704150" y="782471"/>
                  <a:pt x="1731264" y="790218"/>
                </a:cubicBezTo>
                <a:cubicBezTo>
                  <a:pt x="1739320" y="792520"/>
                  <a:pt x="1747623" y="793907"/>
                  <a:pt x="1755648" y="796314"/>
                </a:cubicBezTo>
                <a:cubicBezTo>
                  <a:pt x="1767958" y="800007"/>
                  <a:pt x="1779756" y="805389"/>
                  <a:pt x="1792224" y="808506"/>
                </a:cubicBezTo>
                <a:cubicBezTo>
                  <a:pt x="1800352" y="810538"/>
                  <a:pt x="1808429" y="812785"/>
                  <a:pt x="1816608" y="814602"/>
                </a:cubicBezTo>
                <a:cubicBezTo>
                  <a:pt x="1826722" y="816850"/>
                  <a:pt x="1837036" y="818185"/>
                  <a:pt x="1847088" y="820698"/>
                </a:cubicBezTo>
                <a:cubicBezTo>
                  <a:pt x="1853322" y="822256"/>
                  <a:pt x="1859000" y="825997"/>
                  <a:pt x="1865376" y="826794"/>
                </a:cubicBezTo>
                <a:cubicBezTo>
                  <a:pt x="1891665" y="830080"/>
                  <a:pt x="1918208" y="830858"/>
                  <a:pt x="1944624" y="832890"/>
                </a:cubicBezTo>
                <a:cubicBezTo>
                  <a:pt x="2004091" y="847757"/>
                  <a:pt x="1929836" y="829604"/>
                  <a:pt x="1999488" y="845082"/>
                </a:cubicBezTo>
                <a:cubicBezTo>
                  <a:pt x="2007667" y="846899"/>
                  <a:pt x="2015657" y="849535"/>
                  <a:pt x="2023872" y="851178"/>
                </a:cubicBezTo>
                <a:cubicBezTo>
                  <a:pt x="2035992" y="853602"/>
                  <a:pt x="2048404" y="854495"/>
                  <a:pt x="2060448" y="857274"/>
                </a:cubicBezTo>
                <a:cubicBezTo>
                  <a:pt x="2139440" y="875503"/>
                  <a:pt x="2068269" y="862611"/>
                  <a:pt x="2139696" y="881658"/>
                </a:cubicBezTo>
                <a:cubicBezTo>
                  <a:pt x="2244004" y="909473"/>
                  <a:pt x="2151420" y="882231"/>
                  <a:pt x="2231136" y="899946"/>
                </a:cubicBezTo>
                <a:cubicBezTo>
                  <a:pt x="2237409" y="901340"/>
                  <a:pt x="2243245" y="904277"/>
                  <a:pt x="2249424" y="906042"/>
                </a:cubicBezTo>
                <a:cubicBezTo>
                  <a:pt x="2257480" y="908344"/>
                  <a:pt x="2265593" y="910495"/>
                  <a:pt x="2273808" y="912138"/>
                </a:cubicBezTo>
                <a:cubicBezTo>
                  <a:pt x="2285928" y="914562"/>
                  <a:pt x="2298264" y="915810"/>
                  <a:pt x="2310384" y="918234"/>
                </a:cubicBezTo>
                <a:cubicBezTo>
                  <a:pt x="2318599" y="919877"/>
                  <a:pt x="2326589" y="922513"/>
                  <a:pt x="2334768" y="924330"/>
                </a:cubicBezTo>
                <a:cubicBezTo>
                  <a:pt x="2344882" y="926578"/>
                  <a:pt x="2355134" y="928178"/>
                  <a:pt x="2365248" y="930426"/>
                </a:cubicBezTo>
                <a:cubicBezTo>
                  <a:pt x="2373427" y="932243"/>
                  <a:pt x="2381368" y="935145"/>
                  <a:pt x="2389632" y="936522"/>
                </a:cubicBezTo>
                <a:cubicBezTo>
                  <a:pt x="2405792" y="939215"/>
                  <a:pt x="2422240" y="939925"/>
                  <a:pt x="2438400" y="942618"/>
                </a:cubicBezTo>
                <a:cubicBezTo>
                  <a:pt x="2468947" y="947709"/>
                  <a:pt x="2459378" y="951421"/>
                  <a:pt x="2493264" y="954810"/>
                </a:cubicBezTo>
                <a:cubicBezTo>
                  <a:pt x="2523660" y="957850"/>
                  <a:pt x="2554224" y="958874"/>
                  <a:pt x="2584704" y="960906"/>
                </a:cubicBezTo>
                <a:cubicBezTo>
                  <a:pt x="2598928" y="962938"/>
                  <a:pt x="2613095" y="965415"/>
                  <a:pt x="2627376" y="967002"/>
                </a:cubicBezTo>
                <a:cubicBezTo>
                  <a:pt x="2649683" y="969481"/>
                  <a:pt x="2672161" y="970314"/>
                  <a:pt x="2694432" y="973098"/>
                </a:cubicBezTo>
                <a:cubicBezTo>
                  <a:pt x="2729280" y="977454"/>
                  <a:pt x="2717972" y="979417"/>
                  <a:pt x="2749296" y="985290"/>
                </a:cubicBezTo>
                <a:cubicBezTo>
                  <a:pt x="2773593" y="989846"/>
                  <a:pt x="2797976" y="993986"/>
                  <a:pt x="2822448" y="997482"/>
                </a:cubicBezTo>
                <a:cubicBezTo>
                  <a:pt x="2836672" y="999514"/>
                  <a:pt x="2850771" y="1002823"/>
                  <a:pt x="2865120" y="1003578"/>
                </a:cubicBezTo>
                <a:cubicBezTo>
                  <a:pt x="2928058" y="1006891"/>
                  <a:pt x="2991113" y="1007384"/>
                  <a:pt x="3054096" y="1009674"/>
                </a:cubicBezTo>
                <a:lnTo>
                  <a:pt x="3200400" y="1015770"/>
                </a:lnTo>
                <a:cubicBezTo>
                  <a:pt x="3321307" y="1045997"/>
                  <a:pt x="3194528" y="1016221"/>
                  <a:pt x="3517392" y="1027962"/>
                </a:cubicBezTo>
                <a:cubicBezTo>
                  <a:pt x="3531751" y="1028484"/>
                  <a:pt x="3545732" y="1033034"/>
                  <a:pt x="3560064" y="1034058"/>
                </a:cubicBezTo>
                <a:cubicBezTo>
                  <a:pt x="3602676" y="1037102"/>
                  <a:pt x="3645408" y="1038122"/>
                  <a:pt x="3688080" y="1040154"/>
                </a:cubicBezTo>
                <a:cubicBezTo>
                  <a:pt x="3779520" y="1038122"/>
                  <a:pt x="3871102" y="1039536"/>
                  <a:pt x="3962400" y="1034058"/>
                </a:cubicBezTo>
                <a:cubicBezTo>
                  <a:pt x="3973323" y="1033403"/>
                  <a:pt x="3982499" y="1025326"/>
                  <a:pt x="3992880" y="1021866"/>
                </a:cubicBezTo>
                <a:cubicBezTo>
                  <a:pt x="4000828" y="1019217"/>
                  <a:pt x="4009239" y="1018177"/>
                  <a:pt x="4017264" y="1015770"/>
                </a:cubicBezTo>
                <a:cubicBezTo>
                  <a:pt x="4068088" y="1000523"/>
                  <a:pt x="4038615" y="1008006"/>
                  <a:pt x="4084320" y="991386"/>
                </a:cubicBezTo>
                <a:cubicBezTo>
                  <a:pt x="4096398" y="986994"/>
                  <a:pt x="4110203" y="986323"/>
                  <a:pt x="4120896" y="979194"/>
                </a:cubicBezTo>
                <a:cubicBezTo>
                  <a:pt x="4144531" y="963438"/>
                  <a:pt x="4132233" y="969319"/>
                  <a:pt x="4157472" y="960906"/>
                </a:cubicBezTo>
                <a:cubicBezTo>
                  <a:pt x="4169340" y="925303"/>
                  <a:pt x="4154282" y="958000"/>
                  <a:pt x="4181856" y="930426"/>
                </a:cubicBezTo>
                <a:cubicBezTo>
                  <a:pt x="4187037" y="925245"/>
                  <a:pt x="4189181" y="917614"/>
                  <a:pt x="4194048" y="912138"/>
                </a:cubicBezTo>
                <a:cubicBezTo>
                  <a:pt x="4205503" y="899251"/>
                  <a:pt x="4221060" y="889908"/>
                  <a:pt x="4230624" y="875562"/>
                </a:cubicBezTo>
                <a:cubicBezTo>
                  <a:pt x="4260894" y="830156"/>
                  <a:pt x="4221990" y="885923"/>
                  <a:pt x="4261104" y="838986"/>
                </a:cubicBezTo>
                <a:cubicBezTo>
                  <a:pt x="4265794" y="833358"/>
                  <a:pt x="4269038" y="826660"/>
                  <a:pt x="4273296" y="820698"/>
                </a:cubicBezTo>
                <a:cubicBezTo>
                  <a:pt x="4279201" y="812430"/>
                  <a:pt x="4284972" y="804028"/>
                  <a:pt x="4291584" y="796314"/>
                </a:cubicBezTo>
                <a:cubicBezTo>
                  <a:pt x="4331398" y="749864"/>
                  <a:pt x="4286073" y="807921"/>
                  <a:pt x="4334256" y="759738"/>
                </a:cubicBezTo>
                <a:cubicBezTo>
                  <a:pt x="4339437" y="754557"/>
                  <a:pt x="4341581" y="746926"/>
                  <a:pt x="4346448" y="741450"/>
                </a:cubicBezTo>
                <a:cubicBezTo>
                  <a:pt x="4357903" y="728563"/>
                  <a:pt x="4370832" y="717066"/>
                  <a:pt x="4383024" y="704874"/>
                </a:cubicBezTo>
                <a:cubicBezTo>
                  <a:pt x="4391152" y="696746"/>
                  <a:pt x="4397844" y="686866"/>
                  <a:pt x="4407408" y="680490"/>
                </a:cubicBezTo>
                <a:cubicBezTo>
                  <a:pt x="4413504" y="676426"/>
                  <a:pt x="4419734" y="672556"/>
                  <a:pt x="4425696" y="668298"/>
                </a:cubicBezTo>
                <a:cubicBezTo>
                  <a:pt x="4433964" y="662393"/>
                  <a:pt x="4441464" y="655395"/>
                  <a:pt x="4450080" y="650010"/>
                </a:cubicBezTo>
                <a:cubicBezTo>
                  <a:pt x="4457786" y="645194"/>
                  <a:pt x="4466574" y="642327"/>
                  <a:pt x="4474464" y="637818"/>
                </a:cubicBezTo>
                <a:cubicBezTo>
                  <a:pt x="4500429" y="622981"/>
                  <a:pt x="4504669" y="610455"/>
                  <a:pt x="4541520" y="601242"/>
                </a:cubicBezTo>
                <a:lnTo>
                  <a:pt x="4565904" y="595146"/>
                </a:lnTo>
                <a:cubicBezTo>
                  <a:pt x="4618315" y="560205"/>
                  <a:pt x="4552003" y="602097"/>
                  <a:pt x="4602480" y="576858"/>
                </a:cubicBezTo>
                <a:cubicBezTo>
                  <a:pt x="4609033" y="573581"/>
                  <a:pt x="4614073" y="567642"/>
                  <a:pt x="4620768" y="564666"/>
                </a:cubicBezTo>
                <a:cubicBezTo>
                  <a:pt x="4632512" y="559447"/>
                  <a:pt x="4646651" y="559603"/>
                  <a:pt x="4657344" y="552474"/>
                </a:cubicBezTo>
                <a:cubicBezTo>
                  <a:pt x="4669536" y="544346"/>
                  <a:pt x="4682354" y="537086"/>
                  <a:pt x="4693920" y="528090"/>
                </a:cubicBezTo>
                <a:cubicBezTo>
                  <a:pt x="4712208" y="513866"/>
                  <a:pt x="4726805" y="492744"/>
                  <a:pt x="4748784" y="485418"/>
                </a:cubicBezTo>
                <a:cubicBezTo>
                  <a:pt x="4774023" y="477005"/>
                  <a:pt x="4761725" y="482886"/>
                  <a:pt x="4785360" y="467130"/>
                </a:cubicBezTo>
                <a:cubicBezTo>
                  <a:pt x="4809169" y="431417"/>
                  <a:pt x="4782465" y="463990"/>
                  <a:pt x="4828032" y="436650"/>
                </a:cubicBezTo>
                <a:cubicBezTo>
                  <a:pt x="4839189" y="429956"/>
                  <a:pt x="4847431" y="419085"/>
                  <a:pt x="4858512" y="412266"/>
                </a:cubicBezTo>
                <a:cubicBezTo>
                  <a:pt x="4873991" y="402741"/>
                  <a:pt x="4891024" y="396010"/>
                  <a:pt x="4907280" y="387882"/>
                </a:cubicBezTo>
                <a:cubicBezTo>
                  <a:pt x="4915408" y="383818"/>
                  <a:pt x="4923043" y="378564"/>
                  <a:pt x="4931664" y="375690"/>
                </a:cubicBezTo>
                <a:cubicBezTo>
                  <a:pt x="4943856" y="371626"/>
                  <a:pt x="4956308" y="368271"/>
                  <a:pt x="4968240" y="363498"/>
                </a:cubicBezTo>
                <a:cubicBezTo>
                  <a:pt x="5008640" y="347338"/>
                  <a:pt x="4980569" y="349857"/>
                  <a:pt x="5035296" y="333018"/>
                </a:cubicBezTo>
                <a:cubicBezTo>
                  <a:pt x="5047110" y="329383"/>
                  <a:pt x="5059680" y="328954"/>
                  <a:pt x="5071872" y="326922"/>
                </a:cubicBezTo>
                <a:cubicBezTo>
                  <a:pt x="5082032" y="322858"/>
                  <a:pt x="5091795" y="317609"/>
                  <a:pt x="5102352" y="314730"/>
                </a:cubicBezTo>
                <a:cubicBezTo>
                  <a:pt x="5114277" y="311478"/>
                  <a:pt x="5127202" y="312543"/>
                  <a:pt x="5138928" y="308634"/>
                </a:cubicBezTo>
                <a:cubicBezTo>
                  <a:pt x="5151860" y="304323"/>
                  <a:pt x="5163095" y="295987"/>
                  <a:pt x="5175504" y="290346"/>
                </a:cubicBezTo>
                <a:cubicBezTo>
                  <a:pt x="5185466" y="285818"/>
                  <a:pt x="5195700" y="281894"/>
                  <a:pt x="5205984" y="278154"/>
                </a:cubicBezTo>
                <a:cubicBezTo>
                  <a:pt x="5218062" y="273762"/>
                  <a:pt x="5230161" y="269343"/>
                  <a:pt x="5242560" y="265962"/>
                </a:cubicBezTo>
                <a:cubicBezTo>
                  <a:pt x="5252556" y="263236"/>
                  <a:pt x="5262926" y="262114"/>
                  <a:pt x="5273040" y="259866"/>
                </a:cubicBezTo>
                <a:cubicBezTo>
                  <a:pt x="5281219" y="258049"/>
                  <a:pt x="5289296" y="255802"/>
                  <a:pt x="5297424" y="253770"/>
                </a:cubicBezTo>
                <a:cubicBezTo>
                  <a:pt x="5303520" y="249706"/>
                  <a:pt x="5308827" y="244082"/>
                  <a:pt x="5315712" y="241578"/>
                </a:cubicBezTo>
                <a:cubicBezTo>
                  <a:pt x="5331459" y="235852"/>
                  <a:pt x="5349493" y="236880"/>
                  <a:pt x="5364480" y="229386"/>
                </a:cubicBezTo>
                <a:cubicBezTo>
                  <a:pt x="5384800" y="219226"/>
                  <a:pt x="5403400" y="204416"/>
                  <a:pt x="5425440" y="198906"/>
                </a:cubicBezTo>
                <a:cubicBezTo>
                  <a:pt x="5433568" y="196874"/>
                  <a:pt x="5441799" y="195217"/>
                  <a:pt x="5449824" y="192810"/>
                </a:cubicBezTo>
                <a:cubicBezTo>
                  <a:pt x="5462134" y="189117"/>
                  <a:pt x="5474001" y="183999"/>
                  <a:pt x="5486400" y="180618"/>
                </a:cubicBezTo>
                <a:cubicBezTo>
                  <a:pt x="5496396" y="177892"/>
                  <a:pt x="5506784" y="176852"/>
                  <a:pt x="5516880" y="174522"/>
                </a:cubicBezTo>
                <a:cubicBezTo>
                  <a:pt x="5533207" y="170754"/>
                  <a:pt x="5549392" y="166394"/>
                  <a:pt x="5565648" y="162330"/>
                </a:cubicBezTo>
                <a:cubicBezTo>
                  <a:pt x="5575808" y="156234"/>
                  <a:pt x="5585191" y="148599"/>
                  <a:pt x="5596128" y="144042"/>
                </a:cubicBezTo>
                <a:cubicBezTo>
                  <a:pt x="5609783" y="138352"/>
                  <a:pt x="5624766" y="136528"/>
                  <a:pt x="5638800" y="131850"/>
                </a:cubicBezTo>
                <a:cubicBezTo>
                  <a:pt x="5655270" y="126360"/>
                  <a:pt x="5670974" y="118668"/>
                  <a:pt x="5687568" y="113562"/>
                </a:cubicBezTo>
                <a:cubicBezTo>
                  <a:pt x="5697471" y="110515"/>
                  <a:pt x="5708052" y="110192"/>
                  <a:pt x="5718048" y="107466"/>
                </a:cubicBezTo>
                <a:cubicBezTo>
                  <a:pt x="5730447" y="104085"/>
                  <a:pt x="5742225" y="98655"/>
                  <a:pt x="5754624" y="95274"/>
                </a:cubicBezTo>
                <a:cubicBezTo>
                  <a:pt x="5764620" y="92548"/>
                  <a:pt x="5775141" y="92024"/>
                  <a:pt x="5785104" y="89178"/>
                </a:cubicBezTo>
                <a:cubicBezTo>
                  <a:pt x="5803640" y="83882"/>
                  <a:pt x="5821680" y="76986"/>
                  <a:pt x="5839968" y="70890"/>
                </a:cubicBezTo>
                <a:cubicBezTo>
                  <a:pt x="5846064" y="68858"/>
                  <a:pt x="5852022" y="66352"/>
                  <a:pt x="5858256" y="64794"/>
                </a:cubicBezTo>
                <a:lnTo>
                  <a:pt x="5882640" y="58698"/>
                </a:lnTo>
                <a:cubicBezTo>
                  <a:pt x="5913067" y="38413"/>
                  <a:pt x="5890572" y="49796"/>
                  <a:pt x="5937504" y="40410"/>
                </a:cubicBezTo>
                <a:cubicBezTo>
                  <a:pt x="5945719" y="38767"/>
                  <a:pt x="5953607" y="35588"/>
                  <a:pt x="5961888" y="34314"/>
                </a:cubicBezTo>
                <a:cubicBezTo>
                  <a:pt x="6027719" y="24186"/>
                  <a:pt x="6107676" y="24581"/>
                  <a:pt x="6169152" y="22122"/>
                </a:cubicBezTo>
                <a:cubicBezTo>
                  <a:pt x="6603317" y="-21295"/>
                  <a:pt x="6262925" y="10593"/>
                  <a:pt x="7363968" y="22122"/>
                </a:cubicBezTo>
                <a:cubicBezTo>
                  <a:pt x="7374329" y="22230"/>
                  <a:pt x="7384089" y="28002"/>
                  <a:pt x="7394448" y="28218"/>
                </a:cubicBezTo>
                <a:cubicBezTo>
                  <a:pt x="7481805" y="30038"/>
                  <a:pt x="7569200" y="28218"/>
                  <a:pt x="7656576" y="28218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3DA6E3-4466-4355-9B4D-820307AEA01A}"/>
              </a:ext>
            </a:extLst>
          </p:cNvPr>
          <p:cNvSpPr txBox="1"/>
          <p:nvPr/>
        </p:nvSpPr>
        <p:spPr>
          <a:xfrm>
            <a:off x="765048" y="1065808"/>
            <a:ext cx="348081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STŘEDOEVROPSKÉ MÍRNÉ PÁSMO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4ED9C20-3D8D-4F57-A456-0D9A81D499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67000" y="5714873"/>
            <a:ext cx="2892552" cy="3139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1600" dirty="0"/>
              <a:t>STŘEDOMOŘSKÉ MÍRNÉ PÁSMO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3D835832-BFF3-4A3A-B75D-0C1E545C3B2F}"/>
              </a:ext>
            </a:extLst>
          </p:cNvPr>
          <p:cNvSpPr/>
          <p:nvPr/>
        </p:nvSpPr>
        <p:spPr>
          <a:xfrm>
            <a:off x="2121408" y="4169664"/>
            <a:ext cx="768096" cy="835152"/>
          </a:xfrm>
          <a:custGeom>
            <a:avLst/>
            <a:gdLst>
              <a:gd name="connsiteX0" fmla="*/ 42672 w 768096"/>
              <a:gd name="connsiteY0" fmla="*/ 6096 h 835152"/>
              <a:gd name="connsiteX1" fmla="*/ 48768 w 768096"/>
              <a:gd name="connsiteY1" fmla="*/ 109728 h 835152"/>
              <a:gd name="connsiteX2" fmla="*/ 67056 w 768096"/>
              <a:gd name="connsiteY2" fmla="*/ 140208 h 835152"/>
              <a:gd name="connsiteX3" fmla="*/ 91440 w 768096"/>
              <a:gd name="connsiteY3" fmla="*/ 182880 h 835152"/>
              <a:gd name="connsiteX4" fmla="*/ 121920 w 768096"/>
              <a:gd name="connsiteY4" fmla="*/ 231648 h 835152"/>
              <a:gd name="connsiteX5" fmla="*/ 146304 w 768096"/>
              <a:gd name="connsiteY5" fmla="*/ 256032 h 835152"/>
              <a:gd name="connsiteX6" fmla="*/ 158496 w 768096"/>
              <a:gd name="connsiteY6" fmla="*/ 274320 h 835152"/>
              <a:gd name="connsiteX7" fmla="*/ 195072 w 768096"/>
              <a:gd name="connsiteY7" fmla="*/ 304800 h 835152"/>
              <a:gd name="connsiteX8" fmla="*/ 213360 w 768096"/>
              <a:gd name="connsiteY8" fmla="*/ 329184 h 835152"/>
              <a:gd name="connsiteX9" fmla="*/ 225552 w 768096"/>
              <a:gd name="connsiteY9" fmla="*/ 347472 h 835152"/>
              <a:gd name="connsiteX10" fmla="*/ 243840 w 768096"/>
              <a:gd name="connsiteY10" fmla="*/ 359664 h 835152"/>
              <a:gd name="connsiteX11" fmla="*/ 280416 w 768096"/>
              <a:gd name="connsiteY11" fmla="*/ 384048 h 835152"/>
              <a:gd name="connsiteX12" fmla="*/ 310896 w 768096"/>
              <a:gd name="connsiteY12" fmla="*/ 414528 h 835152"/>
              <a:gd name="connsiteX13" fmla="*/ 323088 w 768096"/>
              <a:gd name="connsiteY13" fmla="*/ 432816 h 835152"/>
              <a:gd name="connsiteX14" fmla="*/ 341376 w 768096"/>
              <a:gd name="connsiteY14" fmla="*/ 457200 h 835152"/>
              <a:gd name="connsiteX15" fmla="*/ 359664 w 768096"/>
              <a:gd name="connsiteY15" fmla="*/ 499872 h 835152"/>
              <a:gd name="connsiteX16" fmla="*/ 402336 w 768096"/>
              <a:gd name="connsiteY16" fmla="*/ 542544 h 835152"/>
              <a:gd name="connsiteX17" fmla="*/ 426720 w 768096"/>
              <a:gd name="connsiteY17" fmla="*/ 560832 h 835152"/>
              <a:gd name="connsiteX18" fmla="*/ 457200 w 768096"/>
              <a:gd name="connsiteY18" fmla="*/ 585216 h 835152"/>
              <a:gd name="connsiteX19" fmla="*/ 487680 w 768096"/>
              <a:gd name="connsiteY19" fmla="*/ 627888 h 835152"/>
              <a:gd name="connsiteX20" fmla="*/ 518160 w 768096"/>
              <a:gd name="connsiteY20" fmla="*/ 670560 h 835152"/>
              <a:gd name="connsiteX21" fmla="*/ 530352 w 768096"/>
              <a:gd name="connsiteY21" fmla="*/ 694944 h 835152"/>
              <a:gd name="connsiteX22" fmla="*/ 548640 w 768096"/>
              <a:gd name="connsiteY22" fmla="*/ 713232 h 835152"/>
              <a:gd name="connsiteX23" fmla="*/ 566928 w 768096"/>
              <a:gd name="connsiteY23" fmla="*/ 737616 h 835152"/>
              <a:gd name="connsiteX24" fmla="*/ 585216 w 768096"/>
              <a:gd name="connsiteY24" fmla="*/ 755904 h 835152"/>
              <a:gd name="connsiteX25" fmla="*/ 603504 w 768096"/>
              <a:gd name="connsiteY25" fmla="*/ 780288 h 835152"/>
              <a:gd name="connsiteX26" fmla="*/ 615696 w 768096"/>
              <a:gd name="connsiteY26" fmla="*/ 798576 h 835152"/>
              <a:gd name="connsiteX27" fmla="*/ 652272 w 768096"/>
              <a:gd name="connsiteY27" fmla="*/ 816864 h 835152"/>
              <a:gd name="connsiteX28" fmla="*/ 694944 w 768096"/>
              <a:gd name="connsiteY28" fmla="*/ 835152 h 835152"/>
              <a:gd name="connsiteX29" fmla="*/ 762000 w 768096"/>
              <a:gd name="connsiteY29" fmla="*/ 810768 h 835152"/>
              <a:gd name="connsiteX30" fmla="*/ 768096 w 768096"/>
              <a:gd name="connsiteY30" fmla="*/ 792480 h 835152"/>
              <a:gd name="connsiteX31" fmla="*/ 762000 w 768096"/>
              <a:gd name="connsiteY31" fmla="*/ 664464 h 835152"/>
              <a:gd name="connsiteX32" fmla="*/ 731520 w 768096"/>
              <a:gd name="connsiteY32" fmla="*/ 621792 h 835152"/>
              <a:gd name="connsiteX33" fmla="*/ 694944 w 768096"/>
              <a:gd name="connsiteY33" fmla="*/ 573024 h 835152"/>
              <a:gd name="connsiteX34" fmla="*/ 640080 w 768096"/>
              <a:gd name="connsiteY34" fmla="*/ 518160 h 835152"/>
              <a:gd name="connsiteX35" fmla="*/ 621792 w 768096"/>
              <a:gd name="connsiteY35" fmla="*/ 499872 h 835152"/>
              <a:gd name="connsiteX36" fmla="*/ 603504 w 768096"/>
              <a:gd name="connsiteY36" fmla="*/ 481584 h 835152"/>
              <a:gd name="connsiteX37" fmla="*/ 548640 w 768096"/>
              <a:gd name="connsiteY37" fmla="*/ 414528 h 835152"/>
              <a:gd name="connsiteX38" fmla="*/ 536448 w 768096"/>
              <a:gd name="connsiteY38" fmla="*/ 396240 h 835152"/>
              <a:gd name="connsiteX39" fmla="*/ 481584 w 768096"/>
              <a:gd name="connsiteY39" fmla="*/ 347472 h 835152"/>
              <a:gd name="connsiteX40" fmla="*/ 457200 w 768096"/>
              <a:gd name="connsiteY40" fmla="*/ 304800 h 835152"/>
              <a:gd name="connsiteX41" fmla="*/ 438912 w 768096"/>
              <a:gd name="connsiteY41" fmla="*/ 280416 h 835152"/>
              <a:gd name="connsiteX42" fmla="*/ 414528 w 768096"/>
              <a:gd name="connsiteY42" fmla="*/ 231648 h 835152"/>
              <a:gd name="connsiteX43" fmla="*/ 408432 w 768096"/>
              <a:gd name="connsiteY43" fmla="*/ 213360 h 835152"/>
              <a:gd name="connsiteX44" fmla="*/ 371856 w 768096"/>
              <a:gd name="connsiteY44" fmla="*/ 164592 h 835152"/>
              <a:gd name="connsiteX45" fmla="*/ 347472 w 768096"/>
              <a:gd name="connsiteY45" fmla="*/ 128016 h 835152"/>
              <a:gd name="connsiteX46" fmla="*/ 329184 w 768096"/>
              <a:gd name="connsiteY46" fmla="*/ 97536 h 835152"/>
              <a:gd name="connsiteX47" fmla="*/ 310896 w 768096"/>
              <a:gd name="connsiteY47" fmla="*/ 79248 h 835152"/>
              <a:gd name="connsiteX48" fmla="*/ 280416 w 768096"/>
              <a:gd name="connsiteY48" fmla="*/ 36576 h 835152"/>
              <a:gd name="connsiteX49" fmla="*/ 225552 w 768096"/>
              <a:gd name="connsiteY49" fmla="*/ 12192 h 835152"/>
              <a:gd name="connsiteX50" fmla="*/ 176784 w 768096"/>
              <a:gd name="connsiteY50" fmla="*/ 0 h 835152"/>
              <a:gd name="connsiteX51" fmla="*/ 67056 w 768096"/>
              <a:gd name="connsiteY51" fmla="*/ 12192 h 835152"/>
              <a:gd name="connsiteX52" fmla="*/ 48768 w 768096"/>
              <a:gd name="connsiteY52" fmla="*/ 18288 h 835152"/>
              <a:gd name="connsiteX53" fmla="*/ 30480 w 768096"/>
              <a:gd name="connsiteY53" fmla="*/ 30480 h 835152"/>
              <a:gd name="connsiteX54" fmla="*/ 18288 w 768096"/>
              <a:gd name="connsiteY54" fmla="*/ 54864 h 835152"/>
              <a:gd name="connsiteX55" fmla="*/ 6096 w 768096"/>
              <a:gd name="connsiteY55" fmla="*/ 73152 h 835152"/>
              <a:gd name="connsiteX56" fmla="*/ 0 w 768096"/>
              <a:gd name="connsiteY56" fmla="*/ 91440 h 835152"/>
              <a:gd name="connsiteX57" fmla="*/ 48768 w 768096"/>
              <a:gd name="connsiteY57" fmla="*/ 134112 h 83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68096" h="835152">
                <a:moveTo>
                  <a:pt x="42672" y="6096"/>
                </a:moveTo>
                <a:cubicBezTo>
                  <a:pt x="44704" y="40640"/>
                  <a:pt x="42578" y="75682"/>
                  <a:pt x="48768" y="109728"/>
                </a:cubicBezTo>
                <a:cubicBezTo>
                  <a:pt x="50888" y="121385"/>
                  <a:pt x="61302" y="129851"/>
                  <a:pt x="67056" y="140208"/>
                </a:cubicBezTo>
                <a:cubicBezTo>
                  <a:pt x="108680" y="215132"/>
                  <a:pt x="53120" y="121568"/>
                  <a:pt x="91440" y="182880"/>
                </a:cubicBezTo>
                <a:cubicBezTo>
                  <a:pt x="93548" y="186252"/>
                  <a:pt x="115491" y="224148"/>
                  <a:pt x="121920" y="231648"/>
                </a:cubicBezTo>
                <a:cubicBezTo>
                  <a:pt x="129401" y="240375"/>
                  <a:pt x="138823" y="247305"/>
                  <a:pt x="146304" y="256032"/>
                </a:cubicBezTo>
                <a:cubicBezTo>
                  <a:pt x="151072" y="261595"/>
                  <a:pt x="153315" y="269139"/>
                  <a:pt x="158496" y="274320"/>
                </a:cubicBezTo>
                <a:cubicBezTo>
                  <a:pt x="214935" y="330759"/>
                  <a:pt x="135152" y="234893"/>
                  <a:pt x="195072" y="304800"/>
                </a:cubicBezTo>
                <a:cubicBezTo>
                  <a:pt x="201684" y="312514"/>
                  <a:pt x="207455" y="320916"/>
                  <a:pt x="213360" y="329184"/>
                </a:cubicBezTo>
                <a:cubicBezTo>
                  <a:pt x="217618" y="335146"/>
                  <a:pt x="220371" y="342291"/>
                  <a:pt x="225552" y="347472"/>
                </a:cubicBezTo>
                <a:cubicBezTo>
                  <a:pt x="230733" y="352653"/>
                  <a:pt x="238212" y="354974"/>
                  <a:pt x="243840" y="359664"/>
                </a:cubicBezTo>
                <a:cubicBezTo>
                  <a:pt x="274282" y="385033"/>
                  <a:pt x="248277" y="373335"/>
                  <a:pt x="280416" y="384048"/>
                </a:cubicBezTo>
                <a:cubicBezTo>
                  <a:pt x="312928" y="432816"/>
                  <a:pt x="270256" y="373888"/>
                  <a:pt x="310896" y="414528"/>
                </a:cubicBezTo>
                <a:cubicBezTo>
                  <a:pt x="316077" y="419709"/>
                  <a:pt x="318830" y="426854"/>
                  <a:pt x="323088" y="432816"/>
                </a:cubicBezTo>
                <a:cubicBezTo>
                  <a:pt x="328993" y="441084"/>
                  <a:pt x="335280" y="449072"/>
                  <a:pt x="341376" y="457200"/>
                </a:cubicBezTo>
                <a:cubicBezTo>
                  <a:pt x="345685" y="470127"/>
                  <a:pt x="351190" y="489514"/>
                  <a:pt x="359664" y="499872"/>
                </a:cubicBezTo>
                <a:cubicBezTo>
                  <a:pt x="372402" y="515441"/>
                  <a:pt x="386243" y="530475"/>
                  <a:pt x="402336" y="542544"/>
                </a:cubicBezTo>
                <a:cubicBezTo>
                  <a:pt x="410464" y="548640"/>
                  <a:pt x="419536" y="553648"/>
                  <a:pt x="426720" y="560832"/>
                </a:cubicBezTo>
                <a:cubicBezTo>
                  <a:pt x="454294" y="588406"/>
                  <a:pt x="421597" y="573348"/>
                  <a:pt x="457200" y="585216"/>
                </a:cubicBezTo>
                <a:cubicBezTo>
                  <a:pt x="486988" y="615004"/>
                  <a:pt x="466283" y="590444"/>
                  <a:pt x="487680" y="627888"/>
                </a:cubicBezTo>
                <a:cubicBezTo>
                  <a:pt x="504875" y="657979"/>
                  <a:pt x="496354" y="635670"/>
                  <a:pt x="518160" y="670560"/>
                </a:cubicBezTo>
                <a:cubicBezTo>
                  <a:pt x="522976" y="678266"/>
                  <a:pt x="525070" y="687549"/>
                  <a:pt x="530352" y="694944"/>
                </a:cubicBezTo>
                <a:cubicBezTo>
                  <a:pt x="535363" y="701959"/>
                  <a:pt x="543029" y="706686"/>
                  <a:pt x="548640" y="713232"/>
                </a:cubicBezTo>
                <a:cubicBezTo>
                  <a:pt x="555252" y="720946"/>
                  <a:pt x="560316" y="729902"/>
                  <a:pt x="566928" y="737616"/>
                </a:cubicBezTo>
                <a:cubicBezTo>
                  <a:pt x="572539" y="744162"/>
                  <a:pt x="579605" y="749358"/>
                  <a:pt x="585216" y="755904"/>
                </a:cubicBezTo>
                <a:cubicBezTo>
                  <a:pt x="591828" y="763618"/>
                  <a:pt x="597599" y="772020"/>
                  <a:pt x="603504" y="780288"/>
                </a:cubicBezTo>
                <a:cubicBezTo>
                  <a:pt x="607762" y="786250"/>
                  <a:pt x="610515" y="793395"/>
                  <a:pt x="615696" y="798576"/>
                </a:cubicBezTo>
                <a:cubicBezTo>
                  <a:pt x="633166" y="816046"/>
                  <a:pt x="632440" y="806948"/>
                  <a:pt x="652272" y="816864"/>
                </a:cubicBezTo>
                <a:cubicBezTo>
                  <a:pt x="694370" y="837913"/>
                  <a:pt x="644196" y="822465"/>
                  <a:pt x="694944" y="835152"/>
                </a:cubicBezTo>
                <a:cubicBezTo>
                  <a:pt x="742199" y="829901"/>
                  <a:pt x="745530" y="843707"/>
                  <a:pt x="762000" y="810768"/>
                </a:cubicBezTo>
                <a:cubicBezTo>
                  <a:pt x="764874" y="805021"/>
                  <a:pt x="766064" y="798576"/>
                  <a:pt x="768096" y="792480"/>
                </a:cubicBezTo>
                <a:cubicBezTo>
                  <a:pt x="766064" y="749808"/>
                  <a:pt x="767090" y="706880"/>
                  <a:pt x="762000" y="664464"/>
                </a:cubicBezTo>
                <a:cubicBezTo>
                  <a:pt x="759431" y="643053"/>
                  <a:pt x="743447" y="636370"/>
                  <a:pt x="731520" y="621792"/>
                </a:cubicBezTo>
                <a:cubicBezTo>
                  <a:pt x="718653" y="606065"/>
                  <a:pt x="709312" y="587392"/>
                  <a:pt x="694944" y="573024"/>
                </a:cubicBezTo>
                <a:lnTo>
                  <a:pt x="640080" y="518160"/>
                </a:lnTo>
                <a:lnTo>
                  <a:pt x="621792" y="499872"/>
                </a:lnTo>
                <a:lnTo>
                  <a:pt x="603504" y="481584"/>
                </a:lnTo>
                <a:cubicBezTo>
                  <a:pt x="585171" y="426585"/>
                  <a:pt x="619722" y="521151"/>
                  <a:pt x="548640" y="414528"/>
                </a:cubicBezTo>
                <a:cubicBezTo>
                  <a:pt x="544576" y="408432"/>
                  <a:pt x="541629" y="401421"/>
                  <a:pt x="536448" y="396240"/>
                </a:cubicBezTo>
                <a:cubicBezTo>
                  <a:pt x="487660" y="347452"/>
                  <a:pt x="523413" y="396272"/>
                  <a:pt x="481584" y="347472"/>
                </a:cubicBezTo>
                <a:cubicBezTo>
                  <a:pt x="466095" y="329402"/>
                  <a:pt x="470505" y="326088"/>
                  <a:pt x="457200" y="304800"/>
                </a:cubicBezTo>
                <a:cubicBezTo>
                  <a:pt x="451815" y="296184"/>
                  <a:pt x="445008" y="288544"/>
                  <a:pt x="438912" y="280416"/>
                </a:cubicBezTo>
                <a:cubicBezTo>
                  <a:pt x="425166" y="239177"/>
                  <a:pt x="443320" y="289232"/>
                  <a:pt x="414528" y="231648"/>
                </a:cubicBezTo>
                <a:cubicBezTo>
                  <a:pt x="411654" y="225901"/>
                  <a:pt x="411882" y="218781"/>
                  <a:pt x="408432" y="213360"/>
                </a:cubicBezTo>
                <a:cubicBezTo>
                  <a:pt x="397523" y="196217"/>
                  <a:pt x="383128" y="181499"/>
                  <a:pt x="371856" y="164592"/>
                </a:cubicBezTo>
                <a:cubicBezTo>
                  <a:pt x="363728" y="152400"/>
                  <a:pt x="355011" y="140581"/>
                  <a:pt x="347472" y="128016"/>
                </a:cubicBezTo>
                <a:cubicBezTo>
                  <a:pt x="341376" y="117856"/>
                  <a:pt x="336293" y="107015"/>
                  <a:pt x="329184" y="97536"/>
                </a:cubicBezTo>
                <a:cubicBezTo>
                  <a:pt x="324011" y="90639"/>
                  <a:pt x="316415" y="85871"/>
                  <a:pt x="310896" y="79248"/>
                </a:cubicBezTo>
                <a:cubicBezTo>
                  <a:pt x="293589" y="58480"/>
                  <a:pt x="302377" y="58537"/>
                  <a:pt x="280416" y="36576"/>
                </a:cubicBezTo>
                <a:cubicBezTo>
                  <a:pt x="267072" y="23232"/>
                  <a:pt x="241648" y="16216"/>
                  <a:pt x="225552" y="12192"/>
                </a:cubicBezTo>
                <a:lnTo>
                  <a:pt x="176784" y="0"/>
                </a:lnTo>
                <a:cubicBezTo>
                  <a:pt x="128912" y="3682"/>
                  <a:pt x="107205" y="2155"/>
                  <a:pt x="67056" y="12192"/>
                </a:cubicBezTo>
                <a:cubicBezTo>
                  <a:pt x="60822" y="13750"/>
                  <a:pt x="54515" y="15414"/>
                  <a:pt x="48768" y="18288"/>
                </a:cubicBezTo>
                <a:cubicBezTo>
                  <a:pt x="42215" y="21565"/>
                  <a:pt x="36576" y="26416"/>
                  <a:pt x="30480" y="30480"/>
                </a:cubicBezTo>
                <a:cubicBezTo>
                  <a:pt x="26416" y="38608"/>
                  <a:pt x="22797" y="46974"/>
                  <a:pt x="18288" y="54864"/>
                </a:cubicBezTo>
                <a:cubicBezTo>
                  <a:pt x="14653" y="61225"/>
                  <a:pt x="9373" y="66599"/>
                  <a:pt x="6096" y="73152"/>
                </a:cubicBezTo>
                <a:cubicBezTo>
                  <a:pt x="3222" y="78899"/>
                  <a:pt x="2032" y="85344"/>
                  <a:pt x="0" y="91440"/>
                </a:cubicBezTo>
                <a:cubicBezTo>
                  <a:pt x="8108" y="148193"/>
                  <a:pt x="-8272" y="134112"/>
                  <a:pt x="48768" y="134112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EFCEB6A7-4DC3-4D12-801F-3CC3279BD4DE}"/>
              </a:ext>
            </a:extLst>
          </p:cNvPr>
          <p:cNvSpPr/>
          <p:nvPr/>
        </p:nvSpPr>
        <p:spPr>
          <a:xfrm>
            <a:off x="4707312" y="4828032"/>
            <a:ext cx="510897" cy="745216"/>
          </a:xfrm>
          <a:custGeom>
            <a:avLst/>
            <a:gdLst>
              <a:gd name="connsiteX0" fmla="*/ 65856 w 510897"/>
              <a:gd name="connsiteY0" fmla="*/ 0 h 745216"/>
              <a:gd name="connsiteX1" fmla="*/ 84144 w 510897"/>
              <a:gd name="connsiteY1" fmla="*/ 432816 h 745216"/>
              <a:gd name="connsiteX2" fmla="*/ 59760 w 510897"/>
              <a:gd name="connsiteY2" fmla="*/ 469392 h 745216"/>
              <a:gd name="connsiteX3" fmla="*/ 47568 w 510897"/>
              <a:gd name="connsiteY3" fmla="*/ 505968 h 745216"/>
              <a:gd name="connsiteX4" fmla="*/ 23184 w 510897"/>
              <a:gd name="connsiteY4" fmla="*/ 548640 h 745216"/>
              <a:gd name="connsiteX5" fmla="*/ 17088 w 510897"/>
              <a:gd name="connsiteY5" fmla="*/ 573024 h 745216"/>
              <a:gd name="connsiteX6" fmla="*/ 10992 w 510897"/>
              <a:gd name="connsiteY6" fmla="*/ 591312 h 745216"/>
              <a:gd name="connsiteX7" fmla="*/ 4896 w 510897"/>
              <a:gd name="connsiteY7" fmla="*/ 633984 h 745216"/>
              <a:gd name="connsiteX8" fmla="*/ 10992 w 510897"/>
              <a:gd name="connsiteY8" fmla="*/ 737616 h 745216"/>
              <a:gd name="connsiteX9" fmla="*/ 84144 w 510897"/>
              <a:gd name="connsiteY9" fmla="*/ 731520 h 745216"/>
              <a:gd name="connsiteX10" fmla="*/ 132912 w 510897"/>
              <a:gd name="connsiteY10" fmla="*/ 719328 h 745216"/>
              <a:gd name="connsiteX11" fmla="*/ 193872 w 510897"/>
              <a:gd name="connsiteY11" fmla="*/ 694944 h 745216"/>
              <a:gd name="connsiteX12" fmla="*/ 230448 w 510897"/>
              <a:gd name="connsiteY12" fmla="*/ 688848 h 745216"/>
              <a:gd name="connsiteX13" fmla="*/ 291408 w 510897"/>
              <a:gd name="connsiteY13" fmla="*/ 676656 h 745216"/>
              <a:gd name="connsiteX14" fmla="*/ 303600 w 510897"/>
              <a:gd name="connsiteY14" fmla="*/ 652272 h 745216"/>
              <a:gd name="connsiteX15" fmla="*/ 321888 w 510897"/>
              <a:gd name="connsiteY15" fmla="*/ 627888 h 745216"/>
              <a:gd name="connsiteX16" fmla="*/ 334080 w 510897"/>
              <a:gd name="connsiteY16" fmla="*/ 591312 h 745216"/>
              <a:gd name="connsiteX17" fmla="*/ 376752 w 510897"/>
              <a:gd name="connsiteY17" fmla="*/ 530352 h 745216"/>
              <a:gd name="connsiteX18" fmla="*/ 382848 w 510897"/>
              <a:gd name="connsiteY18" fmla="*/ 402336 h 745216"/>
              <a:gd name="connsiteX19" fmla="*/ 401136 w 510897"/>
              <a:gd name="connsiteY19" fmla="*/ 384048 h 745216"/>
              <a:gd name="connsiteX20" fmla="*/ 437712 w 510897"/>
              <a:gd name="connsiteY20" fmla="*/ 347472 h 745216"/>
              <a:gd name="connsiteX21" fmla="*/ 456000 w 510897"/>
              <a:gd name="connsiteY21" fmla="*/ 316992 h 745216"/>
              <a:gd name="connsiteX22" fmla="*/ 474288 w 510897"/>
              <a:gd name="connsiteY22" fmla="*/ 298704 h 745216"/>
              <a:gd name="connsiteX23" fmla="*/ 498672 w 510897"/>
              <a:gd name="connsiteY23" fmla="*/ 262128 h 745216"/>
              <a:gd name="connsiteX24" fmla="*/ 510864 w 510897"/>
              <a:gd name="connsiteY24" fmla="*/ 225552 h 745216"/>
              <a:gd name="connsiteX25" fmla="*/ 504768 w 510897"/>
              <a:gd name="connsiteY25" fmla="*/ 103632 h 745216"/>
              <a:gd name="connsiteX26" fmla="*/ 486480 w 510897"/>
              <a:gd name="connsiteY26" fmla="*/ 85344 h 745216"/>
              <a:gd name="connsiteX27" fmla="*/ 468192 w 510897"/>
              <a:gd name="connsiteY27" fmla="*/ 60960 h 745216"/>
              <a:gd name="connsiteX28" fmla="*/ 449904 w 510897"/>
              <a:gd name="connsiteY28" fmla="*/ 48768 h 745216"/>
              <a:gd name="connsiteX29" fmla="*/ 395040 w 510897"/>
              <a:gd name="connsiteY29" fmla="*/ 30480 h 745216"/>
              <a:gd name="connsiteX30" fmla="*/ 376752 w 510897"/>
              <a:gd name="connsiteY30" fmla="*/ 24384 h 745216"/>
              <a:gd name="connsiteX31" fmla="*/ 303600 w 510897"/>
              <a:gd name="connsiteY31" fmla="*/ 30480 h 745216"/>
              <a:gd name="connsiteX32" fmla="*/ 279216 w 510897"/>
              <a:gd name="connsiteY32" fmla="*/ 42672 h 745216"/>
              <a:gd name="connsiteX33" fmla="*/ 248736 w 510897"/>
              <a:gd name="connsiteY33" fmla="*/ 54864 h 745216"/>
              <a:gd name="connsiteX34" fmla="*/ 193872 w 510897"/>
              <a:gd name="connsiteY34" fmla="*/ 85344 h 745216"/>
              <a:gd name="connsiteX35" fmla="*/ 169488 w 510897"/>
              <a:gd name="connsiteY35" fmla="*/ 97536 h 745216"/>
              <a:gd name="connsiteX36" fmla="*/ 151200 w 510897"/>
              <a:gd name="connsiteY36" fmla="*/ 109728 h 745216"/>
              <a:gd name="connsiteX37" fmla="*/ 126816 w 510897"/>
              <a:gd name="connsiteY37" fmla="*/ 121920 h 745216"/>
              <a:gd name="connsiteX38" fmla="*/ 78048 w 510897"/>
              <a:gd name="connsiteY38" fmla="*/ 158496 h 745216"/>
              <a:gd name="connsiteX39" fmla="*/ 59760 w 510897"/>
              <a:gd name="connsiteY39" fmla="*/ 182880 h 745216"/>
              <a:gd name="connsiteX40" fmla="*/ 47568 w 510897"/>
              <a:gd name="connsiteY40" fmla="*/ 231648 h 745216"/>
              <a:gd name="connsiteX41" fmla="*/ 47568 w 510897"/>
              <a:gd name="connsiteY41" fmla="*/ 262128 h 74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0897" h="745216">
                <a:moveTo>
                  <a:pt x="65856" y="0"/>
                </a:moveTo>
                <a:cubicBezTo>
                  <a:pt x="96347" y="201242"/>
                  <a:pt x="113094" y="220516"/>
                  <a:pt x="84144" y="432816"/>
                </a:cubicBezTo>
                <a:cubicBezTo>
                  <a:pt x="82164" y="447335"/>
                  <a:pt x="64394" y="455491"/>
                  <a:pt x="59760" y="469392"/>
                </a:cubicBezTo>
                <a:cubicBezTo>
                  <a:pt x="55696" y="481584"/>
                  <a:pt x="53315" y="494473"/>
                  <a:pt x="47568" y="505968"/>
                </a:cubicBezTo>
                <a:cubicBezTo>
                  <a:pt x="32099" y="536905"/>
                  <a:pt x="40417" y="522791"/>
                  <a:pt x="23184" y="548640"/>
                </a:cubicBezTo>
                <a:cubicBezTo>
                  <a:pt x="21152" y="556768"/>
                  <a:pt x="19390" y="564968"/>
                  <a:pt x="17088" y="573024"/>
                </a:cubicBezTo>
                <a:cubicBezTo>
                  <a:pt x="15323" y="579203"/>
                  <a:pt x="12252" y="585011"/>
                  <a:pt x="10992" y="591312"/>
                </a:cubicBezTo>
                <a:cubicBezTo>
                  <a:pt x="8174" y="605401"/>
                  <a:pt x="6928" y="619760"/>
                  <a:pt x="4896" y="633984"/>
                </a:cubicBezTo>
                <a:cubicBezTo>
                  <a:pt x="6928" y="668528"/>
                  <a:pt x="-10829" y="710760"/>
                  <a:pt x="10992" y="737616"/>
                </a:cubicBezTo>
                <a:cubicBezTo>
                  <a:pt x="26422" y="756606"/>
                  <a:pt x="59843" y="734379"/>
                  <a:pt x="84144" y="731520"/>
                </a:cubicBezTo>
                <a:cubicBezTo>
                  <a:pt x="97296" y="729973"/>
                  <a:pt x="119449" y="725098"/>
                  <a:pt x="132912" y="719328"/>
                </a:cubicBezTo>
                <a:cubicBezTo>
                  <a:pt x="158238" y="708474"/>
                  <a:pt x="163598" y="699990"/>
                  <a:pt x="193872" y="694944"/>
                </a:cubicBezTo>
                <a:cubicBezTo>
                  <a:pt x="206064" y="692912"/>
                  <a:pt x="218300" y="691126"/>
                  <a:pt x="230448" y="688848"/>
                </a:cubicBezTo>
                <a:cubicBezTo>
                  <a:pt x="250815" y="685029"/>
                  <a:pt x="291408" y="676656"/>
                  <a:pt x="291408" y="676656"/>
                </a:cubicBezTo>
                <a:cubicBezTo>
                  <a:pt x="295472" y="668528"/>
                  <a:pt x="298784" y="659978"/>
                  <a:pt x="303600" y="652272"/>
                </a:cubicBezTo>
                <a:cubicBezTo>
                  <a:pt x="308985" y="643656"/>
                  <a:pt x="317344" y="636975"/>
                  <a:pt x="321888" y="627888"/>
                </a:cubicBezTo>
                <a:cubicBezTo>
                  <a:pt x="327635" y="616393"/>
                  <a:pt x="326951" y="602005"/>
                  <a:pt x="334080" y="591312"/>
                </a:cubicBezTo>
                <a:cubicBezTo>
                  <a:pt x="364100" y="546282"/>
                  <a:pt x="349672" y="566458"/>
                  <a:pt x="376752" y="530352"/>
                </a:cubicBezTo>
                <a:cubicBezTo>
                  <a:pt x="378784" y="487680"/>
                  <a:pt x="375825" y="444475"/>
                  <a:pt x="382848" y="402336"/>
                </a:cubicBezTo>
                <a:cubicBezTo>
                  <a:pt x="384265" y="393832"/>
                  <a:pt x="395525" y="390594"/>
                  <a:pt x="401136" y="384048"/>
                </a:cubicBezTo>
                <a:cubicBezTo>
                  <a:pt x="431381" y="348762"/>
                  <a:pt x="405518" y="368935"/>
                  <a:pt x="437712" y="347472"/>
                </a:cubicBezTo>
                <a:cubicBezTo>
                  <a:pt x="443808" y="337312"/>
                  <a:pt x="448891" y="326471"/>
                  <a:pt x="456000" y="316992"/>
                </a:cubicBezTo>
                <a:cubicBezTo>
                  <a:pt x="461173" y="310095"/>
                  <a:pt x="469506" y="305877"/>
                  <a:pt x="474288" y="298704"/>
                </a:cubicBezTo>
                <a:cubicBezTo>
                  <a:pt x="509577" y="245771"/>
                  <a:pt x="440332" y="320468"/>
                  <a:pt x="498672" y="262128"/>
                </a:cubicBezTo>
                <a:cubicBezTo>
                  <a:pt x="502736" y="249936"/>
                  <a:pt x="511506" y="238387"/>
                  <a:pt x="510864" y="225552"/>
                </a:cubicBezTo>
                <a:cubicBezTo>
                  <a:pt x="508832" y="184912"/>
                  <a:pt x="511740" y="143721"/>
                  <a:pt x="504768" y="103632"/>
                </a:cubicBezTo>
                <a:cubicBezTo>
                  <a:pt x="503291" y="95138"/>
                  <a:pt x="492091" y="91890"/>
                  <a:pt x="486480" y="85344"/>
                </a:cubicBezTo>
                <a:cubicBezTo>
                  <a:pt x="479868" y="77630"/>
                  <a:pt x="475376" y="68144"/>
                  <a:pt x="468192" y="60960"/>
                </a:cubicBezTo>
                <a:cubicBezTo>
                  <a:pt x="463011" y="55779"/>
                  <a:pt x="456457" y="52045"/>
                  <a:pt x="449904" y="48768"/>
                </a:cubicBezTo>
                <a:cubicBezTo>
                  <a:pt x="421880" y="34756"/>
                  <a:pt x="422203" y="38241"/>
                  <a:pt x="395040" y="30480"/>
                </a:cubicBezTo>
                <a:cubicBezTo>
                  <a:pt x="388861" y="28715"/>
                  <a:pt x="382848" y="26416"/>
                  <a:pt x="376752" y="24384"/>
                </a:cubicBezTo>
                <a:cubicBezTo>
                  <a:pt x="352368" y="26416"/>
                  <a:pt x="327649" y="25971"/>
                  <a:pt x="303600" y="30480"/>
                </a:cubicBezTo>
                <a:cubicBezTo>
                  <a:pt x="294668" y="32155"/>
                  <a:pt x="287520" y="38981"/>
                  <a:pt x="279216" y="42672"/>
                </a:cubicBezTo>
                <a:cubicBezTo>
                  <a:pt x="269216" y="47116"/>
                  <a:pt x="258736" y="50420"/>
                  <a:pt x="248736" y="54864"/>
                </a:cubicBezTo>
                <a:cubicBezTo>
                  <a:pt x="219504" y="67856"/>
                  <a:pt x="224648" y="68246"/>
                  <a:pt x="193872" y="85344"/>
                </a:cubicBezTo>
                <a:cubicBezTo>
                  <a:pt x="185928" y="89757"/>
                  <a:pt x="177378" y="93027"/>
                  <a:pt x="169488" y="97536"/>
                </a:cubicBezTo>
                <a:cubicBezTo>
                  <a:pt x="163127" y="101171"/>
                  <a:pt x="157561" y="106093"/>
                  <a:pt x="151200" y="109728"/>
                </a:cubicBezTo>
                <a:cubicBezTo>
                  <a:pt x="143310" y="114237"/>
                  <a:pt x="134706" y="117411"/>
                  <a:pt x="126816" y="121920"/>
                </a:cubicBezTo>
                <a:cubicBezTo>
                  <a:pt x="113685" y="129424"/>
                  <a:pt x="85866" y="150678"/>
                  <a:pt x="78048" y="158496"/>
                </a:cubicBezTo>
                <a:cubicBezTo>
                  <a:pt x="70864" y="165680"/>
                  <a:pt x="65856" y="174752"/>
                  <a:pt x="59760" y="182880"/>
                </a:cubicBezTo>
                <a:cubicBezTo>
                  <a:pt x="53646" y="201222"/>
                  <a:pt x="49670" y="210630"/>
                  <a:pt x="47568" y="231648"/>
                </a:cubicBezTo>
                <a:cubicBezTo>
                  <a:pt x="46557" y="241758"/>
                  <a:pt x="47568" y="251968"/>
                  <a:pt x="47568" y="262128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BE692B1A-AC82-45F9-8B3F-DCFEA1749ED6}"/>
              </a:ext>
            </a:extLst>
          </p:cNvPr>
          <p:cNvSpPr/>
          <p:nvPr/>
        </p:nvSpPr>
        <p:spPr>
          <a:xfrm>
            <a:off x="1706880" y="4392888"/>
            <a:ext cx="1222335" cy="971592"/>
          </a:xfrm>
          <a:custGeom>
            <a:avLst/>
            <a:gdLst>
              <a:gd name="connsiteX0" fmla="*/ 725424 w 1222335"/>
              <a:gd name="connsiteY0" fmla="*/ 404664 h 971592"/>
              <a:gd name="connsiteX1" fmla="*/ 627888 w 1222335"/>
              <a:gd name="connsiteY1" fmla="*/ 349800 h 971592"/>
              <a:gd name="connsiteX2" fmla="*/ 585216 w 1222335"/>
              <a:gd name="connsiteY2" fmla="*/ 325416 h 971592"/>
              <a:gd name="connsiteX3" fmla="*/ 548640 w 1222335"/>
              <a:gd name="connsiteY3" fmla="*/ 307128 h 971592"/>
              <a:gd name="connsiteX4" fmla="*/ 499872 w 1222335"/>
              <a:gd name="connsiteY4" fmla="*/ 264456 h 971592"/>
              <a:gd name="connsiteX5" fmla="*/ 457200 w 1222335"/>
              <a:gd name="connsiteY5" fmla="*/ 240072 h 971592"/>
              <a:gd name="connsiteX6" fmla="*/ 438912 w 1222335"/>
              <a:gd name="connsiteY6" fmla="*/ 227880 h 971592"/>
              <a:gd name="connsiteX7" fmla="*/ 420624 w 1222335"/>
              <a:gd name="connsiteY7" fmla="*/ 203496 h 971592"/>
              <a:gd name="connsiteX8" fmla="*/ 384048 w 1222335"/>
              <a:gd name="connsiteY8" fmla="*/ 173016 h 971592"/>
              <a:gd name="connsiteX9" fmla="*/ 347472 w 1222335"/>
              <a:gd name="connsiteY9" fmla="*/ 124248 h 971592"/>
              <a:gd name="connsiteX10" fmla="*/ 335280 w 1222335"/>
              <a:gd name="connsiteY10" fmla="*/ 105960 h 971592"/>
              <a:gd name="connsiteX11" fmla="*/ 298704 w 1222335"/>
              <a:gd name="connsiteY11" fmla="*/ 87672 h 971592"/>
              <a:gd name="connsiteX12" fmla="*/ 262128 w 1222335"/>
              <a:gd name="connsiteY12" fmla="*/ 57192 h 971592"/>
              <a:gd name="connsiteX13" fmla="*/ 237744 w 1222335"/>
              <a:gd name="connsiteY13" fmla="*/ 51096 h 971592"/>
              <a:gd name="connsiteX14" fmla="*/ 219456 w 1222335"/>
              <a:gd name="connsiteY14" fmla="*/ 38904 h 971592"/>
              <a:gd name="connsiteX15" fmla="*/ 201168 w 1222335"/>
              <a:gd name="connsiteY15" fmla="*/ 20616 h 971592"/>
              <a:gd name="connsiteX16" fmla="*/ 176784 w 1222335"/>
              <a:gd name="connsiteY16" fmla="*/ 14520 h 971592"/>
              <a:gd name="connsiteX17" fmla="*/ 140208 w 1222335"/>
              <a:gd name="connsiteY17" fmla="*/ 8424 h 971592"/>
              <a:gd name="connsiteX18" fmla="*/ 109728 w 1222335"/>
              <a:gd name="connsiteY18" fmla="*/ 2328 h 971592"/>
              <a:gd name="connsiteX19" fmla="*/ 6096 w 1222335"/>
              <a:gd name="connsiteY19" fmla="*/ 26712 h 971592"/>
              <a:gd name="connsiteX20" fmla="*/ 0 w 1222335"/>
              <a:gd name="connsiteY20" fmla="*/ 45000 h 971592"/>
              <a:gd name="connsiteX21" fmla="*/ 6096 w 1222335"/>
              <a:gd name="connsiteY21" fmla="*/ 99864 h 971592"/>
              <a:gd name="connsiteX22" fmla="*/ 36576 w 1222335"/>
              <a:gd name="connsiteY22" fmla="*/ 136440 h 971592"/>
              <a:gd name="connsiteX23" fmla="*/ 48768 w 1222335"/>
              <a:gd name="connsiteY23" fmla="*/ 154728 h 971592"/>
              <a:gd name="connsiteX24" fmla="*/ 67056 w 1222335"/>
              <a:gd name="connsiteY24" fmla="*/ 160824 h 971592"/>
              <a:gd name="connsiteX25" fmla="*/ 109728 w 1222335"/>
              <a:gd name="connsiteY25" fmla="*/ 203496 h 971592"/>
              <a:gd name="connsiteX26" fmla="*/ 182880 w 1222335"/>
              <a:gd name="connsiteY26" fmla="*/ 246168 h 971592"/>
              <a:gd name="connsiteX27" fmla="*/ 219456 w 1222335"/>
              <a:gd name="connsiteY27" fmla="*/ 264456 h 971592"/>
              <a:gd name="connsiteX28" fmla="*/ 256032 w 1222335"/>
              <a:gd name="connsiteY28" fmla="*/ 288840 h 971592"/>
              <a:gd name="connsiteX29" fmla="*/ 316992 w 1222335"/>
              <a:gd name="connsiteY29" fmla="*/ 313224 h 971592"/>
              <a:gd name="connsiteX30" fmla="*/ 347472 w 1222335"/>
              <a:gd name="connsiteY30" fmla="*/ 325416 h 971592"/>
              <a:gd name="connsiteX31" fmla="*/ 420624 w 1222335"/>
              <a:gd name="connsiteY31" fmla="*/ 361992 h 971592"/>
              <a:gd name="connsiteX32" fmla="*/ 512064 w 1222335"/>
              <a:gd name="connsiteY32" fmla="*/ 416856 h 971592"/>
              <a:gd name="connsiteX33" fmla="*/ 530352 w 1222335"/>
              <a:gd name="connsiteY33" fmla="*/ 429048 h 971592"/>
              <a:gd name="connsiteX34" fmla="*/ 548640 w 1222335"/>
              <a:gd name="connsiteY34" fmla="*/ 441240 h 971592"/>
              <a:gd name="connsiteX35" fmla="*/ 566928 w 1222335"/>
              <a:gd name="connsiteY35" fmla="*/ 447336 h 971592"/>
              <a:gd name="connsiteX36" fmla="*/ 597408 w 1222335"/>
              <a:gd name="connsiteY36" fmla="*/ 471720 h 971592"/>
              <a:gd name="connsiteX37" fmla="*/ 640080 w 1222335"/>
              <a:gd name="connsiteY37" fmla="*/ 490008 h 971592"/>
              <a:gd name="connsiteX38" fmla="*/ 682752 w 1222335"/>
              <a:gd name="connsiteY38" fmla="*/ 520488 h 971592"/>
              <a:gd name="connsiteX39" fmla="*/ 737616 w 1222335"/>
              <a:gd name="connsiteY39" fmla="*/ 581448 h 971592"/>
              <a:gd name="connsiteX40" fmla="*/ 774192 w 1222335"/>
              <a:gd name="connsiteY40" fmla="*/ 605832 h 971592"/>
              <a:gd name="connsiteX41" fmla="*/ 792480 w 1222335"/>
              <a:gd name="connsiteY41" fmla="*/ 618024 h 971592"/>
              <a:gd name="connsiteX42" fmla="*/ 822960 w 1222335"/>
              <a:gd name="connsiteY42" fmla="*/ 642408 h 971592"/>
              <a:gd name="connsiteX43" fmla="*/ 841248 w 1222335"/>
              <a:gd name="connsiteY43" fmla="*/ 654600 h 971592"/>
              <a:gd name="connsiteX44" fmla="*/ 865632 w 1222335"/>
              <a:gd name="connsiteY44" fmla="*/ 685080 h 971592"/>
              <a:gd name="connsiteX45" fmla="*/ 890016 w 1222335"/>
              <a:gd name="connsiteY45" fmla="*/ 721656 h 971592"/>
              <a:gd name="connsiteX46" fmla="*/ 926592 w 1222335"/>
              <a:gd name="connsiteY46" fmla="*/ 758232 h 971592"/>
              <a:gd name="connsiteX47" fmla="*/ 938784 w 1222335"/>
              <a:gd name="connsiteY47" fmla="*/ 782616 h 971592"/>
              <a:gd name="connsiteX48" fmla="*/ 981456 w 1222335"/>
              <a:gd name="connsiteY48" fmla="*/ 819192 h 971592"/>
              <a:gd name="connsiteX49" fmla="*/ 1018032 w 1222335"/>
              <a:gd name="connsiteY49" fmla="*/ 843576 h 971592"/>
              <a:gd name="connsiteX50" fmla="*/ 1054608 w 1222335"/>
              <a:gd name="connsiteY50" fmla="*/ 867960 h 971592"/>
              <a:gd name="connsiteX51" fmla="*/ 1085088 w 1222335"/>
              <a:gd name="connsiteY51" fmla="*/ 892344 h 971592"/>
              <a:gd name="connsiteX52" fmla="*/ 1115568 w 1222335"/>
              <a:gd name="connsiteY52" fmla="*/ 928920 h 971592"/>
              <a:gd name="connsiteX53" fmla="*/ 1139952 w 1222335"/>
              <a:gd name="connsiteY53" fmla="*/ 947208 h 971592"/>
              <a:gd name="connsiteX54" fmla="*/ 1158240 w 1222335"/>
              <a:gd name="connsiteY54" fmla="*/ 965496 h 971592"/>
              <a:gd name="connsiteX55" fmla="*/ 1182624 w 1222335"/>
              <a:gd name="connsiteY55" fmla="*/ 971592 h 971592"/>
              <a:gd name="connsiteX56" fmla="*/ 1200912 w 1222335"/>
              <a:gd name="connsiteY56" fmla="*/ 825288 h 971592"/>
              <a:gd name="connsiteX57" fmla="*/ 1170432 w 1222335"/>
              <a:gd name="connsiteY57" fmla="*/ 776520 h 971592"/>
              <a:gd name="connsiteX58" fmla="*/ 1158240 w 1222335"/>
              <a:gd name="connsiteY58" fmla="*/ 752136 h 971592"/>
              <a:gd name="connsiteX59" fmla="*/ 1139952 w 1222335"/>
              <a:gd name="connsiteY59" fmla="*/ 739944 h 971592"/>
              <a:gd name="connsiteX60" fmla="*/ 1115568 w 1222335"/>
              <a:gd name="connsiteY60" fmla="*/ 721656 h 971592"/>
              <a:gd name="connsiteX61" fmla="*/ 1060704 w 1222335"/>
              <a:gd name="connsiteY61" fmla="*/ 697272 h 971592"/>
              <a:gd name="connsiteX62" fmla="*/ 1036320 w 1222335"/>
              <a:gd name="connsiteY62" fmla="*/ 685080 h 971592"/>
              <a:gd name="connsiteX63" fmla="*/ 987552 w 1222335"/>
              <a:gd name="connsiteY63" fmla="*/ 672888 h 971592"/>
              <a:gd name="connsiteX64" fmla="*/ 938784 w 1222335"/>
              <a:gd name="connsiteY64" fmla="*/ 654600 h 971592"/>
              <a:gd name="connsiteX65" fmla="*/ 859536 w 1222335"/>
              <a:gd name="connsiteY65" fmla="*/ 611928 h 971592"/>
              <a:gd name="connsiteX66" fmla="*/ 798576 w 1222335"/>
              <a:gd name="connsiteY66" fmla="*/ 593640 h 971592"/>
              <a:gd name="connsiteX67" fmla="*/ 768096 w 1222335"/>
              <a:gd name="connsiteY67" fmla="*/ 563160 h 971592"/>
              <a:gd name="connsiteX68" fmla="*/ 713232 w 1222335"/>
              <a:gd name="connsiteY68" fmla="*/ 520488 h 971592"/>
              <a:gd name="connsiteX69" fmla="*/ 682752 w 1222335"/>
              <a:gd name="connsiteY69" fmla="*/ 477816 h 971592"/>
              <a:gd name="connsiteX70" fmla="*/ 664464 w 1222335"/>
              <a:gd name="connsiteY70" fmla="*/ 447336 h 971592"/>
              <a:gd name="connsiteX71" fmla="*/ 615696 w 1222335"/>
              <a:gd name="connsiteY71" fmla="*/ 386376 h 971592"/>
              <a:gd name="connsiteX72" fmla="*/ 579120 w 1222335"/>
              <a:gd name="connsiteY72" fmla="*/ 337608 h 971592"/>
              <a:gd name="connsiteX73" fmla="*/ 560832 w 1222335"/>
              <a:gd name="connsiteY73" fmla="*/ 276648 h 971592"/>
              <a:gd name="connsiteX74" fmla="*/ 573024 w 1222335"/>
              <a:gd name="connsiteY74" fmla="*/ 227880 h 971592"/>
              <a:gd name="connsiteX75" fmla="*/ 554736 w 1222335"/>
              <a:gd name="connsiteY75" fmla="*/ 185208 h 971592"/>
              <a:gd name="connsiteX76" fmla="*/ 548640 w 1222335"/>
              <a:gd name="connsiteY76" fmla="*/ 160824 h 971592"/>
              <a:gd name="connsiteX77" fmla="*/ 530352 w 1222335"/>
              <a:gd name="connsiteY77" fmla="*/ 142536 h 971592"/>
              <a:gd name="connsiteX78" fmla="*/ 518160 w 1222335"/>
              <a:gd name="connsiteY78" fmla="*/ 124248 h 971592"/>
              <a:gd name="connsiteX79" fmla="*/ 475488 w 1222335"/>
              <a:gd name="connsiteY79" fmla="*/ 99864 h 971592"/>
              <a:gd name="connsiteX80" fmla="*/ 438912 w 1222335"/>
              <a:gd name="connsiteY80" fmla="*/ 93768 h 971592"/>
              <a:gd name="connsiteX81" fmla="*/ 377952 w 1222335"/>
              <a:gd name="connsiteY81" fmla="*/ 81576 h 971592"/>
              <a:gd name="connsiteX82" fmla="*/ 353568 w 1222335"/>
              <a:gd name="connsiteY82" fmla="*/ 75480 h 971592"/>
              <a:gd name="connsiteX83" fmla="*/ 323088 w 1222335"/>
              <a:gd name="connsiteY83" fmla="*/ 63288 h 97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22335" h="971592">
                <a:moveTo>
                  <a:pt x="725424" y="404664"/>
                </a:moveTo>
                <a:cubicBezTo>
                  <a:pt x="590005" y="323413"/>
                  <a:pt x="721766" y="400350"/>
                  <a:pt x="627888" y="349800"/>
                </a:cubicBezTo>
                <a:cubicBezTo>
                  <a:pt x="613464" y="342033"/>
                  <a:pt x="599640" y="333183"/>
                  <a:pt x="585216" y="325416"/>
                </a:cubicBezTo>
                <a:cubicBezTo>
                  <a:pt x="573214" y="318954"/>
                  <a:pt x="560329" y="314141"/>
                  <a:pt x="548640" y="307128"/>
                </a:cubicBezTo>
                <a:cubicBezTo>
                  <a:pt x="519147" y="289432"/>
                  <a:pt x="526817" y="287551"/>
                  <a:pt x="499872" y="264456"/>
                </a:cubicBezTo>
                <a:cubicBezTo>
                  <a:pt x="485020" y="251726"/>
                  <a:pt x="474497" y="249956"/>
                  <a:pt x="457200" y="240072"/>
                </a:cubicBezTo>
                <a:cubicBezTo>
                  <a:pt x="450839" y="236437"/>
                  <a:pt x="444093" y="233061"/>
                  <a:pt x="438912" y="227880"/>
                </a:cubicBezTo>
                <a:cubicBezTo>
                  <a:pt x="431728" y="220696"/>
                  <a:pt x="427808" y="210680"/>
                  <a:pt x="420624" y="203496"/>
                </a:cubicBezTo>
                <a:cubicBezTo>
                  <a:pt x="376916" y="159788"/>
                  <a:pt x="428988" y="227943"/>
                  <a:pt x="384048" y="173016"/>
                </a:cubicBezTo>
                <a:cubicBezTo>
                  <a:pt x="371181" y="157289"/>
                  <a:pt x="358744" y="141155"/>
                  <a:pt x="347472" y="124248"/>
                </a:cubicBezTo>
                <a:cubicBezTo>
                  <a:pt x="343408" y="118152"/>
                  <a:pt x="340461" y="111141"/>
                  <a:pt x="335280" y="105960"/>
                </a:cubicBezTo>
                <a:cubicBezTo>
                  <a:pt x="317810" y="88490"/>
                  <a:pt x="318536" y="97588"/>
                  <a:pt x="298704" y="87672"/>
                </a:cubicBezTo>
                <a:cubicBezTo>
                  <a:pt x="212985" y="44813"/>
                  <a:pt x="356501" y="111120"/>
                  <a:pt x="262128" y="57192"/>
                </a:cubicBezTo>
                <a:cubicBezTo>
                  <a:pt x="254854" y="53035"/>
                  <a:pt x="245872" y="53128"/>
                  <a:pt x="237744" y="51096"/>
                </a:cubicBezTo>
                <a:cubicBezTo>
                  <a:pt x="231648" y="47032"/>
                  <a:pt x="225084" y="43594"/>
                  <a:pt x="219456" y="38904"/>
                </a:cubicBezTo>
                <a:cubicBezTo>
                  <a:pt x="212833" y="33385"/>
                  <a:pt x="208653" y="24893"/>
                  <a:pt x="201168" y="20616"/>
                </a:cubicBezTo>
                <a:cubicBezTo>
                  <a:pt x="193894" y="16459"/>
                  <a:pt x="184999" y="16163"/>
                  <a:pt x="176784" y="14520"/>
                </a:cubicBezTo>
                <a:cubicBezTo>
                  <a:pt x="164664" y="12096"/>
                  <a:pt x="152369" y="10635"/>
                  <a:pt x="140208" y="8424"/>
                </a:cubicBezTo>
                <a:cubicBezTo>
                  <a:pt x="130014" y="6571"/>
                  <a:pt x="119888" y="4360"/>
                  <a:pt x="109728" y="2328"/>
                </a:cubicBezTo>
                <a:cubicBezTo>
                  <a:pt x="42396" y="6817"/>
                  <a:pt x="27697" y="-16491"/>
                  <a:pt x="6096" y="26712"/>
                </a:cubicBezTo>
                <a:cubicBezTo>
                  <a:pt x="3222" y="32459"/>
                  <a:pt x="2032" y="38904"/>
                  <a:pt x="0" y="45000"/>
                </a:cubicBezTo>
                <a:cubicBezTo>
                  <a:pt x="2032" y="63288"/>
                  <a:pt x="1633" y="82013"/>
                  <a:pt x="6096" y="99864"/>
                </a:cubicBezTo>
                <a:cubicBezTo>
                  <a:pt x="9339" y="112837"/>
                  <a:pt x="29264" y="127666"/>
                  <a:pt x="36576" y="136440"/>
                </a:cubicBezTo>
                <a:cubicBezTo>
                  <a:pt x="41266" y="142068"/>
                  <a:pt x="43047" y="150151"/>
                  <a:pt x="48768" y="154728"/>
                </a:cubicBezTo>
                <a:cubicBezTo>
                  <a:pt x="53786" y="158742"/>
                  <a:pt x="60960" y="158792"/>
                  <a:pt x="67056" y="160824"/>
                </a:cubicBezTo>
                <a:cubicBezTo>
                  <a:pt x="81280" y="175048"/>
                  <a:pt x="91736" y="194500"/>
                  <a:pt x="109728" y="203496"/>
                </a:cubicBezTo>
                <a:cubicBezTo>
                  <a:pt x="203986" y="250625"/>
                  <a:pt x="87045" y="190264"/>
                  <a:pt x="182880" y="246168"/>
                </a:cubicBezTo>
                <a:cubicBezTo>
                  <a:pt x="194654" y="253036"/>
                  <a:pt x="207682" y="257588"/>
                  <a:pt x="219456" y="264456"/>
                </a:cubicBezTo>
                <a:cubicBezTo>
                  <a:pt x="232113" y="271839"/>
                  <a:pt x="242926" y="282287"/>
                  <a:pt x="256032" y="288840"/>
                </a:cubicBezTo>
                <a:cubicBezTo>
                  <a:pt x="275607" y="298627"/>
                  <a:pt x="296672" y="305096"/>
                  <a:pt x="316992" y="313224"/>
                </a:cubicBezTo>
                <a:cubicBezTo>
                  <a:pt x="327152" y="317288"/>
                  <a:pt x="338367" y="319346"/>
                  <a:pt x="347472" y="325416"/>
                </a:cubicBezTo>
                <a:cubicBezTo>
                  <a:pt x="413925" y="369718"/>
                  <a:pt x="353321" y="333949"/>
                  <a:pt x="420624" y="361992"/>
                </a:cubicBezTo>
                <a:cubicBezTo>
                  <a:pt x="458114" y="377613"/>
                  <a:pt x="476084" y="392869"/>
                  <a:pt x="512064" y="416856"/>
                </a:cubicBezTo>
                <a:lnTo>
                  <a:pt x="530352" y="429048"/>
                </a:lnTo>
                <a:cubicBezTo>
                  <a:pt x="536448" y="433112"/>
                  <a:pt x="541689" y="438923"/>
                  <a:pt x="548640" y="441240"/>
                </a:cubicBezTo>
                <a:lnTo>
                  <a:pt x="566928" y="447336"/>
                </a:lnTo>
                <a:cubicBezTo>
                  <a:pt x="577088" y="455464"/>
                  <a:pt x="586582" y="464503"/>
                  <a:pt x="597408" y="471720"/>
                </a:cubicBezTo>
                <a:cubicBezTo>
                  <a:pt x="635463" y="497090"/>
                  <a:pt x="607568" y="473752"/>
                  <a:pt x="640080" y="490008"/>
                </a:cubicBezTo>
                <a:cubicBezTo>
                  <a:pt x="647003" y="493469"/>
                  <a:pt x="679991" y="517727"/>
                  <a:pt x="682752" y="520488"/>
                </a:cubicBezTo>
                <a:cubicBezTo>
                  <a:pt x="723699" y="561435"/>
                  <a:pt x="641450" y="517337"/>
                  <a:pt x="737616" y="581448"/>
                </a:cubicBezTo>
                <a:lnTo>
                  <a:pt x="774192" y="605832"/>
                </a:lnTo>
                <a:cubicBezTo>
                  <a:pt x="780288" y="609896"/>
                  <a:pt x="786759" y="613447"/>
                  <a:pt x="792480" y="618024"/>
                </a:cubicBezTo>
                <a:cubicBezTo>
                  <a:pt x="802640" y="626152"/>
                  <a:pt x="812551" y="634601"/>
                  <a:pt x="822960" y="642408"/>
                </a:cubicBezTo>
                <a:cubicBezTo>
                  <a:pt x="828821" y="646804"/>
                  <a:pt x="836067" y="649419"/>
                  <a:pt x="841248" y="654600"/>
                </a:cubicBezTo>
                <a:cubicBezTo>
                  <a:pt x="850448" y="663800"/>
                  <a:pt x="857979" y="674557"/>
                  <a:pt x="865632" y="685080"/>
                </a:cubicBezTo>
                <a:cubicBezTo>
                  <a:pt x="874250" y="696930"/>
                  <a:pt x="879655" y="711295"/>
                  <a:pt x="890016" y="721656"/>
                </a:cubicBezTo>
                <a:cubicBezTo>
                  <a:pt x="902208" y="733848"/>
                  <a:pt x="918881" y="742810"/>
                  <a:pt x="926592" y="758232"/>
                </a:cubicBezTo>
                <a:cubicBezTo>
                  <a:pt x="930656" y="766360"/>
                  <a:pt x="933502" y="775221"/>
                  <a:pt x="938784" y="782616"/>
                </a:cubicBezTo>
                <a:cubicBezTo>
                  <a:pt x="947805" y="795245"/>
                  <a:pt x="969563" y="810867"/>
                  <a:pt x="981456" y="819192"/>
                </a:cubicBezTo>
                <a:cubicBezTo>
                  <a:pt x="993460" y="827595"/>
                  <a:pt x="1007671" y="833215"/>
                  <a:pt x="1018032" y="843576"/>
                </a:cubicBezTo>
                <a:cubicBezTo>
                  <a:pt x="1040864" y="866408"/>
                  <a:pt x="1028141" y="859138"/>
                  <a:pt x="1054608" y="867960"/>
                </a:cubicBezTo>
                <a:cubicBezTo>
                  <a:pt x="1081875" y="908860"/>
                  <a:pt x="1049754" y="868788"/>
                  <a:pt x="1085088" y="892344"/>
                </a:cubicBezTo>
                <a:cubicBezTo>
                  <a:pt x="1115048" y="912317"/>
                  <a:pt x="1093077" y="906429"/>
                  <a:pt x="1115568" y="928920"/>
                </a:cubicBezTo>
                <a:cubicBezTo>
                  <a:pt x="1122752" y="936104"/>
                  <a:pt x="1132238" y="940596"/>
                  <a:pt x="1139952" y="947208"/>
                </a:cubicBezTo>
                <a:cubicBezTo>
                  <a:pt x="1146498" y="952819"/>
                  <a:pt x="1150755" y="961219"/>
                  <a:pt x="1158240" y="965496"/>
                </a:cubicBezTo>
                <a:cubicBezTo>
                  <a:pt x="1165514" y="969653"/>
                  <a:pt x="1174496" y="969560"/>
                  <a:pt x="1182624" y="971592"/>
                </a:cubicBezTo>
                <a:cubicBezTo>
                  <a:pt x="1251518" y="954368"/>
                  <a:pt x="1212247" y="972647"/>
                  <a:pt x="1200912" y="825288"/>
                </a:cubicBezTo>
                <a:cubicBezTo>
                  <a:pt x="1199275" y="804011"/>
                  <a:pt x="1181470" y="793076"/>
                  <a:pt x="1170432" y="776520"/>
                </a:cubicBezTo>
                <a:cubicBezTo>
                  <a:pt x="1165391" y="768959"/>
                  <a:pt x="1164058" y="759117"/>
                  <a:pt x="1158240" y="752136"/>
                </a:cubicBezTo>
                <a:cubicBezTo>
                  <a:pt x="1153550" y="746508"/>
                  <a:pt x="1145914" y="744202"/>
                  <a:pt x="1139952" y="739944"/>
                </a:cubicBezTo>
                <a:cubicBezTo>
                  <a:pt x="1131684" y="734039"/>
                  <a:pt x="1124280" y="726883"/>
                  <a:pt x="1115568" y="721656"/>
                </a:cubicBezTo>
                <a:cubicBezTo>
                  <a:pt x="1061141" y="689000"/>
                  <a:pt x="1097629" y="713097"/>
                  <a:pt x="1060704" y="697272"/>
                </a:cubicBezTo>
                <a:cubicBezTo>
                  <a:pt x="1052351" y="693692"/>
                  <a:pt x="1044941" y="687954"/>
                  <a:pt x="1036320" y="685080"/>
                </a:cubicBezTo>
                <a:cubicBezTo>
                  <a:pt x="1020424" y="679781"/>
                  <a:pt x="1002539" y="680382"/>
                  <a:pt x="987552" y="672888"/>
                </a:cubicBezTo>
                <a:cubicBezTo>
                  <a:pt x="955674" y="656949"/>
                  <a:pt x="971984" y="662900"/>
                  <a:pt x="938784" y="654600"/>
                </a:cubicBezTo>
                <a:cubicBezTo>
                  <a:pt x="912479" y="637064"/>
                  <a:pt x="893293" y="623180"/>
                  <a:pt x="859536" y="611928"/>
                </a:cubicBezTo>
                <a:cubicBezTo>
                  <a:pt x="815012" y="597087"/>
                  <a:pt x="835428" y="602853"/>
                  <a:pt x="798576" y="593640"/>
                </a:cubicBezTo>
                <a:cubicBezTo>
                  <a:pt x="788416" y="583480"/>
                  <a:pt x="779217" y="572259"/>
                  <a:pt x="768096" y="563160"/>
                </a:cubicBezTo>
                <a:cubicBezTo>
                  <a:pt x="728614" y="530857"/>
                  <a:pt x="739371" y="550983"/>
                  <a:pt x="713232" y="520488"/>
                </a:cubicBezTo>
                <a:cubicBezTo>
                  <a:pt x="704978" y="510858"/>
                  <a:pt x="690174" y="489692"/>
                  <a:pt x="682752" y="477816"/>
                </a:cubicBezTo>
                <a:cubicBezTo>
                  <a:pt x="676472" y="467768"/>
                  <a:pt x="671471" y="456891"/>
                  <a:pt x="664464" y="447336"/>
                </a:cubicBezTo>
                <a:cubicBezTo>
                  <a:pt x="649075" y="426351"/>
                  <a:pt x="629084" y="408690"/>
                  <a:pt x="615696" y="386376"/>
                </a:cubicBezTo>
                <a:cubicBezTo>
                  <a:pt x="592973" y="348504"/>
                  <a:pt x="605786" y="364274"/>
                  <a:pt x="579120" y="337608"/>
                </a:cubicBezTo>
                <a:cubicBezTo>
                  <a:pt x="573188" y="322779"/>
                  <a:pt x="559503" y="293930"/>
                  <a:pt x="560832" y="276648"/>
                </a:cubicBezTo>
                <a:cubicBezTo>
                  <a:pt x="562117" y="259941"/>
                  <a:pt x="573024" y="227880"/>
                  <a:pt x="573024" y="227880"/>
                </a:cubicBezTo>
                <a:cubicBezTo>
                  <a:pt x="555523" y="157875"/>
                  <a:pt x="579995" y="244146"/>
                  <a:pt x="554736" y="185208"/>
                </a:cubicBezTo>
                <a:cubicBezTo>
                  <a:pt x="551436" y="177507"/>
                  <a:pt x="552797" y="168098"/>
                  <a:pt x="548640" y="160824"/>
                </a:cubicBezTo>
                <a:cubicBezTo>
                  <a:pt x="544363" y="153339"/>
                  <a:pt x="535871" y="149159"/>
                  <a:pt x="530352" y="142536"/>
                </a:cubicBezTo>
                <a:cubicBezTo>
                  <a:pt x="525662" y="136908"/>
                  <a:pt x="523341" y="129429"/>
                  <a:pt x="518160" y="124248"/>
                </a:cubicBezTo>
                <a:cubicBezTo>
                  <a:pt x="511746" y="117834"/>
                  <a:pt x="482318" y="101913"/>
                  <a:pt x="475488" y="99864"/>
                </a:cubicBezTo>
                <a:cubicBezTo>
                  <a:pt x="463649" y="96312"/>
                  <a:pt x="451060" y="96046"/>
                  <a:pt x="438912" y="93768"/>
                </a:cubicBezTo>
                <a:cubicBezTo>
                  <a:pt x="418545" y="89949"/>
                  <a:pt x="398056" y="86602"/>
                  <a:pt x="377952" y="81576"/>
                </a:cubicBezTo>
                <a:cubicBezTo>
                  <a:pt x="369824" y="79544"/>
                  <a:pt x="361413" y="78422"/>
                  <a:pt x="353568" y="75480"/>
                </a:cubicBezTo>
                <a:cubicBezTo>
                  <a:pt x="318633" y="62379"/>
                  <a:pt x="340224" y="63288"/>
                  <a:pt x="323088" y="63288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1668F8AA-C9A6-4248-A68A-99C94AE80ABF}"/>
              </a:ext>
            </a:extLst>
          </p:cNvPr>
          <p:cNvSpPr/>
          <p:nvPr/>
        </p:nvSpPr>
        <p:spPr>
          <a:xfrm>
            <a:off x="2834640" y="4311954"/>
            <a:ext cx="890016" cy="625806"/>
          </a:xfrm>
          <a:custGeom>
            <a:avLst/>
            <a:gdLst>
              <a:gd name="connsiteX0" fmla="*/ 530352 w 890016"/>
              <a:gd name="connsiteY0" fmla="*/ 125934 h 625806"/>
              <a:gd name="connsiteX1" fmla="*/ 499872 w 890016"/>
              <a:gd name="connsiteY1" fmla="*/ 107646 h 625806"/>
              <a:gd name="connsiteX2" fmla="*/ 481584 w 890016"/>
              <a:gd name="connsiteY2" fmla="*/ 89358 h 625806"/>
              <a:gd name="connsiteX3" fmla="*/ 426720 w 890016"/>
              <a:gd name="connsiteY3" fmla="*/ 71070 h 625806"/>
              <a:gd name="connsiteX4" fmla="*/ 402336 w 890016"/>
              <a:gd name="connsiteY4" fmla="*/ 52782 h 625806"/>
              <a:gd name="connsiteX5" fmla="*/ 341376 w 890016"/>
              <a:gd name="connsiteY5" fmla="*/ 40590 h 625806"/>
              <a:gd name="connsiteX6" fmla="*/ 286512 w 890016"/>
              <a:gd name="connsiteY6" fmla="*/ 22302 h 625806"/>
              <a:gd name="connsiteX7" fmla="*/ 237744 w 890016"/>
              <a:gd name="connsiteY7" fmla="*/ 16206 h 625806"/>
              <a:gd name="connsiteX8" fmla="*/ 213360 w 890016"/>
              <a:gd name="connsiteY8" fmla="*/ 10110 h 625806"/>
              <a:gd name="connsiteX9" fmla="*/ 164592 w 890016"/>
              <a:gd name="connsiteY9" fmla="*/ 4014 h 625806"/>
              <a:gd name="connsiteX10" fmla="*/ 12192 w 890016"/>
              <a:gd name="connsiteY10" fmla="*/ 22302 h 625806"/>
              <a:gd name="connsiteX11" fmla="*/ 0 w 890016"/>
              <a:gd name="connsiteY11" fmla="*/ 40590 h 625806"/>
              <a:gd name="connsiteX12" fmla="*/ 36576 w 890016"/>
              <a:gd name="connsiteY12" fmla="*/ 168606 h 625806"/>
              <a:gd name="connsiteX13" fmla="*/ 85344 w 890016"/>
              <a:gd name="connsiteY13" fmla="*/ 217374 h 625806"/>
              <a:gd name="connsiteX14" fmla="*/ 109728 w 890016"/>
              <a:gd name="connsiteY14" fmla="*/ 272238 h 625806"/>
              <a:gd name="connsiteX15" fmla="*/ 115824 w 890016"/>
              <a:gd name="connsiteY15" fmla="*/ 290526 h 625806"/>
              <a:gd name="connsiteX16" fmla="*/ 128016 w 890016"/>
              <a:gd name="connsiteY16" fmla="*/ 308814 h 625806"/>
              <a:gd name="connsiteX17" fmla="*/ 158496 w 890016"/>
              <a:gd name="connsiteY17" fmla="*/ 357582 h 625806"/>
              <a:gd name="connsiteX18" fmla="*/ 256032 w 890016"/>
              <a:gd name="connsiteY18" fmla="*/ 412446 h 625806"/>
              <a:gd name="connsiteX19" fmla="*/ 298704 w 890016"/>
              <a:gd name="connsiteY19" fmla="*/ 436830 h 625806"/>
              <a:gd name="connsiteX20" fmla="*/ 335280 w 890016"/>
              <a:gd name="connsiteY20" fmla="*/ 442926 h 625806"/>
              <a:gd name="connsiteX21" fmla="*/ 396240 w 890016"/>
              <a:gd name="connsiteY21" fmla="*/ 461214 h 625806"/>
              <a:gd name="connsiteX22" fmla="*/ 420624 w 890016"/>
              <a:gd name="connsiteY22" fmla="*/ 467310 h 625806"/>
              <a:gd name="connsiteX23" fmla="*/ 438912 w 890016"/>
              <a:gd name="connsiteY23" fmla="*/ 473406 h 625806"/>
              <a:gd name="connsiteX24" fmla="*/ 469392 w 890016"/>
              <a:gd name="connsiteY24" fmla="*/ 479502 h 625806"/>
              <a:gd name="connsiteX25" fmla="*/ 493776 w 890016"/>
              <a:gd name="connsiteY25" fmla="*/ 485598 h 625806"/>
              <a:gd name="connsiteX26" fmla="*/ 530352 w 890016"/>
              <a:gd name="connsiteY26" fmla="*/ 491694 h 625806"/>
              <a:gd name="connsiteX27" fmla="*/ 566928 w 890016"/>
              <a:gd name="connsiteY27" fmla="*/ 509982 h 625806"/>
              <a:gd name="connsiteX28" fmla="*/ 615696 w 890016"/>
              <a:gd name="connsiteY28" fmla="*/ 522174 h 625806"/>
              <a:gd name="connsiteX29" fmla="*/ 658368 w 890016"/>
              <a:gd name="connsiteY29" fmla="*/ 540462 h 625806"/>
              <a:gd name="connsiteX30" fmla="*/ 676656 w 890016"/>
              <a:gd name="connsiteY30" fmla="*/ 552654 h 625806"/>
              <a:gd name="connsiteX31" fmla="*/ 713232 w 890016"/>
              <a:gd name="connsiteY31" fmla="*/ 564846 h 625806"/>
              <a:gd name="connsiteX32" fmla="*/ 719328 w 890016"/>
              <a:gd name="connsiteY32" fmla="*/ 583134 h 625806"/>
              <a:gd name="connsiteX33" fmla="*/ 737616 w 890016"/>
              <a:gd name="connsiteY33" fmla="*/ 589230 h 625806"/>
              <a:gd name="connsiteX34" fmla="*/ 762000 w 890016"/>
              <a:gd name="connsiteY34" fmla="*/ 607518 h 625806"/>
              <a:gd name="connsiteX35" fmla="*/ 780288 w 890016"/>
              <a:gd name="connsiteY35" fmla="*/ 613614 h 625806"/>
              <a:gd name="connsiteX36" fmla="*/ 798576 w 890016"/>
              <a:gd name="connsiteY36" fmla="*/ 625806 h 625806"/>
              <a:gd name="connsiteX37" fmla="*/ 865632 w 890016"/>
              <a:gd name="connsiteY37" fmla="*/ 613614 h 625806"/>
              <a:gd name="connsiteX38" fmla="*/ 877824 w 890016"/>
              <a:gd name="connsiteY38" fmla="*/ 595326 h 625806"/>
              <a:gd name="connsiteX39" fmla="*/ 883920 w 890016"/>
              <a:gd name="connsiteY39" fmla="*/ 564846 h 625806"/>
              <a:gd name="connsiteX40" fmla="*/ 890016 w 890016"/>
              <a:gd name="connsiteY40" fmla="*/ 540462 h 625806"/>
              <a:gd name="connsiteX41" fmla="*/ 883920 w 890016"/>
              <a:gd name="connsiteY41" fmla="*/ 406350 h 625806"/>
              <a:gd name="connsiteX42" fmla="*/ 877824 w 890016"/>
              <a:gd name="connsiteY42" fmla="*/ 388062 h 625806"/>
              <a:gd name="connsiteX43" fmla="*/ 853440 w 890016"/>
              <a:gd name="connsiteY43" fmla="*/ 363678 h 625806"/>
              <a:gd name="connsiteX44" fmla="*/ 822960 w 890016"/>
              <a:gd name="connsiteY44" fmla="*/ 308814 h 625806"/>
              <a:gd name="connsiteX45" fmla="*/ 810768 w 890016"/>
              <a:gd name="connsiteY45" fmla="*/ 284430 h 625806"/>
              <a:gd name="connsiteX46" fmla="*/ 786384 w 890016"/>
              <a:gd name="connsiteY46" fmla="*/ 260046 h 625806"/>
              <a:gd name="connsiteX47" fmla="*/ 768096 w 890016"/>
              <a:gd name="connsiteY47" fmla="*/ 235662 h 625806"/>
              <a:gd name="connsiteX48" fmla="*/ 725424 w 890016"/>
              <a:gd name="connsiteY48" fmla="*/ 223470 h 625806"/>
              <a:gd name="connsiteX49" fmla="*/ 688848 w 890016"/>
              <a:gd name="connsiteY49" fmla="*/ 211278 h 625806"/>
              <a:gd name="connsiteX50" fmla="*/ 658368 w 890016"/>
              <a:gd name="connsiteY50" fmla="*/ 174702 h 625806"/>
              <a:gd name="connsiteX51" fmla="*/ 646176 w 890016"/>
              <a:gd name="connsiteY51" fmla="*/ 156414 h 625806"/>
              <a:gd name="connsiteX52" fmla="*/ 621792 w 890016"/>
              <a:gd name="connsiteY52" fmla="*/ 150318 h 625806"/>
              <a:gd name="connsiteX53" fmla="*/ 566928 w 890016"/>
              <a:gd name="connsiteY53" fmla="*/ 144222 h 625806"/>
              <a:gd name="connsiteX54" fmla="*/ 518160 w 890016"/>
              <a:gd name="connsiteY54" fmla="*/ 132030 h 625806"/>
              <a:gd name="connsiteX55" fmla="*/ 469392 w 890016"/>
              <a:gd name="connsiteY55" fmla="*/ 119838 h 625806"/>
              <a:gd name="connsiteX56" fmla="*/ 438912 w 890016"/>
              <a:gd name="connsiteY56" fmla="*/ 113742 h 62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890016" h="625806">
                <a:moveTo>
                  <a:pt x="530352" y="125934"/>
                </a:moveTo>
                <a:cubicBezTo>
                  <a:pt x="520192" y="119838"/>
                  <a:pt x="509351" y="114755"/>
                  <a:pt x="499872" y="107646"/>
                </a:cubicBezTo>
                <a:cubicBezTo>
                  <a:pt x="492975" y="102473"/>
                  <a:pt x="489295" y="93213"/>
                  <a:pt x="481584" y="89358"/>
                </a:cubicBezTo>
                <a:cubicBezTo>
                  <a:pt x="464342" y="80737"/>
                  <a:pt x="426720" y="71070"/>
                  <a:pt x="426720" y="71070"/>
                </a:cubicBezTo>
                <a:cubicBezTo>
                  <a:pt x="418592" y="64974"/>
                  <a:pt x="411423" y="57326"/>
                  <a:pt x="402336" y="52782"/>
                </a:cubicBezTo>
                <a:cubicBezTo>
                  <a:pt x="391908" y="47568"/>
                  <a:pt x="347937" y="42339"/>
                  <a:pt x="341376" y="40590"/>
                </a:cubicBezTo>
                <a:cubicBezTo>
                  <a:pt x="322750" y="35623"/>
                  <a:pt x="305640" y="24693"/>
                  <a:pt x="286512" y="22302"/>
                </a:cubicBezTo>
                <a:cubicBezTo>
                  <a:pt x="270256" y="20270"/>
                  <a:pt x="253904" y="18899"/>
                  <a:pt x="237744" y="16206"/>
                </a:cubicBezTo>
                <a:cubicBezTo>
                  <a:pt x="229480" y="14829"/>
                  <a:pt x="221624" y="11487"/>
                  <a:pt x="213360" y="10110"/>
                </a:cubicBezTo>
                <a:cubicBezTo>
                  <a:pt x="197200" y="7417"/>
                  <a:pt x="180848" y="6046"/>
                  <a:pt x="164592" y="4014"/>
                </a:cubicBezTo>
                <a:cubicBezTo>
                  <a:pt x="141588" y="5060"/>
                  <a:pt x="48326" y="-13832"/>
                  <a:pt x="12192" y="22302"/>
                </a:cubicBezTo>
                <a:cubicBezTo>
                  <a:pt x="7011" y="27483"/>
                  <a:pt x="4064" y="34494"/>
                  <a:pt x="0" y="40590"/>
                </a:cubicBezTo>
                <a:cubicBezTo>
                  <a:pt x="7439" y="96382"/>
                  <a:pt x="-1677" y="130353"/>
                  <a:pt x="36576" y="168606"/>
                </a:cubicBezTo>
                <a:lnTo>
                  <a:pt x="85344" y="217374"/>
                </a:lnTo>
                <a:cubicBezTo>
                  <a:pt x="96636" y="273836"/>
                  <a:pt x="82082" y="223857"/>
                  <a:pt x="109728" y="272238"/>
                </a:cubicBezTo>
                <a:cubicBezTo>
                  <a:pt x="112916" y="277817"/>
                  <a:pt x="112950" y="284779"/>
                  <a:pt x="115824" y="290526"/>
                </a:cubicBezTo>
                <a:cubicBezTo>
                  <a:pt x="119101" y="297079"/>
                  <a:pt x="124381" y="302453"/>
                  <a:pt x="128016" y="308814"/>
                </a:cubicBezTo>
                <a:cubicBezTo>
                  <a:pt x="139155" y="328308"/>
                  <a:pt x="141012" y="341555"/>
                  <a:pt x="158496" y="357582"/>
                </a:cubicBezTo>
                <a:cubicBezTo>
                  <a:pt x="235874" y="428512"/>
                  <a:pt x="184163" y="381645"/>
                  <a:pt x="256032" y="412446"/>
                </a:cubicBezTo>
                <a:cubicBezTo>
                  <a:pt x="271090" y="418899"/>
                  <a:pt x="283413" y="430949"/>
                  <a:pt x="298704" y="436830"/>
                </a:cubicBezTo>
                <a:cubicBezTo>
                  <a:pt x="310240" y="441267"/>
                  <a:pt x="323236" y="440147"/>
                  <a:pt x="335280" y="442926"/>
                </a:cubicBezTo>
                <a:cubicBezTo>
                  <a:pt x="399769" y="457808"/>
                  <a:pt x="357125" y="450038"/>
                  <a:pt x="396240" y="461214"/>
                </a:cubicBezTo>
                <a:cubicBezTo>
                  <a:pt x="404296" y="463516"/>
                  <a:pt x="412568" y="465008"/>
                  <a:pt x="420624" y="467310"/>
                </a:cubicBezTo>
                <a:cubicBezTo>
                  <a:pt x="426803" y="469075"/>
                  <a:pt x="432678" y="471848"/>
                  <a:pt x="438912" y="473406"/>
                </a:cubicBezTo>
                <a:cubicBezTo>
                  <a:pt x="448964" y="475919"/>
                  <a:pt x="459278" y="477254"/>
                  <a:pt x="469392" y="479502"/>
                </a:cubicBezTo>
                <a:cubicBezTo>
                  <a:pt x="477571" y="481319"/>
                  <a:pt x="485561" y="483955"/>
                  <a:pt x="493776" y="485598"/>
                </a:cubicBezTo>
                <a:cubicBezTo>
                  <a:pt x="505896" y="488022"/>
                  <a:pt x="518286" y="489013"/>
                  <a:pt x="530352" y="491694"/>
                </a:cubicBezTo>
                <a:cubicBezTo>
                  <a:pt x="580179" y="502767"/>
                  <a:pt x="515258" y="491193"/>
                  <a:pt x="566928" y="509982"/>
                </a:cubicBezTo>
                <a:cubicBezTo>
                  <a:pt x="582675" y="515708"/>
                  <a:pt x="599800" y="516875"/>
                  <a:pt x="615696" y="522174"/>
                </a:cubicBezTo>
                <a:cubicBezTo>
                  <a:pt x="636213" y="529013"/>
                  <a:pt x="637276" y="528409"/>
                  <a:pt x="658368" y="540462"/>
                </a:cubicBezTo>
                <a:cubicBezTo>
                  <a:pt x="664729" y="544097"/>
                  <a:pt x="669961" y="549678"/>
                  <a:pt x="676656" y="552654"/>
                </a:cubicBezTo>
                <a:cubicBezTo>
                  <a:pt x="688400" y="557873"/>
                  <a:pt x="713232" y="564846"/>
                  <a:pt x="713232" y="564846"/>
                </a:cubicBezTo>
                <a:cubicBezTo>
                  <a:pt x="715264" y="570942"/>
                  <a:pt x="714784" y="578590"/>
                  <a:pt x="719328" y="583134"/>
                </a:cubicBezTo>
                <a:cubicBezTo>
                  <a:pt x="723872" y="587678"/>
                  <a:pt x="732037" y="586042"/>
                  <a:pt x="737616" y="589230"/>
                </a:cubicBezTo>
                <a:cubicBezTo>
                  <a:pt x="746437" y="594271"/>
                  <a:pt x="753179" y="602477"/>
                  <a:pt x="762000" y="607518"/>
                </a:cubicBezTo>
                <a:cubicBezTo>
                  <a:pt x="767579" y="610706"/>
                  <a:pt x="774541" y="610740"/>
                  <a:pt x="780288" y="613614"/>
                </a:cubicBezTo>
                <a:cubicBezTo>
                  <a:pt x="786841" y="616891"/>
                  <a:pt x="792480" y="621742"/>
                  <a:pt x="798576" y="625806"/>
                </a:cubicBezTo>
                <a:cubicBezTo>
                  <a:pt x="820928" y="621742"/>
                  <a:pt x="844428" y="621769"/>
                  <a:pt x="865632" y="613614"/>
                </a:cubicBezTo>
                <a:cubicBezTo>
                  <a:pt x="872470" y="610984"/>
                  <a:pt x="875252" y="602186"/>
                  <a:pt x="877824" y="595326"/>
                </a:cubicBezTo>
                <a:cubicBezTo>
                  <a:pt x="881462" y="585624"/>
                  <a:pt x="881672" y="574960"/>
                  <a:pt x="883920" y="564846"/>
                </a:cubicBezTo>
                <a:cubicBezTo>
                  <a:pt x="885737" y="556667"/>
                  <a:pt x="887984" y="548590"/>
                  <a:pt x="890016" y="540462"/>
                </a:cubicBezTo>
                <a:cubicBezTo>
                  <a:pt x="887984" y="495758"/>
                  <a:pt x="887489" y="450958"/>
                  <a:pt x="883920" y="406350"/>
                </a:cubicBezTo>
                <a:cubicBezTo>
                  <a:pt x="883408" y="399945"/>
                  <a:pt x="881559" y="393291"/>
                  <a:pt x="877824" y="388062"/>
                </a:cubicBezTo>
                <a:cubicBezTo>
                  <a:pt x="871143" y="378708"/>
                  <a:pt x="861568" y="371806"/>
                  <a:pt x="853440" y="363678"/>
                </a:cubicBezTo>
                <a:cubicBezTo>
                  <a:pt x="829543" y="303936"/>
                  <a:pt x="855178" y="360362"/>
                  <a:pt x="822960" y="308814"/>
                </a:cubicBezTo>
                <a:cubicBezTo>
                  <a:pt x="818144" y="301108"/>
                  <a:pt x="816220" y="291700"/>
                  <a:pt x="810768" y="284430"/>
                </a:cubicBezTo>
                <a:cubicBezTo>
                  <a:pt x="803871" y="275234"/>
                  <a:pt x="793953" y="268697"/>
                  <a:pt x="786384" y="260046"/>
                </a:cubicBezTo>
                <a:cubicBezTo>
                  <a:pt x="779694" y="252400"/>
                  <a:pt x="775901" y="242166"/>
                  <a:pt x="768096" y="235662"/>
                </a:cubicBezTo>
                <a:cubicBezTo>
                  <a:pt x="764255" y="232461"/>
                  <a:pt x="726842" y="223896"/>
                  <a:pt x="725424" y="223470"/>
                </a:cubicBezTo>
                <a:cubicBezTo>
                  <a:pt x="713114" y="219777"/>
                  <a:pt x="688848" y="211278"/>
                  <a:pt x="688848" y="211278"/>
                </a:cubicBezTo>
                <a:cubicBezTo>
                  <a:pt x="658578" y="165872"/>
                  <a:pt x="697482" y="221639"/>
                  <a:pt x="658368" y="174702"/>
                </a:cubicBezTo>
                <a:cubicBezTo>
                  <a:pt x="653678" y="169074"/>
                  <a:pt x="652272" y="160478"/>
                  <a:pt x="646176" y="156414"/>
                </a:cubicBezTo>
                <a:cubicBezTo>
                  <a:pt x="639205" y="151767"/>
                  <a:pt x="630073" y="151592"/>
                  <a:pt x="621792" y="150318"/>
                </a:cubicBezTo>
                <a:cubicBezTo>
                  <a:pt x="603605" y="147520"/>
                  <a:pt x="585216" y="146254"/>
                  <a:pt x="566928" y="144222"/>
                </a:cubicBezTo>
                <a:cubicBezTo>
                  <a:pt x="531967" y="132568"/>
                  <a:pt x="565975" y="143064"/>
                  <a:pt x="518160" y="132030"/>
                </a:cubicBezTo>
                <a:cubicBezTo>
                  <a:pt x="501833" y="128262"/>
                  <a:pt x="485823" y="123124"/>
                  <a:pt x="469392" y="119838"/>
                </a:cubicBezTo>
                <a:lnTo>
                  <a:pt x="438912" y="113742"/>
                </a:ln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obsah 8">
            <a:extLst>
              <a:ext uri="{FF2B5EF4-FFF2-40B4-BE49-F238E27FC236}">
                <a16:creationId xmlns:a16="http://schemas.microsoft.com/office/drawing/2014/main" id="{8C43C0D9-C2D1-4F2F-93F3-B958DDD41C53}"/>
              </a:ext>
            </a:extLst>
          </p:cNvPr>
          <p:cNvSpPr txBox="1">
            <a:spLocks/>
          </p:cNvSpPr>
          <p:nvPr/>
        </p:nvSpPr>
        <p:spPr>
          <a:xfrm>
            <a:off x="3022092" y="3979792"/>
            <a:ext cx="2115312" cy="313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VYSOKOHORSKÉ KLIMA</a:t>
            </a:r>
          </a:p>
        </p:txBody>
      </p:sp>
      <p:pic>
        <p:nvPicPr>
          <p:cNvPr id="17" name="Obrázek 16" descr="Obsah obrázku sníh, exteriér, lyžování, hora&#10;&#10;Popis byl vytvořen automaticky">
            <a:extLst>
              <a:ext uri="{FF2B5EF4-FFF2-40B4-BE49-F238E27FC236}">
                <a16:creationId xmlns:a16="http://schemas.microsoft.com/office/drawing/2014/main" id="{9590A823-754E-4930-A1DB-8E8A377AB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6" y="4312920"/>
            <a:ext cx="4572000" cy="2545080"/>
          </a:xfrm>
          <a:prstGeom prst="rect">
            <a:avLst/>
          </a:prstGeom>
        </p:spPr>
      </p:pic>
      <p:pic>
        <p:nvPicPr>
          <p:cNvPr id="19" name="Obrázek 18" descr="Obsah obrázku exteriér, budova, silnice, vsedě&#10;&#10;Popis byl vytvořen automaticky">
            <a:extLst>
              <a:ext uri="{FF2B5EF4-FFF2-40B4-BE49-F238E27FC236}">
                <a16:creationId xmlns:a16="http://schemas.microsoft.com/office/drawing/2014/main" id="{18310981-D3E1-4EC6-8B43-87CCCAEFF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/>
          <a:stretch/>
        </p:blipFill>
        <p:spPr>
          <a:xfrm>
            <a:off x="7412736" y="1566672"/>
            <a:ext cx="4572000" cy="2770747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D3B24DA-FBF1-42DC-AB1A-25936D9633AE}"/>
              </a:ext>
            </a:extLst>
          </p:cNvPr>
          <p:cNvSpPr txBox="1"/>
          <p:nvPr/>
        </p:nvSpPr>
        <p:spPr>
          <a:xfrm>
            <a:off x="5035912" y="2098469"/>
            <a:ext cx="1706264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Teplotní rekordy</a:t>
            </a:r>
          </a:p>
          <a:p>
            <a:r>
              <a:rPr lang="cs-CZ" dirty="0"/>
              <a:t>-40 °C (1985)</a:t>
            </a:r>
          </a:p>
          <a:p>
            <a:r>
              <a:rPr lang="cs-CZ" dirty="0"/>
              <a:t>+45 °C (2007)</a:t>
            </a:r>
          </a:p>
        </p:txBody>
      </p:sp>
    </p:spTree>
    <p:extLst>
      <p:ext uri="{BB962C8B-B14F-4D97-AF65-F5344CB8AC3E}">
        <p14:creationId xmlns:p14="http://schemas.microsoft.com/office/powerpoint/2010/main" val="24613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build="p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6827E-40B9-4D99-86F9-430A4EAB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Národní parky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F2C4B5CA-3550-42E8-93A1-58E9DA53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05ADECAE-5735-4D75-89F4-F10C81FF214C}"/>
              </a:ext>
            </a:extLst>
          </p:cNvPr>
          <p:cNvSpPr/>
          <p:nvPr/>
        </p:nvSpPr>
        <p:spPr>
          <a:xfrm>
            <a:off x="4194048" y="2651760"/>
            <a:ext cx="938784" cy="536448"/>
          </a:xfrm>
          <a:custGeom>
            <a:avLst/>
            <a:gdLst>
              <a:gd name="connsiteX0" fmla="*/ 79248 w 938784"/>
              <a:gd name="connsiteY0" fmla="*/ 85344 h 536448"/>
              <a:gd name="connsiteX1" fmla="*/ 48768 w 938784"/>
              <a:gd name="connsiteY1" fmla="*/ 97536 h 536448"/>
              <a:gd name="connsiteX2" fmla="*/ 30480 w 938784"/>
              <a:gd name="connsiteY2" fmla="*/ 103632 h 536448"/>
              <a:gd name="connsiteX3" fmla="*/ 12192 w 938784"/>
              <a:gd name="connsiteY3" fmla="*/ 140208 h 536448"/>
              <a:gd name="connsiteX4" fmla="*/ 0 w 938784"/>
              <a:gd name="connsiteY4" fmla="*/ 158496 h 536448"/>
              <a:gd name="connsiteX5" fmla="*/ 6096 w 938784"/>
              <a:gd name="connsiteY5" fmla="*/ 213360 h 536448"/>
              <a:gd name="connsiteX6" fmla="*/ 24384 w 938784"/>
              <a:gd name="connsiteY6" fmla="*/ 225552 h 536448"/>
              <a:gd name="connsiteX7" fmla="*/ 36576 w 938784"/>
              <a:gd name="connsiteY7" fmla="*/ 243840 h 536448"/>
              <a:gd name="connsiteX8" fmla="*/ 54864 w 938784"/>
              <a:gd name="connsiteY8" fmla="*/ 249936 h 536448"/>
              <a:gd name="connsiteX9" fmla="*/ 170688 w 938784"/>
              <a:gd name="connsiteY9" fmla="*/ 256032 h 536448"/>
              <a:gd name="connsiteX10" fmla="*/ 207264 w 938784"/>
              <a:gd name="connsiteY10" fmla="*/ 268224 h 536448"/>
              <a:gd name="connsiteX11" fmla="*/ 225552 w 938784"/>
              <a:gd name="connsiteY11" fmla="*/ 274320 h 536448"/>
              <a:gd name="connsiteX12" fmla="*/ 243840 w 938784"/>
              <a:gd name="connsiteY12" fmla="*/ 286512 h 536448"/>
              <a:gd name="connsiteX13" fmla="*/ 298704 w 938784"/>
              <a:gd name="connsiteY13" fmla="*/ 310896 h 536448"/>
              <a:gd name="connsiteX14" fmla="*/ 323088 w 938784"/>
              <a:gd name="connsiteY14" fmla="*/ 353568 h 536448"/>
              <a:gd name="connsiteX15" fmla="*/ 341376 w 938784"/>
              <a:gd name="connsiteY15" fmla="*/ 420624 h 536448"/>
              <a:gd name="connsiteX16" fmla="*/ 359664 w 938784"/>
              <a:gd name="connsiteY16" fmla="*/ 481584 h 536448"/>
              <a:gd name="connsiteX17" fmla="*/ 377952 w 938784"/>
              <a:gd name="connsiteY17" fmla="*/ 518160 h 536448"/>
              <a:gd name="connsiteX18" fmla="*/ 420624 w 938784"/>
              <a:gd name="connsiteY18" fmla="*/ 536448 h 536448"/>
              <a:gd name="connsiteX19" fmla="*/ 542544 w 938784"/>
              <a:gd name="connsiteY19" fmla="*/ 518160 h 536448"/>
              <a:gd name="connsiteX20" fmla="*/ 579120 w 938784"/>
              <a:gd name="connsiteY20" fmla="*/ 493776 h 536448"/>
              <a:gd name="connsiteX21" fmla="*/ 585216 w 938784"/>
              <a:gd name="connsiteY21" fmla="*/ 475488 h 536448"/>
              <a:gd name="connsiteX22" fmla="*/ 609600 w 938784"/>
              <a:gd name="connsiteY22" fmla="*/ 432816 h 536448"/>
              <a:gd name="connsiteX23" fmla="*/ 615696 w 938784"/>
              <a:gd name="connsiteY23" fmla="*/ 414528 h 536448"/>
              <a:gd name="connsiteX24" fmla="*/ 627888 w 938784"/>
              <a:gd name="connsiteY24" fmla="*/ 396240 h 536448"/>
              <a:gd name="connsiteX25" fmla="*/ 633984 w 938784"/>
              <a:gd name="connsiteY25" fmla="*/ 377952 h 536448"/>
              <a:gd name="connsiteX26" fmla="*/ 658368 w 938784"/>
              <a:gd name="connsiteY26" fmla="*/ 341376 h 536448"/>
              <a:gd name="connsiteX27" fmla="*/ 664464 w 938784"/>
              <a:gd name="connsiteY27" fmla="*/ 323088 h 536448"/>
              <a:gd name="connsiteX28" fmla="*/ 682752 w 938784"/>
              <a:gd name="connsiteY28" fmla="*/ 286512 h 536448"/>
              <a:gd name="connsiteX29" fmla="*/ 688848 w 938784"/>
              <a:gd name="connsiteY29" fmla="*/ 262128 h 536448"/>
              <a:gd name="connsiteX30" fmla="*/ 719328 w 938784"/>
              <a:gd name="connsiteY30" fmla="*/ 256032 h 536448"/>
              <a:gd name="connsiteX31" fmla="*/ 762000 w 938784"/>
              <a:gd name="connsiteY31" fmla="*/ 249936 h 536448"/>
              <a:gd name="connsiteX32" fmla="*/ 829056 w 938784"/>
              <a:gd name="connsiteY32" fmla="*/ 237744 h 536448"/>
              <a:gd name="connsiteX33" fmla="*/ 853440 w 938784"/>
              <a:gd name="connsiteY33" fmla="*/ 231648 h 536448"/>
              <a:gd name="connsiteX34" fmla="*/ 865632 w 938784"/>
              <a:gd name="connsiteY34" fmla="*/ 213360 h 536448"/>
              <a:gd name="connsiteX35" fmla="*/ 908304 w 938784"/>
              <a:gd name="connsiteY35" fmla="*/ 182880 h 536448"/>
              <a:gd name="connsiteX36" fmla="*/ 938784 w 938784"/>
              <a:gd name="connsiteY36" fmla="*/ 128016 h 536448"/>
              <a:gd name="connsiteX37" fmla="*/ 932688 w 938784"/>
              <a:gd name="connsiteY37" fmla="*/ 67056 h 536448"/>
              <a:gd name="connsiteX38" fmla="*/ 926592 w 938784"/>
              <a:gd name="connsiteY38" fmla="*/ 48768 h 536448"/>
              <a:gd name="connsiteX39" fmla="*/ 902208 w 938784"/>
              <a:gd name="connsiteY39" fmla="*/ 30480 h 536448"/>
              <a:gd name="connsiteX40" fmla="*/ 859536 w 938784"/>
              <a:gd name="connsiteY40" fmla="*/ 12192 h 536448"/>
              <a:gd name="connsiteX41" fmla="*/ 762000 w 938784"/>
              <a:gd name="connsiteY41" fmla="*/ 6096 h 536448"/>
              <a:gd name="connsiteX42" fmla="*/ 737616 w 938784"/>
              <a:gd name="connsiteY42" fmla="*/ 0 h 536448"/>
              <a:gd name="connsiteX43" fmla="*/ 652272 w 938784"/>
              <a:gd name="connsiteY43" fmla="*/ 12192 h 536448"/>
              <a:gd name="connsiteX44" fmla="*/ 633984 w 938784"/>
              <a:gd name="connsiteY44" fmla="*/ 24384 h 536448"/>
              <a:gd name="connsiteX45" fmla="*/ 597408 w 938784"/>
              <a:gd name="connsiteY45" fmla="*/ 36576 h 536448"/>
              <a:gd name="connsiteX46" fmla="*/ 554736 w 938784"/>
              <a:gd name="connsiteY46" fmla="*/ 60960 h 536448"/>
              <a:gd name="connsiteX47" fmla="*/ 536448 w 938784"/>
              <a:gd name="connsiteY47" fmla="*/ 73152 h 536448"/>
              <a:gd name="connsiteX48" fmla="*/ 499872 w 938784"/>
              <a:gd name="connsiteY48" fmla="*/ 91440 h 536448"/>
              <a:gd name="connsiteX49" fmla="*/ 487680 w 938784"/>
              <a:gd name="connsiteY49" fmla="*/ 109728 h 536448"/>
              <a:gd name="connsiteX50" fmla="*/ 475488 w 938784"/>
              <a:gd name="connsiteY50" fmla="*/ 158496 h 536448"/>
              <a:gd name="connsiteX51" fmla="*/ 463296 w 938784"/>
              <a:gd name="connsiteY51" fmla="*/ 195072 h 536448"/>
              <a:gd name="connsiteX52" fmla="*/ 438912 w 938784"/>
              <a:gd name="connsiteY52" fmla="*/ 188976 h 536448"/>
              <a:gd name="connsiteX53" fmla="*/ 414528 w 938784"/>
              <a:gd name="connsiteY53" fmla="*/ 176784 h 536448"/>
              <a:gd name="connsiteX54" fmla="*/ 396240 w 938784"/>
              <a:gd name="connsiteY54" fmla="*/ 170688 h 536448"/>
              <a:gd name="connsiteX55" fmla="*/ 359664 w 938784"/>
              <a:gd name="connsiteY55" fmla="*/ 146304 h 536448"/>
              <a:gd name="connsiteX56" fmla="*/ 341376 w 938784"/>
              <a:gd name="connsiteY56" fmla="*/ 128016 h 536448"/>
              <a:gd name="connsiteX57" fmla="*/ 292608 w 938784"/>
              <a:gd name="connsiteY57" fmla="*/ 109728 h 536448"/>
              <a:gd name="connsiteX58" fmla="*/ 274320 w 938784"/>
              <a:gd name="connsiteY58" fmla="*/ 91440 h 536448"/>
              <a:gd name="connsiteX59" fmla="*/ 256032 w 938784"/>
              <a:gd name="connsiteY59" fmla="*/ 85344 h 536448"/>
              <a:gd name="connsiteX60" fmla="*/ 188976 w 938784"/>
              <a:gd name="connsiteY60" fmla="*/ 67056 h 536448"/>
              <a:gd name="connsiteX61" fmla="*/ 121920 w 938784"/>
              <a:gd name="connsiteY61" fmla="*/ 67056 h 536448"/>
              <a:gd name="connsiteX62" fmla="*/ 103632 w 938784"/>
              <a:gd name="connsiteY62" fmla="*/ 79248 h 536448"/>
              <a:gd name="connsiteX63" fmla="*/ 97536 w 938784"/>
              <a:gd name="connsiteY63" fmla="*/ 97536 h 536448"/>
              <a:gd name="connsiteX64" fmla="*/ 79248 w 938784"/>
              <a:gd name="connsiteY64" fmla="*/ 85344 h 53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38784" h="536448">
                <a:moveTo>
                  <a:pt x="79248" y="85344"/>
                </a:moveTo>
                <a:cubicBezTo>
                  <a:pt x="71120" y="85344"/>
                  <a:pt x="59014" y="93694"/>
                  <a:pt x="48768" y="97536"/>
                </a:cubicBezTo>
                <a:cubicBezTo>
                  <a:pt x="42751" y="99792"/>
                  <a:pt x="35498" y="99618"/>
                  <a:pt x="30480" y="103632"/>
                </a:cubicBezTo>
                <a:cubicBezTo>
                  <a:pt x="15921" y="115279"/>
                  <a:pt x="19554" y="125483"/>
                  <a:pt x="12192" y="140208"/>
                </a:cubicBezTo>
                <a:cubicBezTo>
                  <a:pt x="8915" y="146761"/>
                  <a:pt x="4064" y="152400"/>
                  <a:pt x="0" y="158496"/>
                </a:cubicBezTo>
                <a:cubicBezTo>
                  <a:pt x="2032" y="176784"/>
                  <a:pt x="-192" y="196067"/>
                  <a:pt x="6096" y="213360"/>
                </a:cubicBezTo>
                <a:cubicBezTo>
                  <a:pt x="8600" y="220245"/>
                  <a:pt x="19203" y="220371"/>
                  <a:pt x="24384" y="225552"/>
                </a:cubicBezTo>
                <a:cubicBezTo>
                  <a:pt x="29565" y="230733"/>
                  <a:pt x="30855" y="239263"/>
                  <a:pt x="36576" y="243840"/>
                </a:cubicBezTo>
                <a:cubicBezTo>
                  <a:pt x="41594" y="247854"/>
                  <a:pt x="48465" y="249354"/>
                  <a:pt x="54864" y="249936"/>
                </a:cubicBezTo>
                <a:cubicBezTo>
                  <a:pt x="93367" y="253436"/>
                  <a:pt x="132080" y="254000"/>
                  <a:pt x="170688" y="256032"/>
                </a:cubicBezTo>
                <a:lnTo>
                  <a:pt x="207264" y="268224"/>
                </a:lnTo>
                <a:cubicBezTo>
                  <a:pt x="213360" y="270256"/>
                  <a:pt x="220205" y="270756"/>
                  <a:pt x="225552" y="274320"/>
                </a:cubicBezTo>
                <a:cubicBezTo>
                  <a:pt x="231648" y="278384"/>
                  <a:pt x="237145" y="283536"/>
                  <a:pt x="243840" y="286512"/>
                </a:cubicBezTo>
                <a:cubicBezTo>
                  <a:pt x="309130" y="315530"/>
                  <a:pt x="257316" y="283304"/>
                  <a:pt x="298704" y="310896"/>
                </a:cubicBezTo>
                <a:cubicBezTo>
                  <a:pt x="305960" y="321780"/>
                  <a:pt x="319994" y="341193"/>
                  <a:pt x="323088" y="353568"/>
                </a:cubicBezTo>
                <a:cubicBezTo>
                  <a:pt x="341300" y="426417"/>
                  <a:pt x="315084" y="381187"/>
                  <a:pt x="341376" y="420624"/>
                </a:cubicBezTo>
                <a:cubicBezTo>
                  <a:pt x="350589" y="457476"/>
                  <a:pt x="344823" y="437060"/>
                  <a:pt x="359664" y="481584"/>
                </a:cubicBezTo>
                <a:cubicBezTo>
                  <a:pt x="364622" y="496458"/>
                  <a:pt x="366135" y="506343"/>
                  <a:pt x="377952" y="518160"/>
                </a:cubicBezTo>
                <a:cubicBezTo>
                  <a:pt x="391985" y="532193"/>
                  <a:pt x="401970" y="531784"/>
                  <a:pt x="420624" y="536448"/>
                </a:cubicBezTo>
                <a:cubicBezTo>
                  <a:pt x="439706" y="535085"/>
                  <a:pt x="514546" y="536826"/>
                  <a:pt x="542544" y="518160"/>
                </a:cubicBezTo>
                <a:lnTo>
                  <a:pt x="579120" y="493776"/>
                </a:lnTo>
                <a:cubicBezTo>
                  <a:pt x="581152" y="487680"/>
                  <a:pt x="582342" y="481235"/>
                  <a:pt x="585216" y="475488"/>
                </a:cubicBezTo>
                <a:cubicBezTo>
                  <a:pt x="615827" y="414266"/>
                  <a:pt x="577538" y="507627"/>
                  <a:pt x="609600" y="432816"/>
                </a:cubicBezTo>
                <a:cubicBezTo>
                  <a:pt x="612131" y="426910"/>
                  <a:pt x="612822" y="420275"/>
                  <a:pt x="615696" y="414528"/>
                </a:cubicBezTo>
                <a:cubicBezTo>
                  <a:pt x="618973" y="407975"/>
                  <a:pt x="624611" y="402793"/>
                  <a:pt x="627888" y="396240"/>
                </a:cubicBezTo>
                <a:cubicBezTo>
                  <a:pt x="630762" y="390493"/>
                  <a:pt x="630863" y="383569"/>
                  <a:pt x="633984" y="377952"/>
                </a:cubicBezTo>
                <a:cubicBezTo>
                  <a:pt x="641100" y="365143"/>
                  <a:pt x="653734" y="355277"/>
                  <a:pt x="658368" y="341376"/>
                </a:cubicBezTo>
                <a:cubicBezTo>
                  <a:pt x="660400" y="335280"/>
                  <a:pt x="661590" y="328835"/>
                  <a:pt x="664464" y="323088"/>
                </a:cubicBezTo>
                <a:cubicBezTo>
                  <a:pt x="682275" y="287466"/>
                  <a:pt x="672537" y="322264"/>
                  <a:pt x="682752" y="286512"/>
                </a:cubicBezTo>
                <a:cubicBezTo>
                  <a:pt x="685054" y="278456"/>
                  <a:pt x="682412" y="267492"/>
                  <a:pt x="688848" y="262128"/>
                </a:cubicBezTo>
                <a:cubicBezTo>
                  <a:pt x="696808" y="255495"/>
                  <a:pt x="709108" y="257735"/>
                  <a:pt x="719328" y="256032"/>
                </a:cubicBezTo>
                <a:cubicBezTo>
                  <a:pt x="733501" y="253670"/>
                  <a:pt x="747776" y="251968"/>
                  <a:pt x="762000" y="249936"/>
                </a:cubicBezTo>
                <a:cubicBezTo>
                  <a:pt x="801237" y="236857"/>
                  <a:pt x="760126" y="249232"/>
                  <a:pt x="829056" y="237744"/>
                </a:cubicBezTo>
                <a:cubicBezTo>
                  <a:pt x="837320" y="236367"/>
                  <a:pt x="845312" y="233680"/>
                  <a:pt x="853440" y="231648"/>
                </a:cubicBezTo>
                <a:cubicBezTo>
                  <a:pt x="857504" y="225552"/>
                  <a:pt x="860451" y="218541"/>
                  <a:pt x="865632" y="213360"/>
                </a:cubicBezTo>
                <a:cubicBezTo>
                  <a:pt x="873193" y="205799"/>
                  <a:pt x="897920" y="189803"/>
                  <a:pt x="908304" y="182880"/>
                </a:cubicBezTo>
                <a:cubicBezTo>
                  <a:pt x="936252" y="140957"/>
                  <a:pt x="928054" y="160205"/>
                  <a:pt x="938784" y="128016"/>
                </a:cubicBezTo>
                <a:cubicBezTo>
                  <a:pt x="936752" y="107696"/>
                  <a:pt x="935793" y="87240"/>
                  <a:pt x="932688" y="67056"/>
                </a:cubicBezTo>
                <a:cubicBezTo>
                  <a:pt x="931711" y="60705"/>
                  <a:pt x="930706" y="53704"/>
                  <a:pt x="926592" y="48768"/>
                </a:cubicBezTo>
                <a:cubicBezTo>
                  <a:pt x="920088" y="40963"/>
                  <a:pt x="910824" y="35865"/>
                  <a:pt x="902208" y="30480"/>
                </a:cubicBezTo>
                <a:cubicBezTo>
                  <a:pt x="896023" y="26614"/>
                  <a:pt x="869513" y="13242"/>
                  <a:pt x="859536" y="12192"/>
                </a:cubicBezTo>
                <a:cubicBezTo>
                  <a:pt x="827140" y="8782"/>
                  <a:pt x="794512" y="8128"/>
                  <a:pt x="762000" y="6096"/>
                </a:cubicBezTo>
                <a:cubicBezTo>
                  <a:pt x="753872" y="4064"/>
                  <a:pt x="745994" y="0"/>
                  <a:pt x="737616" y="0"/>
                </a:cubicBezTo>
                <a:cubicBezTo>
                  <a:pt x="708655" y="0"/>
                  <a:pt x="680411" y="6564"/>
                  <a:pt x="652272" y="12192"/>
                </a:cubicBezTo>
                <a:cubicBezTo>
                  <a:pt x="646176" y="16256"/>
                  <a:pt x="640679" y="21408"/>
                  <a:pt x="633984" y="24384"/>
                </a:cubicBezTo>
                <a:cubicBezTo>
                  <a:pt x="622240" y="29603"/>
                  <a:pt x="608101" y="29447"/>
                  <a:pt x="597408" y="36576"/>
                </a:cubicBezTo>
                <a:cubicBezTo>
                  <a:pt x="552852" y="66280"/>
                  <a:pt x="608876" y="30023"/>
                  <a:pt x="554736" y="60960"/>
                </a:cubicBezTo>
                <a:cubicBezTo>
                  <a:pt x="548375" y="64595"/>
                  <a:pt x="543001" y="69875"/>
                  <a:pt x="536448" y="73152"/>
                </a:cubicBezTo>
                <a:cubicBezTo>
                  <a:pt x="485971" y="98391"/>
                  <a:pt x="552283" y="56499"/>
                  <a:pt x="499872" y="91440"/>
                </a:cubicBezTo>
                <a:cubicBezTo>
                  <a:pt x="495808" y="97536"/>
                  <a:pt x="490957" y="103175"/>
                  <a:pt x="487680" y="109728"/>
                </a:cubicBezTo>
                <a:cubicBezTo>
                  <a:pt x="480281" y="124525"/>
                  <a:pt x="479662" y="143193"/>
                  <a:pt x="475488" y="158496"/>
                </a:cubicBezTo>
                <a:cubicBezTo>
                  <a:pt x="472107" y="170895"/>
                  <a:pt x="463296" y="195072"/>
                  <a:pt x="463296" y="195072"/>
                </a:cubicBezTo>
                <a:cubicBezTo>
                  <a:pt x="455168" y="193040"/>
                  <a:pt x="446757" y="191918"/>
                  <a:pt x="438912" y="188976"/>
                </a:cubicBezTo>
                <a:cubicBezTo>
                  <a:pt x="430403" y="185785"/>
                  <a:pt x="422881" y="180364"/>
                  <a:pt x="414528" y="176784"/>
                </a:cubicBezTo>
                <a:cubicBezTo>
                  <a:pt x="408622" y="174253"/>
                  <a:pt x="402336" y="172720"/>
                  <a:pt x="396240" y="170688"/>
                </a:cubicBezTo>
                <a:cubicBezTo>
                  <a:pt x="337900" y="112348"/>
                  <a:pt x="412597" y="181593"/>
                  <a:pt x="359664" y="146304"/>
                </a:cubicBezTo>
                <a:cubicBezTo>
                  <a:pt x="352491" y="141522"/>
                  <a:pt x="348861" y="132293"/>
                  <a:pt x="341376" y="128016"/>
                </a:cubicBezTo>
                <a:cubicBezTo>
                  <a:pt x="277560" y="91550"/>
                  <a:pt x="357693" y="156217"/>
                  <a:pt x="292608" y="109728"/>
                </a:cubicBezTo>
                <a:cubicBezTo>
                  <a:pt x="285593" y="104717"/>
                  <a:pt x="281493" y="96222"/>
                  <a:pt x="274320" y="91440"/>
                </a:cubicBezTo>
                <a:cubicBezTo>
                  <a:pt x="268973" y="87876"/>
                  <a:pt x="261779" y="88218"/>
                  <a:pt x="256032" y="85344"/>
                </a:cubicBezTo>
                <a:cubicBezTo>
                  <a:pt x="209927" y="62291"/>
                  <a:pt x="276735" y="78026"/>
                  <a:pt x="188976" y="67056"/>
                </a:cubicBezTo>
                <a:cubicBezTo>
                  <a:pt x="160418" y="57537"/>
                  <a:pt x="163623" y="55683"/>
                  <a:pt x="121920" y="67056"/>
                </a:cubicBezTo>
                <a:cubicBezTo>
                  <a:pt x="114852" y="68984"/>
                  <a:pt x="109728" y="75184"/>
                  <a:pt x="103632" y="79248"/>
                </a:cubicBezTo>
                <a:cubicBezTo>
                  <a:pt x="101600" y="85344"/>
                  <a:pt x="102080" y="92992"/>
                  <a:pt x="97536" y="97536"/>
                </a:cubicBezTo>
                <a:cubicBezTo>
                  <a:pt x="59872" y="135200"/>
                  <a:pt x="87376" y="85344"/>
                  <a:pt x="79248" y="8534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47A00D0-1880-4D5C-A39A-73EBFF0ED65F}"/>
              </a:ext>
            </a:extLst>
          </p:cNvPr>
          <p:cNvSpPr txBox="1"/>
          <p:nvPr/>
        </p:nvSpPr>
        <p:spPr>
          <a:xfrm>
            <a:off x="4686300" y="2314480"/>
            <a:ext cx="89306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Đerdap</a:t>
            </a:r>
            <a:endParaRPr lang="cs-CZ" sz="12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3BB70EC-49C1-47F7-A938-8EE5B1F58A9E}"/>
              </a:ext>
            </a:extLst>
          </p:cNvPr>
          <p:cNvSpPr txBox="1"/>
          <p:nvPr/>
        </p:nvSpPr>
        <p:spPr>
          <a:xfrm>
            <a:off x="1930908" y="1552188"/>
            <a:ext cx="119024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Fruška</a:t>
            </a:r>
            <a:r>
              <a:rPr lang="cs-CZ" sz="1200" dirty="0"/>
              <a:t> Gora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D99C74B5-419C-4EA8-BDC7-75F768C63D00}"/>
              </a:ext>
            </a:extLst>
          </p:cNvPr>
          <p:cNvSpPr/>
          <p:nvPr/>
        </p:nvSpPr>
        <p:spPr>
          <a:xfrm>
            <a:off x="1883664" y="1944624"/>
            <a:ext cx="853440" cy="2072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223EBA3-C346-413E-AF76-4F4B64683DF6}"/>
              </a:ext>
            </a:extLst>
          </p:cNvPr>
          <p:cNvSpPr txBox="1"/>
          <p:nvPr/>
        </p:nvSpPr>
        <p:spPr>
          <a:xfrm>
            <a:off x="2785110" y="4890314"/>
            <a:ext cx="11049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Kopaonik</a:t>
            </a:r>
            <a:endParaRPr lang="cs-CZ" sz="1200" dirty="0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B6C739C0-EB9C-4590-8C1F-36BD5A272EFD}"/>
              </a:ext>
            </a:extLst>
          </p:cNvPr>
          <p:cNvSpPr/>
          <p:nvPr/>
        </p:nvSpPr>
        <p:spPr>
          <a:xfrm>
            <a:off x="3206496" y="4376928"/>
            <a:ext cx="262128" cy="43281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6BED0DDE-550A-4BCD-9C91-E4AC4934F288}"/>
              </a:ext>
            </a:extLst>
          </p:cNvPr>
          <p:cNvSpPr/>
          <p:nvPr/>
        </p:nvSpPr>
        <p:spPr>
          <a:xfrm rot="1906310">
            <a:off x="1731264" y="3755136"/>
            <a:ext cx="493776" cy="304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74CC2AA-F101-4BB5-85C6-080394C086AC}"/>
              </a:ext>
            </a:extLst>
          </p:cNvPr>
          <p:cNvSpPr txBox="1"/>
          <p:nvPr/>
        </p:nvSpPr>
        <p:spPr>
          <a:xfrm>
            <a:off x="1002215" y="3769036"/>
            <a:ext cx="6858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Tara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35C4A5C8-7203-4141-955F-8ED8EDEF5033}"/>
              </a:ext>
            </a:extLst>
          </p:cNvPr>
          <p:cNvSpPr/>
          <p:nvPr/>
        </p:nvSpPr>
        <p:spPr>
          <a:xfrm>
            <a:off x="3121152" y="6028944"/>
            <a:ext cx="646176" cy="463931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6646EE0-FD47-4B8A-A5AF-DF93AB715B47}"/>
              </a:ext>
            </a:extLst>
          </p:cNvPr>
          <p:cNvSpPr txBox="1"/>
          <p:nvPr/>
        </p:nvSpPr>
        <p:spPr>
          <a:xfrm>
            <a:off x="3890010" y="6122409"/>
            <a:ext cx="226695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NP </a:t>
            </a:r>
            <a:r>
              <a:rPr lang="cs-CZ" sz="1200" dirty="0" err="1"/>
              <a:t>Šar</a:t>
            </a:r>
            <a:r>
              <a:rPr lang="cs-CZ" sz="1200" dirty="0"/>
              <a:t>-planina</a:t>
            </a:r>
          </a:p>
          <a:p>
            <a:r>
              <a:rPr lang="cs-CZ" sz="1200" dirty="0"/>
              <a:t>(Parku </a:t>
            </a:r>
            <a:r>
              <a:rPr lang="cs-CZ" sz="1200" dirty="0" err="1"/>
              <a:t>Kombëtar</a:t>
            </a:r>
            <a:r>
              <a:rPr lang="cs-CZ" sz="1200" dirty="0"/>
              <a:t> </a:t>
            </a:r>
            <a:r>
              <a:rPr lang="cs-CZ" sz="1200" dirty="0" err="1"/>
              <a:t>Malet</a:t>
            </a:r>
            <a:r>
              <a:rPr lang="cs-CZ" sz="1200" dirty="0"/>
              <a:t> e </a:t>
            </a:r>
            <a:r>
              <a:rPr lang="cs-CZ" sz="1200" dirty="0" err="1"/>
              <a:t>Sharrit</a:t>
            </a:r>
            <a:r>
              <a:rPr lang="cs-CZ" sz="1200" dirty="0"/>
              <a:t>)</a:t>
            </a:r>
          </a:p>
        </p:txBody>
      </p:sp>
      <p:pic>
        <p:nvPicPr>
          <p:cNvPr id="33" name="Obrázek 32" descr="Obsah obrázku hora, voda, příroda, údolí&#10;&#10;Popis byl vytvořen automaticky">
            <a:extLst>
              <a:ext uri="{FF2B5EF4-FFF2-40B4-BE49-F238E27FC236}">
                <a16:creationId xmlns:a16="http://schemas.microsoft.com/office/drawing/2014/main" id="{8BC27AB4-8CAB-42CF-9E97-3B935CFBC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11357"/>
            <a:ext cx="5334000" cy="3715741"/>
          </a:xfrm>
          <a:prstGeom prst="rect">
            <a:avLst/>
          </a:prstGeom>
        </p:spPr>
      </p:pic>
      <p:pic>
        <p:nvPicPr>
          <p:cNvPr id="35" name="Obrázek 34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4B8C0F28-475F-46EE-964A-57A0AFBC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76" y="1411356"/>
            <a:ext cx="5333999" cy="4000499"/>
          </a:xfrm>
          <a:prstGeom prst="rect">
            <a:avLst/>
          </a:prstGeom>
        </p:spPr>
      </p:pic>
      <p:pic>
        <p:nvPicPr>
          <p:cNvPr id="37" name="Obrázek 36" descr="Obsah obrázku hora, tráva, exteriér, skála&#10;&#10;Popis byl vytvořen automaticky">
            <a:extLst>
              <a:ext uri="{FF2B5EF4-FFF2-40B4-BE49-F238E27FC236}">
                <a16:creationId xmlns:a16="http://schemas.microsoft.com/office/drawing/2014/main" id="{2E030BA3-1DF3-4ECC-A63F-3E378C125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76" y="1409517"/>
            <a:ext cx="5333999" cy="4000499"/>
          </a:xfrm>
          <a:prstGeom prst="rect">
            <a:avLst/>
          </a:prstGeom>
        </p:spPr>
      </p:pic>
      <p:pic>
        <p:nvPicPr>
          <p:cNvPr id="4" name="Obrázek 3" descr="Obsah obrázku hora, voda, příroda, jezero&#10;&#10;Popis byl vytvořen automaticky">
            <a:extLst>
              <a:ext uri="{FF2B5EF4-FFF2-40B4-BE49-F238E27FC236}">
                <a16:creationId xmlns:a16="http://schemas.microsoft.com/office/drawing/2014/main" id="{54A45C8B-241D-4F44-8A0C-0700E6EA1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68602"/>
            <a:ext cx="5344399" cy="2839212"/>
          </a:xfrm>
          <a:prstGeom prst="rect">
            <a:avLst/>
          </a:prstGeom>
        </p:spPr>
      </p:pic>
      <p:pic>
        <p:nvPicPr>
          <p:cNvPr id="7" name="Obrázek 6" descr="Obsah obrázku exteriér, příroda, hora, tráva&#10;&#10;Popis byl vytvořen automaticky">
            <a:extLst>
              <a:ext uri="{FF2B5EF4-FFF2-40B4-BE49-F238E27FC236}">
                <a16:creationId xmlns:a16="http://schemas.microsoft.com/office/drawing/2014/main" id="{4E4D9459-DC98-418F-B566-6F9A2B451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15" y="1766763"/>
            <a:ext cx="5338408" cy="35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3494E-8FC0-475A-A102-AF90100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96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Příroda</a:t>
            </a:r>
          </a:p>
        </p:txBody>
      </p:sp>
      <p:pic>
        <p:nvPicPr>
          <p:cNvPr id="26" name="Zástupný obsah 25" descr="Obsah obrázku tráva, exteriér, příroda, hora&#10;&#10;Popis byl vytvořen automaticky">
            <a:extLst>
              <a:ext uri="{FF2B5EF4-FFF2-40B4-BE49-F238E27FC236}">
                <a16:creationId xmlns:a16="http://schemas.microsoft.com/office/drawing/2014/main" id="{F016AC8E-8DC0-4FD3-B336-E56E5CDED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48" y="1491085"/>
            <a:ext cx="5331652" cy="3275988"/>
          </a:xfrm>
        </p:spPr>
      </p:pic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826D4441-E54F-4269-A70B-95CC847F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D59AF2A-E87F-447F-98BE-1A049D30B63B}"/>
              </a:ext>
            </a:extLst>
          </p:cNvPr>
          <p:cNvSpPr/>
          <p:nvPr/>
        </p:nvSpPr>
        <p:spPr>
          <a:xfrm>
            <a:off x="2572512" y="4291584"/>
            <a:ext cx="518160" cy="518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CB1239-6B2F-4A5C-878B-676A45048CAC}"/>
              </a:ext>
            </a:extLst>
          </p:cNvPr>
          <p:cNvSpPr txBox="1"/>
          <p:nvPr/>
        </p:nvSpPr>
        <p:spPr>
          <a:xfrm>
            <a:off x="2548128" y="4888652"/>
            <a:ext cx="542544" cy="2616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Golija</a:t>
            </a:r>
            <a:endParaRPr lang="cs-CZ" sz="1050" b="1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7FCCFE1B-BE7E-4583-81EC-134F7EA2D2BC}"/>
              </a:ext>
            </a:extLst>
          </p:cNvPr>
          <p:cNvSpPr/>
          <p:nvPr/>
        </p:nvSpPr>
        <p:spPr>
          <a:xfrm>
            <a:off x="4212336" y="3066288"/>
            <a:ext cx="518160" cy="5181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333914-99CE-492E-BBB7-785BECDBFB6C}"/>
              </a:ext>
            </a:extLst>
          </p:cNvPr>
          <p:cNvSpPr txBox="1"/>
          <p:nvPr/>
        </p:nvSpPr>
        <p:spPr>
          <a:xfrm>
            <a:off x="3874008" y="3638972"/>
            <a:ext cx="1194816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Kučajske</a:t>
            </a:r>
            <a:r>
              <a:rPr lang="cs-CZ" sz="1050" b="1" dirty="0"/>
              <a:t> </a:t>
            </a:r>
            <a:r>
              <a:rPr lang="cs-CZ" sz="1050" b="1" dirty="0" err="1"/>
              <a:t>planine</a:t>
            </a:r>
            <a:endParaRPr lang="cs-CZ" sz="1050" b="1" dirty="0"/>
          </a:p>
          <a:p>
            <a:r>
              <a:rPr lang="cs-CZ" sz="1050" b="1" dirty="0"/>
              <a:t>Lazarův kaňon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5269A898-A8BC-4345-BC17-AE5757D4413E}"/>
              </a:ext>
            </a:extLst>
          </p:cNvPr>
          <p:cNvSpPr/>
          <p:nvPr/>
        </p:nvSpPr>
        <p:spPr>
          <a:xfrm>
            <a:off x="4652772" y="4560641"/>
            <a:ext cx="344424" cy="3280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5278B7-96CE-4892-8374-175A87851214}"/>
              </a:ext>
            </a:extLst>
          </p:cNvPr>
          <p:cNvSpPr txBox="1"/>
          <p:nvPr/>
        </p:nvSpPr>
        <p:spPr>
          <a:xfrm>
            <a:off x="4471416" y="4979325"/>
            <a:ext cx="760476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Sićevačka</a:t>
            </a:r>
            <a:r>
              <a:rPr lang="cs-CZ" sz="1050" b="1" dirty="0"/>
              <a:t> </a:t>
            </a:r>
            <a:r>
              <a:rPr lang="cs-CZ" sz="1050" b="1" dirty="0" err="1"/>
              <a:t>klisura</a:t>
            </a:r>
            <a:endParaRPr lang="cs-CZ" sz="1050" b="1" dirty="0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15E2A19C-928C-4961-BD2B-A42346B18D12}"/>
              </a:ext>
            </a:extLst>
          </p:cNvPr>
          <p:cNvSpPr/>
          <p:nvPr/>
        </p:nvSpPr>
        <p:spPr>
          <a:xfrm>
            <a:off x="3756660" y="4859063"/>
            <a:ext cx="344424" cy="3280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6BB658D-C34E-4524-A88F-8043A188F78C}"/>
              </a:ext>
            </a:extLst>
          </p:cNvPr>
          <p:cNvSpPr txBox="1"/>
          <p:nvPr/>
        </p:nvSpPr>
        <p:spPr>
          <a:xfrm>
            <a:off x="3548634" y="5266520"/>
            <a:ext cx="760476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Đavolja</a:t>
            </a:r>
            <a:r>
              <a:rPr lang="cs-CZ" sz="1050" b="1" dirty="0"/>
              <a:t> </a:t>
            </a:r>
            <a:r>
              <a:rPr lang="cs-CZ" sz="1050" b="1" dirty="0" err="1"/>
              <a:t>varoš</a:t>
            </a:r>
            <a:endParaRPr lang="cs-CZ" sz="1050" b="1" dirty="0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0065E53D-53E7-4CD5-A439-E71EEC420713}"/>
              </a:ext>
            </a:extLst>
          </p:cNvPr>
          <p:cNvSpPr/>
          <p:nvPr/>
        </p:nvSpPr>
        <p:spPr>
          <a:xfrm>
            <a:off x="4730496" y="3176024"/>
            <a:ext cx="344424" cy="3280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D6DE1BD-A2FA-488B-A2F5-DAE408715BAD}"/>
              </a:ext>
            </a:extLst>
          </p:cNvPr>
          <p:cNvSpPr txBox="1"/>
          <p:nvPr/>
        </p:nvSpPr>
        <p:spPr>
          <a:xfrm>
            <a:off x="5068824" y="3219028"/>
            <a:ext cx="760476" cy="2539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50" b="1" dirty="0" err="1"/>
              <a:t>Vratna</a:t>
            </a:r>
            <a:endParaRPr lang="cs-CZ" sz="1050" b="1" dirty="0"/>
          </a:p>
        </p:txBody>
      </p:sp>
      <p:pic>
        <p:nvPicPr>
          <p:cNvPr id="28" name="Obrázek 27" descr="Obsah obrázku exteriér, tráva, vlak, les&#10;&#10;Popis byl vytvořen automaticky">
            <a:extLst>
              <a:ext uri="{FF2B5EF4-FFF2-40B4-BE49-F238E27FC236}">
                <a16:creationId xmlns:a16="http://schemas.microsoft.com/office/drawing/2014/main" id="{3A500359-4435-4D95-919E-56131A23A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74" y="1092625"/>
            <a:ext cx="5334000" cy="3552527"/>
          </a:xfrm>
          <a:prstGeom prst="rect">
            <a:avLst/>
          </a:prstGeom>
        </p:spPr>
      </p:pic>
      <p:pic>
        <p:nvPicPr>
          <p:cNvPr id="30" name="Obrázek 29" descr="Obsah obrázku exteriér, hora, příroda, skála&#10;&#10;Popis byl vytvořen automaticky">
            <a:extLst>
              <a:ext uri="{FF2B5EF4-FFF2-40B4-BE49-F238E27FC236}">
                <a16:creationId xmlns:a16="http://schemas.microsoft.com/office/drawing/2014/main" id="{B2F56BB1-FF16-4C5B-8C81-07ADC8E10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5"/>
          <a:stretch/>
        </p:blipFill>
        <p:spPr>
          <a:xfrm>
            <a:off x="6858000" y="4620829"/>
            <a:ext cx="5331652" cy="2212848"/>
          </a:xfrm>
          <a:prstGeom prst="rect">
            <a:avLst/>
          </a:prstGeom>
        </p:spPr>
      </p:pic>
      <p:pic>
        <p:nvPicPr>
          <p:cNvPr id="32" name="Obrázek 31" descr="Obsah obrázku hora, příroda, tráva, exteriér&#10;&#10;Popis byl vytvořen automaticky">
            <a:extLst>
              <a:ext uri="{FF2B5EF4-FFF2-40B4-BE49-F238E27FC236}">
                <a16:creationId xmlns:a16="http://schemas.microsoft.com/office/drawing/2014/main" id="{F98AC438-D661-43B1-8DDE-90C56818D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52" y="1092625"/>
            <a:ext cx="5334000" cy="2667000"/>
          </a:xfrm>
          <a:prstGeom prst="rect">
            <a:avLst/>
          </a:prstGeom>
        </p:spPr>
      </p:pic>
      <p:pic>
        <p:nvPicPr>
          <p:cNvPr id="34" name="Obrázek 33" descr="Obsah obrázku údolí, příroda, kaňon, skála&#10;&#10;Popis byl vytvořen automaticky">
            <a:extLst>
              <a:ext uri="{FF2B5EF4-FFF2-40B4-BE49-F238E27FC236}">
                <a16:creationId xmlns:a16="http://schemas.microsoft.com/office/drawing/2014/main" id="{EFFA26C7-339A-4BF8-9ABB-78A241629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52" y="1092625"/>
            <a:ext cx="5419695" cy="3050167"/>
          </a:xfrm>
          <a:prstGeom prst="rect">
            <a:avLst/>
          </a:prstGeom>
        </p:spPr>
      </p:pic>
      <p:pic>
        <p:nvPicPr>
          <p:cNvPr id="36" name="Obrázek 35" descr="Obsah obrázku skála, hora, exteriér, příroda&#10;&#10;Popis byl vytvořen automaticky">
            <a:extLst>
              <a:ext uri="{FF2B5EF4-FFF2-40B4-BE49-F238E27FC236}">
                <a16:creationId xmlns:a16="http://schemas.microsoft.com/office/drawing/2014/main" id="{4BED3988-F848-43EA-B967-B20F2A10F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86" y="1092625"/>
            <a:ext cx="5346865" cy="370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8" grpId="1" animBg="1"/>
      <p:bldP spid="20" grpId="0" animBg="1"/>
      <p:bldP spid="20" grpId="1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E0CE3-122D-4CFD-90EF-121A8C72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Sídla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7D024F-A7F3-49CD-B208-9BBD71BF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r">
              <a:buFont typeface="+mj-lt"/>
              <a:buAutoNum type="arabicPeriod"/>
            </a:pPr>
            <a:r>
              <a:rPr lang="cs-CZ" dirty="0"/>
              <a:t>Beograd (1,7 mil.)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Novi</a:t>
            </a:r>
            <a:r>
              <a:rPr lang="cs-CZ" dirty="0"/>
              <a:t> Sad (370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Niš</a:t>
            </a:r>
            <a:r>
              <a:rPr lang="cs-CZ" dirty="0"/>
              <a:t> (260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/>
              <a:t>Kragujevac (180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Leskovac</a:t>
            </a:r>
            <a:r>
              <a:rPr lang="cs-CZ" dirty="0"/>
              <a:t> (150 tis.)</a:t>
            </a:r>
          </a:p>
          <a:p>
            <a:pPr marL="514350" indent="-514350" algn="r">
              <a:buFont typeface="+mj-lt"/>
              <a:buAutoNum type="arabicPeriod"/>
            </a:pPr>
            <a:r>
              <a:rPr lang="cs-CZ" dirty="0" err="1"/>
              <a:t>Subotica</a:t>
            </a:r>
            <a:r>
              <a:rPr lang="cs-CZ" dirty="0"/>
              <a:t> (140 tis.)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734EFB5-DFF0-4082-8492-6F9F77B9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A2E8DC7C-BA06-4379-A7E9-768FD69CEB91}"/>
              </a:ext>
            </a:extLst>
          </p:cNvPr>
          <p:cNvSpPr/>
          <p:nvPr/>
        </p:nvSpPr>
        <p:spPr>
          <a:xfrm>
            <a:off x="2877312" y="2426208"/>
            <a:ext cx="195072" cy="1950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C0F65A-88D3-44D0-B687-36C11E47F99E}"/>
              </a:ext>
            </a:extLst>
          </p:cNvPr>
          <p:cNvSpPr txBox="1"/>
          <p:nvPr/>
        </p:nvSpPr>
        <p:spPr>
          <a:xfrm>
            <a:off x="2877312" y="2617717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/>
              <a:t>BEOGRAD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A628893-7C7D-4E47-A66F-729C883B22D5}"/>
              </a:ext>
            </a:extLst>
          </p:cNvPr>
          <p:cNvSpPr/>
          <p:nvPr/>
        </p:nvSpPr>
        <p:spPr>
          <a:xfrm>
            <a:off x="2164081" y="697515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F5863A8-1C18-4C99-8EB2-BBDA212A098F}"/>
              </a:ext>
            </a:extLst>
          </p:cNvPr>
          <p:cNvSpPr/>
          <p:nvPr/>
        </p:nvSpPr>
        <p:spPr>
          <a:xfrm>
            <a:off x="4285489" y="4545806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AA8B7444-9554-4DBD-A67E-6FE0B1B34FA4}"/>
              </a:ext>
            </a:extLst>
          </p:cNvPr>
          <p:cNvSpPr/>
          <p:nvPr/>
        </p:nvSpPr>
        <p:spPr>
          <a:xfrm>
            <a:off x="3313176" y="3491198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1C477F6A-EB82-4206-8608-D43EFC1C104C}"/>
              </a:ext>
            </a:extLst>
          </p:cNvPr>
          <p:cNvSpPr/>
          <p:nvPr/>
        </p:nvSpPr>
        <p:spPr>
          <a:xfrm>
            <a:off x="4343401" y="5057870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B49760E4-29D5-4F58-A778-3305E2E66FF1}"/>
              </a:ext>
            </a:extLst>
          </p:cNvPr>
          <p:cNvSpPr/>
          <p:nvPr/>
        </p:nvSpPr>
        <p:spPr>
          <a:xfrm>
            <a:off x="2468881" y="2009870"/>
            <a:ext cx="115824" cy="1158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5DDA17A-9A7F-4683-824A-7907CD688FE1}"/>
              </a:ext>
            </a:extLst>
          </p:cNvPr>
          <p:cNvSpPr txBox="1"/>
          <p:nvPr/>
        </p:nvSpPr>
        <p:spPr>
          <a:xfrm>
            <a:off x="1641349" y="2079879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Novi</a:t>
            </a:r>
            <a:r>
              <a:rPr lang="cs-CZ" sz="1200" b="1" dirty="0"/>
              <a:t> Sad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FF75A40-72B1-424B-9CD9-7E2EB7E83468}"/>
              </a:ext>
            </a:extLst>
          </p:cNvPr>
          <p:cNvSpPr txBox="1"/>
          <p:nvPr/>
        </p:nvSpPr>
        <p:spPr>
          <a:xfrm>
            <a:off x="1755649" y="353047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Subotica</a:t>
            </a:r>
            <a:endParaRPr lang="cs-CZ" sz="12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C732AC2-9730-448C-BC8E-1E1D725C9312}"/>
              </a:ext>
            </a:extLst>
          </p:cNvPr>
          <p:cNvSpPr txBox="1"/>
          <p:nvPr/>
        </p:nvSpPr>
        <p:spPr>
          <a:xfrm>
            <a:off x="2904744" y="3670541"/>
            <a:ext cx="874776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/>
              <a:t>Kragujevac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7914D12-FFC0-4781-8FFA-426948B92ADF}"/>
              </a:ext>
            </a:extLst>
          </p:cNvPr>
          <p:cNvSpPr txBox="1"/>
          <p:nvPr/>
        </p:nvSpPr>
        <p:spPr>
          <a:xfrm>
            <a:off x="4459225" y="4465218"/>
            <a:ext cx="399287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Niš</a:t>
            </a:r>
            <a:endParaRPr lang="cs-CZ" sz="12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C53A00F-9CAE-49C3-ABC6-FDBFA6CEBDE0}"/>
              </a:ext>
            </a:extLst>
          </p:cNvPr>
          <p:cNvSpPr txBox="1"/>
          <p:nvPr/>
        </p:nvSpPr>
        <p:spPr>
          <a:xfrm>
            <a:off x="4072129" y="5222884"/>
            <a:ext cx="816864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b="1" dirty="0" err="1"/>
              <a:t>Leskovac</a:t>
            </a:r>
            <a:endParaRPr lang="cs-CZ" sz="1200" b="1" dirty="0"/>
          </a:p>
        </p:txBody>
      </p:sp>
      <p:pic>
        <p:nvPicPr>
          <p:cNvPr id="31" name="Obrázek 30" descr="Obsah obrázku budova, exteriér, město, hora&#10;&#10;Popis byl vytvořen automaticky">
            <a:extLst>
              <a:ext uri="{FF2B5EF4-FFF2-40B4-BE49-F238E27FC236}">
                <a16:creationId xmlns:a16="http://schemas.microsoft.com/office/drawing/2014/main" id="{A6C147FB-6B75-46D2-8105-4B179D90A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9" y="1726266"/>
            <a:ext cx="4876800" cy="3248025"/>
          </a:xfrm>
          <a:prstGeom prst="rect">
            <a:avLst/>
          </a:prstGeom>
        </p:spPr>
      </p:pic>
      <p:pic>
        <p:nvPicPr>
          <p:cNvPr id="33" name="Obrázek 32" descr="Obsah obrázku exteriér, budova, velké, vsedě&#10;&#10;Popis byl vytvořen automaticky">
            <a:extLst>
              <a:ext uri="{FF2B5EF4-FFF2-40B4-BE49-F238E27FC236}">
                <a16:creationId xmlns:a16="http://schemas.microsoft.com/office/drawing/2014/main" id="{0302A491-CF9E-41C9-91A4-DF0C044C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89" y="1726266"/>
            <a:ext cx="4879320" cy="3248025"/>
          </a:xfrm>
          <a:prstGeom prst="rect">
            <a:avLst/>
          </a:prstGeom>
        </p:spPr>
      </p:pic>
      <p:pic>
        <p:nvPicPr>
          <p:cNvPr id="35" name="Obrázek 34" descr="Obsah obrázku exteriér, budova, kámen, vpředu&#10;&#10;Popis byl vytvořen automaticky">
            <a:extLst>
              <a:ext uri="{FF2B5EF4-FFF2-40B4-BE49-F238E27FC236}">
                <a16:creationId xmlns:a16="http://schemas.microsoft.com/office/drawing/2014/main" id="{9887773A-DB0B-4CCC-8306-72D585CED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1702766"/>
            <a:ext cx="4934296" cy="4337246"/>
          </a:xfrm>
          <a:prstGeom prst="rect">
            <a:avLst/>
          </a:prstGeom>
        </p:spPr>
      </p:pic>
      <p:pic>
        <p:nvPicPr>
          <p:cNvPr id="37" name="Obrázek 36" descr="Obsah obrázku budova, exteriér, velké, staré&#10;&#10;Popis byl vytvořen automaticky">
            <a:extLst>
              <a:ext uri="{FF2B5EF4-FFF2-40B4-BE49-F238E27FC236}">
                <a16:creationId xmlns:a16="http://schemas.microsoft.com/office/drawing/2014/main" id="{75684DD2-0362-44F5-89D6-7F4DC0D05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01" y="1664722"/>
            <a:ext cx="4987896" cy="2800496"/>
          </a:xfrm>
          <a:prstGeom prst="rect">
            <a:avLst/>
          </a:prstGeom>
        </p:spPr>
      </p:pic>
      <p:pic>
        <p:nvPicPr>
          <p:cNvPr id="39" name="Obrázek 38" descr="Obsah obrázku hora, exteriér, tráva, budova&#10;&#10;Popis byl vytvořen automaticky">
            <a:extLst>
              <a:ext uri="{FF2B5EF4-FFF2-40B4-BE49-F238E27FC236}">
                <a16:creationId xmlns:a16="http://schemas.microsoft.com/office/drawing/2014/main" id="{C24A19D5-3762-4525-B121-F316B0B5C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89" y="1655841"/>
            <a:ext cx="5801784" cy="4351338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FED29EA0-980D-46F2-B8DF-7B9297352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8668" y="1628796"/>
            <a:ext cx="5323332" cy="3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5" grpId="0" animBg="1"/>
      <p:bldP spid="17" grpId="0" animBg="1"/>
      <p:bldP spid="17" grpId="1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53270-5FAB-491F-85CC-02B10E4A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Administrativní jednotky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DFF24CB-C9BE-4892-A882-7BA84B5BA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5" y="1862947"/>
            <a:ext cx="3049808" cy="435133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6BF7E3-9150-48CF-B6F2-2B3946E5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894" y="1690688"/>
            <a:ext cx="3180692" cy="43513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689717-19DF-471B-AAE9-8ED91D10378F}"/>
              </a:ext>
            </a:extLst>
          </p:cNvPr>
          <p:cNvSpPr txBox="1"/>
          <p:nvPr/>
        </p:nvSpPr>
        <p:spPr>
          <a:xfrm>
            <a:off x="2904930" y="2473810"/>
            <a:ext cx="194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Okrug</a:t>
            </a:r>
            <a:r>
              <a:rPr lang="cs-CZ" dirty="0"/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A72110B-CBB9-41AC-8940-A48FD0CF066E}"/>
              </a:ext>
            </a:extLst>
          </p:cNvPr>
          <p:cNvSpPr txBox="1"/>
          <p:nvPr/>
        </p:nvSpPr>
        <p:spPr>
          <a:xfrm>
            <a:off x="6872059" y="3453110"/>
            <a:ext cx="299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Opština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22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55BCE2-5B65-4FDC-A9B4-273F8DEE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Historické regiony</a:t>
            </a:r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B4EA4027-F4BB-427E-8BFA-071C1B74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A8916B8E-9F38-4159-85D1-61451FC6E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38" y="151217"/>
            <a:ext cx="4696407" cy="6856756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4CD5AA0-0E0F-4D3C-876A-544D02517536}"/>
              </a:ext>
            </a:extLst>
          </p:cNvPr>
          <p:cNvSpPr txBox="1"/>
          <p:nvPr/>
        </p:nvSpPr>
        <p:spPr>
          <a:xfrm>
            <a:off x="1579985" y="1132115"/>
            <a:ext cx="58471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Bačka</a:t>
            </a:r>
            <a:endParaRPr lang="cs-CZ" sz="12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09A898-33D6-4B05-A320-75CC22FB766B}"/>
              </a:ext>
            </a:extLst>
          </p:cNvPr>
          <p:cNvSpPr txBox="1"/>
          <p:nvPr/>
        </p:nvSpPr>
        <p:spPr>
          <a:xfrm>
            <a:off x="2920483" y="1690688"/>
            <a:ext cx="58471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Banát</a:t>
            </a:r>
            <a:endParaRPr lang="cs-CZ" sz="12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70CC95A-6FC7-4C5B-8860-A0B28D723712}"/>
              </a:ext>
            </a:extLst>
          </p:cNvPr>
          <p:cNvSpPr txBox="1"/>
          <p:nvPr/>
        </p:nvSpPr>
        <p:spPr>
          <a:xfrm>
            <a:off x="2093169" y="2162629"/>
            <a:ext cx="584718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Srem</a:t>
            </a:r>
            <a:endParaRPr lang="cs-CZ" sz="12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15B892-65C7-46AE-BB2A-7FA47EA1126A}"/>
              </a:ext>
            </a:extLst>
          </p:cNvPr>
          <p:cNvSpPr txBox="1"/>
          <p:nvPr/>
        </p:nvSpPr>
        <p:spPr>
          <a:xfrm>
            <a:off x="1579985" y="2556147"/>
            <a:ext cx="628260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Mačva</a:t>
            </a:r>
            <a:endParaRPr lang="cs-CZ" sz="12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F688866-A035-4532-AC38-01359C011539}"/>
              </a:ext>
            </a:extLst>
          </p:cNvPr>
          <p:cNvSpPr txBox="1"/>
          <p:nvPr/>
        </p:nvSpPr>
        <p:spPr>
          <a:xfrm>
            <a:off x="2920483" y="2982039"/>
            <a:ext cx="761999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Šumadija</a:t>
            </a:r>
            <a:endParaRPr lang="cs-CZ" sz="12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5B53419-D7FA-4C0D-B299-F3CC0D0989FB}"/>
              </a:ext>
            </a:extLst>
          </p:cNvPr>
          <p:cNvSpPr txBox="1"/>
          <p:nvPr/>
        </p:nvSpPr>
        <p:spPr>
          <a:xfrm>
            <a:off x="2223796" y="4488025"/>
            <a:ext cx="743337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Raška / Sandžak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46CBC4B-4E65-48A6-99B9-0A20DDC0BD96}"/>
              </a:ext>
            </a:extLst>
          </p:cNvPr>
          <p:cNvSpPr txBox="1"/>
          <p:nvPr/>
        </p:nvSpPr>
        <p:spPr>
          <a:xfrm>
            <a:off x="3662265" y="4273390"/>
            <a:ext cx="833534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/>
              <a:t>Pomoraví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4FD8700-4A1F-4460-A5E0-1F7F461FD0B4}"/>
              </a:ext>
            </a:extLst>
          </p:cNvPr>
          <p:cNvSpPr txBox="1"/>
          <p:nvPr/>
        </p:nvSpPr>
        <p:spPr>
          <a:xfrm>
            <a:off x="4752392" y="4949690"/>
            <a:ext cx="671803" cy="276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200" dirty="0" err="1"/>
              <a:t>Šopluk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0176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555AC-9557-4283-AAF7-836F71A9E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3072914-08E6-45B3-9321-83DB60953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9" y="20625"/>
            <a:ext cx="9287301" cy="6837375"/>
          </a:xfrm>
        </p:spPr>
      </p:pic>
    </p:spTree>
    <p:extLst>
      <p:ext uri="{BB962C8B-B14F-4D97-AF65-F5344CB8AC3E}">
        <p14:creationId xmlns:p14="http://schemas.microsoft.com/office/powerpoint/2010/main" val="3433594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7C0F55-1712-4106-8D83-55867C92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Srbsko jako stát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CCFF96-8649-4B97-AC17-85221EADCEBB}"/>
              </a:ext>
            </a:extLst>
          </p:cNvPr>
          <p:cNvSpPr txBox="1"/>
          <p:nvPr/>
        </p:nvSpPr>
        <p:spPr>
          <a:xfrm>
            <a:off x="838200" y="1506022"/>
            <a:ext cx="641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Počet obyvatel: 7 012 165 (červenec 2020)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3069D4A-7F39-4A32-941D-AC60954A8114}"/>
              </a:ext>
            </a:extLst>
          </p:cNvPr>
          <p:cNvSpPr txBox="1"/>
          <p:nvPr/>
        </p:nvSpPr>
        <p:spPr>
          <a:xfrm>
            <a:off x="838200" y="1875354"/>
            <a:ext cx="6419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Zřízení: Parlamentní republika</a:t>
            </a:r>
          </a:p>
          <a:p>
            <a:endParaRPr lang="cs-CZ" dirty="0"/>
          </a:p>
          <a:p>
            <a:r>
              <a:rPr lang="cs-CZ" dirty="0"/>
              <a:t>Prezident: Aleksandar </a:t>
            </a:r>
            <a:r>
              <a:rPr lang="cs-CZ" dirty="0" err="1"/>
              <a:t>Vučić</a:t>
            </a:r>
            <a:endParaRPr lang="cs-CZ" dirty="0"/>
          </a:p>
          <a:p>
            <a:r>
              <a:rPr lang="cs-CZ" dirty="0"/>
              <a:t>Premiérka: Ana </a:t>
            </a:r>
            <a:r>
              <a:rPr lang="cs-CZ" dirty="0" err="1"/>
              <a:t>Brnabić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17D710-7881-4ED7-B988-E56A2014D404}"/>
              </a:ext>
            </a:extLst>
          </p:cNvPr>
          <p:cNvSpPr txBox="1"/>
          <p:nvPr/>
        </p:nvSpPr>
        <p:spPr>
          <a:xfrm>
            <a:off x="788436" y="3868180"/>
            <a:ext cx="641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Státní symboly:</a:t>
            </a:r>
          </a:p>
        </p:txBody>
      </p:sp>
      <p:pic>
        <p:nvPicPr>
          <p:cNvPr id="10" name="Obrázek 9" descr="Obsah obrázku jídlo, stůl&#10;&#10;Popis byl vytvořen automaticky">
            <a:extLst>
              <a:ext uri="{FF2B5EF4-FFF2-40B4-BE49-F238E27FC236}">
                <a16:creationId xmlns:a16="http://schemas.microsoft.com/office/drawing/2014/main" id="{101C8410-BD6F-4E80-8FC9-19B949481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594740"/>
            <a:ext cx="2276475" cy="1514475"/>
          </a:xfrm>
          <a:prstGeom prst="rect">
            <a:avLst/>
          </a:prstGeom>
        </p:spPr>
      </p:pic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0B7623A6-2298-4E4C-81BB-AB6866CCA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95" y="1685869"/>
            <a:ext cx="3906417" cy="486348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FCE27A-FA9A-42C2-A956-2BED396478FD}"/>
              </a:ext>
            </a:extLst>
          </p:cNvPr>
          <p:cNvSpPr txBox="1"/>
          <p:nvPr/>
        </p:nvSpPr>
        <p:spPr>
          <a:xfrm>
            <a:off x="8268672" y="2437019"/>
            <a:ext cx="33341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Arial" panose="020B0604020202020204" pitchFamily="34" charset="0"/>
              </a:rPr>
              <a:t>Боже правде</a:t>
            </a:r>
            <a:endParaRPr lang="cs-CZ" b="1" dirty="0">
              <a:effectLst/>
              <a:latin typeface="Arial" panose="020B0604020202020204" pitchFamily="34" charset="0"/>
            </a:endParaRPr>
          </a:p>
          <a:p>
            <a:endParaRPr lang="cs-CZ" b="1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Боже правде, ти што спасе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од пропасти досад нас,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чуј и одсад наше гласе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и од сад нам буди спас.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Моћном руком води, брани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будућности српске брод,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Боже спаси, Боже храни, </a:t>
            </a:r>
            <a:endParaRPr lang="cs-CZ" dirty="0">
              <a:effectLst/>
              <a:latin typeface="Arial" panose="020B0604020202020204" pitchFamily="34" charset="0"/>
            </a:endParaRPr>
          </a:p>
          <a:p>
            <a:r>
              <a:rPr lang="ru-RU" dirty="0">
                <a:effectLst/>
                <a:latin typeface="Arial" panose="020B0604020202020204" pitchFamily="34" charset="0"/>
              </a:rPr>
              <a:t>српске земље, српски род!</a:t>
            </a:r>
            <a:endParaRPr lang="cs-CZ" dirty="0"/>
          </a:p>
        </p:txBody>
      </p:sp>
      <p:pic>
        <p:nvPicPr>
          <p:cNvPr id="16" name="Obrázek 15" descr="Obsah obrázku osoba, stůl, budova, muž&#10;&#10;Popis byl vytvořen automaticky">
            <a:extLst>
              <a:ext uri="{FF2B5EF4-FFF2-40B4-BE49-F238E27FC236}">
                <a16:creationId xmlns:a16="http://schemas.microsoft.com/office/drawing/2014/main" id="{F069A725-6104-4F8F-ACDD-D55263E64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30" y="2061049"/>
            <a:ext cx="652462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36F0-D401-4DD5-926D-CCF5AF54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Srbský jazyk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0E06920-0BD9-490C-A896-3064A5C21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2" y="1690688"/>
            <a:ext cx="4284394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84FFDE-25CF-4F8B-9782-6D753FEFB216}"/>
              </a:ext>
            </a:extLst>
          </p:cNvPr>
          <p:cNvSpPr txBox="1"/>
          <p:nvPr/>
        </p:nvSpPr>
        <p:spPr>
          <a:xfrm>
            <a:off x="5327904" y="1926336"/>
            <a:ext cx="573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Ekavská štokavština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„co“ = „</a:t>
            </a:r>
            <a:r>
              <a:rPr lang="cs-CZ" dirty="0" err="1"/>
              <a:t>što</a:t>
            </a:r>
            <a:r>
              <a:rPr lang="cs-CZ" dirty="0"/>
              <a:t>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Ml</a:t>
            </a:r>
            <a:r>
              <a:rPr lang="cs-CZ" b="1" u="sng" dirty="0" err="1"/>
              <a:t>e</a:t>
            </a:r>
            <a:r>
              <a:rPr lang="cs-CZ" dirty="0" err="1"/>
              <a:t>ko</a:t>
            </a:r>
            <a:r>
              <a:rPr lang="cs-CZ" dirty="0"/>
              <a:t> / </a:t>
            </a:r>
            <a:r>
              <a:rPr lang="cs-CZ" dirty="0" err="1"/>
              <a:t>ml</a:t>
            </a:r>
            <a:r>
              <a:rPr lang="cs-CZ" u="sng" dirty="0" err="1"/>
              <a:t>ije</a:t>
            </a:r>
            <a:r>
              <a:rPr lang="cs-CZ" dirty="0" err="1"/>
              <a:t>ko</a:t>
            </a:r>
            <a:r>
              <a:rPr lang="cs-CZ" dirty="0"/>
              <a:t> (</a:t>
            </a:r>
            <a:r>
              <a:rPr lang="cs-CZ" dirty="0" err="1"/>
              <a:t>chorv</a:t>
            </a:r>
            <a:r>
              <a:rPr lang="cs-CZ" dirty="0"/>
              <a:t>., bos., </a:t>
            </a:r>
            <a:r>
              <a:rPr lang="cs-CZ" dirty="0" err="1"/>
              <a:t>bsrb</a:t>
            </a:r>
            <a:r>
              <a:rPr lang="cs-CZ" dirty="0"/>
              <a:t>.) / </a:t>
            </a:r>
            <a:r>
              <a:rPr lang="cs-CZ" dirty="0" err="1"/>
              <a:t>ml</a:t>
            </a:r>
            <a:r>
              <a:rPr lang="cs-CZ" u="sng" dirty="0" err="1"/>
              <a:t>i</a:t>
            </a:r>
            <a:r>
              <a:rPr lang="cs-CZ" dirty="0" err="1"/>
              <a:t>ko</a:t>
            </a:r>
            <a:r>
              <a:rPr lang="cs-CZ" dirty="0"/>
              <a:t> (</a:t>
            </a:r>
            <a:r>
              <a:rPr lang="cs-CZ" dirty="0" err="1"/>
              <a:t>dalm</a:t>
            </a:r>
            <a:r>
              <a:rPr lang="cs-CZ" dirty="0"/>
              <a:t>.)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BD6356-AF1E-477C-B225-DD1255DABD26}"/>
              </a:ext>
            </a:extLst>
          </p:cNvPr>
          <p:cNvSpPr txBox="1"/>
          <p:nvPr/>
        </p:nvSpPr>
        <p:spPr>
          <a:xfrm>
            <a:off x="5327904" y="3230880"/>
            <a:ext cx="573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Fonetický pravopis („Piš, jak slyšíš, čti, jak je napsáno“)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Vrabac</a:t>
            </a:r>
            <a:r>
              <a:rPr lang="cs-CZ" dirty="0"/>
              <a:t>, gen. </a:t>
            </a:r>
            <a:r>
              <a:rPr lang="cs-CZ" dirty="0" err="1"/>
              <a:t>Vrapca</a:t>
            </a:r>
            <a:r>
              <a:rPr lang="cs-CZ" dirty="0"/>
              <a:t> X vrabec, gen. Vrabce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Vilijam</a:t>
            </a:r>
            <a:r>
              <a:rPr lang="cs-CZ" dirty="0"/>
              <a:t> </a:t>
            </a:r>
            <a:r>
              <a:rPr lang="cs-CZ" dirty="0" err="1"/>
              <a:t>Šekspir</a:t>
            </a:r>
            <a:r>
              <a:rPr lang="cs-CZ" dirty="0"/>
              <a:t>, </a:t>
            </a:r>
            <a:r>
              <a:rPr lang="cs-CZ" dirty="0" err="1"/>
              <a:t>Džordž</a:t>
            </a:r>
            <a:r>
              <a:rPr lang="cs-CZ" dirty="0"/>
              <a:t> </a:t>
            </a:r>
            <a:r>
              <a:rPr lang="cs-CZ" dirty="0" err="1"/>
              <a:t>Vašington</a:t>
            </a:r>
            <a:r>
              <a:rPr lang="cs-CZ" dirty="0"/>
              <a:t>, </a:t>
            </a:r>
            <a:r>
              <a:rPr lang="cs-CZ" dirty="0" err="1"/>
              <a:t>Isak</a:t>
            </a:r>
            <a:r>
              <a:rPr lang="cs-CZ" dirty="0"/>
              <a:t> </a:t>
            </a:r>
            <a:r>
              <a:rPr lang="cs-CZ" dirty="0" err="1"/>
              <a:t>Njutn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90554E-665F-49F3-93E8-FB61BF17DBE0}"/>
              </a:ext>
            </a:extLst>
          </p:cNvPr>
          <p:cNvSpPr txBox="1"/>
          <p:nvPr/>
        </p:nvSpPr>
        <p:spPr>
          <a:xfrm>
            <a:off x="5327904" y="4535424"/>
            <a:ext cx="573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Zcela srozumitelný se spisovnou chorvatštinou, bosenštinou a černohorštinou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Jde o JEDEN JAZYK se 4 STANDARDNÍMI PODOBAMI (Deklarace 2017) = polycentrický jazyk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Středojihoslovanský</a:t>
            </a:r>
            <a:r>
              <a:rPr lang="cs-CZ" dirty="0"/>
              <a:t> </a:t>
            </a:r>
            <a:r>
              <a:rPr lang="cs-CZ" dirty="0" err="1"/>
              <a:t>diasystém</a:t>
            </a:r>
            <a:r>
              <a:rPr lang="cs-CZ" dirty="0"/>
              <a:t> (D. </a:t>
            </a:r>
            <a:r>
              <a:rPr lang="cs-CZ" dirty="0" err="1"/>
              <a:t>Brozović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29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6C8CC-A235-4810-AF10-C971CBFE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58A2F-0899-4E6C-B51B-534842389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99DF9E00-DEE0-404B-A072-99747B4FB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1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5EFDC-BA4D-4E1A-843E-40C79811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7E4851F7-8207-49D4-BCF5-29C41AF06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45" y="0"/>
            <a:ext cx="9140510" cy="6855382"/>
          </a:xfrm>
        </p:spPr>
      </p:pic>
    </p:spTree>
    <p:extLst>
      <p:ext uri="{BB962C8B-B14F-4D97-AF65-F5344CB8AC3E}">
        <p14:creationId xmlns:p14="http://schemas.microsoft.com/office/powerpoint/2010/main" val="11925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63A0D-5716-447A-AF85-F2BC6EDF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Srbsko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F08B9-0DE7-4A3C-A7B0-47D42CADB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cs-CZ" dirty="0"/>
              <a:t>Rozloha: 77 474 km</a:t>
            </a:r>
            <a:r>
              <a:rPr lang="cs-CZ" baseline="30000" dirty="0"/>
              <a:t>2 (ČR: 78 866)</a:t>
            </a:r>
          </a:p>
          <a:p>
            <a:pPr algn="r"/>
            <a:r>
              <a:rPr lang="cs-CZ" dirty="0"/>
              <a:t>Délka hranic: 2 114 km</a:t>
            </a:r>
          </a:p>
          <a:p>
            <a:pPr lvl="1" algn="r"/>
            <a:r>
              <a:rPr lang="cs-CZ" dirty="0"/>
              <a:t>Rumunsko 476</a:t>
            </a:r>
          </a:p>
          <a:p>
            <a:pPr lvl="1" algn="r"/>
            <a:r>
              <a:rPr lang="cs-CZ" dirty="0"/>
              <a:t>Severní Makedonie 62</a:t>
            </a:r>
          </a:p>
          <a:p>
            <a:pPr lvl="1" algn="r"/>
            <a:endParaRPr lang="cs-CZ" dirty="0"/>
          </a:p>
          <a:p>
            <a:pPr lvl="1" algn="r"/>
            <a:r>
              <a:rPr lang="cs-CZ" dirty="0"/>
              <a:t>Přirozené hranice:</a:t>
            </a:r>
          </a:p>
          <a:p>
            <a:pPr lvl="2" algn="r"/>
            <a:r>
              <a:rPr lang="cs-CZ" dirty="0"/>
              <a:t>Dunaj</a:t>
            </a:r>
          </a:p>
          <a:p>
            <a:pPr lvl="2" algn="r"/>
            <a:r>
              <a:rPr lang="cs-CZ" dirty="0"/>
              <a:t>Sáva</a:t>
            </a:r>
          </a:p>
          <a:p>
            <a:pPr lvl="2" algn="r"/>
            <a:r>
              <a:rPr lang="cs-CZ" dirty="0"/>
              <a:t>Drina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BEA9C8-A42A-4999-8266-EBC14D96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2501" cy="6862670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636E8197-E3CF-49F3-8C33-34F37E2AFB3D}"/>
              </a:ext>
            </a:extLst>
          </p:cNvPr>
          <p:cNvSpPr/>
          <p:nvPr/>
        </p:nvSpPr>
        <p:spPr>
          <a:xfrm rot="9441003">
            <a:off x="1097280" y="1703259"/>
            <a:ext cx="670560" cy="195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3D45F50C-E708-4764-9E93-28F1556E0EEC}"/>
              </a:ext>
            </a:extLst>
          </p:cNvPr>
          <p:cNvSpPr/>
          <p:nvPr/>
        </p:nvSpPr>
        <p:spPr>
          <a:xfrm rot="2044080">
            <a:off x="1758692" y="1983778"/>
            <a:ext cx="1267968" cy="188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FF0F296-44BD-45AD-AD7C-765E556876EF}"/>
              </a:ext>
            </a:extLst>
          </p:cNvPr>
          <p:cNvSpPr/>
          <p:nvPr/>
        </p:nvSpPr>
        <p:spPr>
          <a:xfrm>
            <a:off x="274320" y="2474676"/>
            <a:ext cx="649224" cy="140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60B86179-5B8C-42BF-8EA3-2F35900A5A3A}"/>
              </a:ext>
            </a:extLst>
          </p:cNvPr>
          <p:cNvSpPr/>
          <p:nvPr/>
        </p:nvSpPr>
        <p:spPr>
          <a:xfrm rot="10800000">
            <a:off x="1578864" y="3429000"/>
            <a:ext cx="883920" cy="149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5423055-998F-4AD0-9BBF-1517E4BC034A}"/>
              </a:ext>
            </a:extLst>
          </p:cNvPr>
          <p:cNvSpPr txBox="1"/>
          <p:nvPr/>
        </p:nvSpPr>
        <p:spPr>
          <a:xfrm>
            <a:off x="1432560" y="1274064"/>
            <a:ext cx="93878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Dunaj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E85F2E-F7E8-45FF-92D0-F9346F50DAA5}"/>
              </a:ext>
            </a:extLst>
          </p:cNvPr>
          <p:cNvSpPr txBox="1"/>
          <p:nvPr/>
        </p:nvSpPr>
        <p:spPr>
          <a:xfrm>
            <a:off x="0" y="2612248"/>
            <a:ext cx="103632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Sáva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BE5563-7190-490E-8F92-64A643FD34F6}"/>
              </a:ext>
            </a:extLst>
          </p:cNvPr>
          <p:cNvSpPr txBox="1"/>
          <p:nvPr/>
        </p:nvSpPr>
        <p:spPr>
          <a:xfrm>
            <a:off x="1712976" y="3578353"/>
            <a:ext cx="92659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Drina</a:t>
            </a:r>
          </a:p>
        </p:txBody>
      </p:sp>
    </p:spTree>
    <p:extLst>
      <p:ext uri="{BB962C8B-B14F-4D97-AF65-F5344CB8AC3E}">
        <p14:creationId xmlns:p14="http://schemas.microsoft.com/office/powerpoint/2010/main" val="35188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70518-BE75-4A2C-9AEC-85F3AF8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Reliéf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E4DDCA6A-B5C2-4FA6-A846-6116ECAB3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0AAA3C2-FE16-40CB-9F21-FB144EA1AA8C}"/>
              </a:ext>
            </a:extLst>
          </p:cNvPr>
          <p:cNvSpPr txBox="1"/>
          <p:nvPr/>
        </p:nvSpPr>
        <p:spPr>
          <a:xfrm>
            <a:off x="528533" y="365125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Panonská nížina</a:t>
            </a: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2A961C35-9485-48E0-BDDD-5955BE379C35}"/>
              </a:ext>
            </a:extLst>
          </p:cNvPr>
          <p:cNvSpPr/>
          <p:nvPr/>
        </p:nvSpPr>
        <p:spPr>
          <a:xfrm>
            <a:off x="1426464" y="670560"/>
            <a:ext cx="2639568" cy="2125311"/>
          </a:xfrm>
          <a:custGeom>
            <a:avLst/>
            <a:gdLst>
              <a:gd name="connsiteX0" fmla="*/ 390144 w 2639568"/>
              <a:gd name="connsiteY0" fmla="*/ 1767840 h 2125311"/>
              <a:gd name="connsiteX1" fmla="*/ 420624 w 2639568"/>
              <a:gd name="connsiteY1" fmla="*/ 1755648 h 2125311"/>
              <a:gd name="connsiteX2" fmla="*/ 457200 w 2639568"/>
              <a:gd name="connsiteY2" fmla="*/ 1719072 h 2125311"/>
              <a:gd name="connsiteX3" fmla="*/ 475488 w 2639568"/>
              <a:gd name="connsiteY3" fmla="*/ 1700784 h 2125311"/>
              <a:gd name="connsiteX4" fmla="*/ 518160 w 2639568"/>
              <a:gd name="connsiteY4" fmla="*/ 1682496 h 2125311"/>
              <a:gd name="connsiteX5" fmla="*/ 579120 w 2639568"/>
              <a:gd name="connsiteY5" fmla="*/ 1658112 h 2125311"/>
              <a:gd name="connsiteX6" fmla="*/ 597408 w 2639568"/>
              <a:gd name="connsiteY6" fmla="*/ 1652016 h 2125311"/>
              <a:gd name="connsiteX7" fmla="*/ 658368 w 2639568"/>
              <a:gd name="connsiteY7" fmla="*/ 1639824 h 2125311"/>
              <a:gd name="connsiteX8" fmla="*/ 719328 w 2639568"/>
              <a:gd name="connsiteY8" fmla="*/ 1645920 h 2125311"/>
              <a:gd name="connsiteX9" fmla="*/ 762000 w 2639568"/>
              <a:gd name="connsiteY9" fmla="*/ 1706880 h 2125311"/>
              <a:gd name="connsiteX10" fmla="*/ 780288 w 2639568"/>
              <a:gd name="connsiteY10" fmla="*/ 1725168 h 2125311"/>
              <a:gd name="connsiteX11" fmla="*/ 804672 w 2639568"/>
              <a:gd name="connsiteY11" fmla="*/ 1761744 h 2125311"/>
              <a:gd name="connsiteX12" fmla="*/ 816864 w 2639568"/>
              <a:gd name="connsiteY12" fmla="*/ 1798320 h 2125311"/>
              <a:gd name="connsiteX13" fmla="*/ 822960 w 2639568"/>
              <a:gd name="connsiteY13" fmla="*/ 1816608 h 2125311"/>
              <a:gd name="connsiteX14" fmla="*/ 829056 w 2639568"/>
              <a:gd name="connsiteY14" fmla="*/ 1834896 h 2125311"/>
              <a:gd name="connsiteX15" fmla="*/ 841248 w 2639568"/>
              <a:gd name="connsiteY15" fmla="*/ 1853184 h 2125311"/>
              <a:gd name="connsiteX16" fmla="*/ 847344 w 2639568"/>
              <a:gd name="connsiteY16" fmla="*/ 1883664 h 2125311"/>
              <a:gd name="connsiteX17" fmla="*/ 853440 w 2639568"/>
              <a:gd name="connsiteY17" fmla="*/ 1901952 h 2125311"/>
              <a:gd name="connsiteX18" fmla="*/ 859536 w 2639568"/>
              <a:gd name="connsiteY18" fmla="*/ 1932432 h 2125311"/>
              <a:gd name="connsiteX19" fmla="*/ 871728 w 2639568"/>
              <a:gd name="connsiteY19" fmla="*/ 1969008 h 2125311"/>
              <a:gd name="connsiteX20" fmla="*/ 877824 w 2639568"/>
              <a:gd name="connsiteY20" fmla="*/ 1993392 h 2125311"/>
              <a:gd name="connsiteX21" fmla="*/ 926592 w 2639568"/>
              <a:gd name="connsiteY21" fmla="*/ 2066544 h 2125311"/>
              <a:gd name="connsiteX22" fmla="*/ 950976 w 2639568"/>
              <a:gd name="connsiteY22" fmla="*/ 2072640 h 2125311"/>
              <a:gd name="connsiteX23" fmla="*/ 969264 w 2639568"/>
              <a:gd name="connsiteY23" fmla="*/ 2090928 h 2125311"/>
              <a:gd name="connsiteX24" fmla="*/ 1103376 w 2639568"/>
              <a:gd name="connsiteY24" fmla="*/ 2109216 h 2125311"/>
              <a:gd name="connsiteX25" fmla="*/ 1286256 w 2639568"/>
              <a:gd name="connsiteY25" fmla="*/ 2115312 h 2125311"/>
              <a:gd name="connsiteX26" fmla="*/ 1335024 w 2639568"/>
              <a:gd name="connsiteY26" fmla="*/ 2097024 h 2125311"/>
              <a:gd name="connsiteX27" fmla="*/ 1359408 w 2639568"/>
              <a:gd name="connsiteY27" fmla="*/ 2060448 h 2125311"/>
              <a:gd name="connsiteX28" fmla="*/ 1377696 w 2639568"/>
              <a:gd name="connsiteY28" fmla="*/ 2036064 h 2125311"/>
              <a:gd name="connsiteX29" fmla="*/ 1402080 w 2639568"/>
              <a:gd name="connsiteY29" fmla="*/ 1999488 h 2125311"/>
              <a:gd name="connsiteX30" fmla="*/ 1414272 w 2639568"/>
              <a:gd name="connsiteY30" fmla="*/ 1981200 h 2125311"/>
              <a:gd name="connsiteX31" fmla="*/ 1450848 w 2639568"/>
              <a:gd name="connsiteY31" fmla="*/ 1956816 h 2125311"/>
              <a:gd name="connsiteX32" fmla="*/ 1487424 w 2639568"/>
              <a:gd name="connsiteY32" fmla="*/ 1944624 h 2125311"/>
              <a:gd name="connsiteX33" fmla="*/ 1505712 w 2639568"/>
              <a:gd name="connsiteY33" fmla="*/ 1938528 h 2125311"/>
              <a:gd name="connsiteX34" fmla="*/ 1572768 w 2639568"/>
              <a:gd name="connsiteY34" fmla="*/ 1908048 h 2125311"/>
              <a:gd name="connsiteX35" fmla="*/ 1639824 w 2639568"/>
              <a:gd name="connsiteY35" fmla="*/ 1914144 h 2125311"/>
              <a:gd name="connsiteX36" fmla="*/ 1658112 w 2639568"/>
              <a:gd name="connsiteY36" fmla="*/ 1926336 h 2125311"/>
              <a:gd name="connsiteX37" fmla="*/ 1682496 w 2639568"/>
              <a:gd name="connsiteY37" fmla="*/ 1938528 h 2125311"/>
              <a:gd name="connsiteX38" fmla="*/ 1688592 w 2639568"/>
              <a:gd name="connsiteY38" fmla="*/ 1956816 h 2125311"/>
              <a:gd name="connsiteX39" fmla="*/ 1706880 w 2639568"/>
              <a:gd name="connsiteY39" fmla="*/ 1975104 h 2125311"/>
              <a:gd name="connsiteX40" fmla="*/ 1725168 w 2639568"/>
              <a:gd name="connsiteY40" fmla="*/ 1999488 h 2125311"/>
              <a:gd name="connsiteX41" fmla="*/ 1737360 w 2639568"/>
              <a:gd name="connsiteY41" fmla="*/ 2017776 h 2125311"/>
              <a:gd name="connsiteX42" fmla="*/ 1743456 w 2639568"/>
              <a:gd name="connsiteY42" fmla="*/ 2036064 h 2125311"/>
              <a:gd name="connsiteX43" fmla="*/ 1761744 w 2639568"/>
              <a:gd name="connsiteY43" fmla="*/ 2048256 h 2125311"/>
              <a:gd name="connsiteX44" fmla="*/ 1767840 w 2639568"/>
              <a:gd name="connsiteY44" fmla="*/ 2066544 h 2125311"/>
              <a:gd name="connsiteX45" fmla="*/ 1786128 w 2639568"/>
              <a:gd name="connsiteY45" fmla="*/ 2078736 h 2125311"/>
              <a:gd name="connsiteX46" fmla="*/ 1828800 w 2639568"/>
              <a:gd name="connsiteY46" fmla="*/ 2097024 h 2125311"/>
              <a:gd name="connsiteX47" fmla="*/ 1859280 w 2639568"/>
              <a:gd name="connsiteY47" fmla="*/ 2103120 h 2125311"/>
              <a:gd name="connsiteX48" fmla="*/ 2072640 w 2639568"/>
              <a:gd name="connsiteY48" fmla="*/ 2097024 h 2125311"/>
              <a:gd name="connsiteX49" fmla="*/ 2127504 w 2639568"/>
              <a:gd name="connsiteY49" fmla="*/ 2072640 h 2125311"/>
              <a:gd name="connsiteX50" fmla="*/ 2151888 w 2639568"/>
              <a:gd name="connsiteY50" fmla="*/ 2066544 h 2125311"/>
              <a:gd name="connsiteX51" fmla="*/ 2206752 w 2639568"/>
              <a:gd name="connsiteY51" fmla="*/ 2048256 h 2125311"/>
              <a:gd name="connsiteX52" fmla="*/ 2243328 w 2639568"/>
              <a:gd name="connsiteY52" fmla="*/ 2036064 h 2125311"/>
              <a:gd name="connsiteX53" fmla="*/ 2261616 w 2639568"/>
              <a:gd name="connsiteY53" fmla="*/ 2029968 h 2125311"/>
              <a:gd name="connsiteX54" fmla="*/ 2298192 w 2639568"/>
              <a:gd name="connsiteY54" fmla="*/ 2017776 h 2125311"/>
              <a:gd name="connsiteX55" fmla="*/ 2316480 w 2639568"/>
              <a:gd name="connsiteY55" fmla="*/ 2011680 h 2125311"/>
              <a:gd name="connsiteX56" fmla="*/ 2334768 w 2639568"/>
              <a:gd name="connsiteY56" fmla="*/ 1999488 h 2125311"/>
              <a:gd name="connsiteX57" fmla="*/ 2359152 w 2639568"/>
              <a:gd name="connsiteY57" fmla="*/ 1962912 h 2125311"/>
              <a:gd name="connsiteX58" fmla="*/ 2395728 w 2639568"/>
              <a:gd name="connsiteY58" fmla="*/ 1926336 h 2125311"/>
              <a:gd name="connsiteX59" fmla="*/ 2432304 w 2639568"/>
              <a:gd name="connsiteY59" fmla="*/ 1889760 h 2125311"/>
              <a:gd name="connsiteX60" fmla="*/ 2456688 w 2639568"/>
              <a:gd name="connsiteY60" fmla="*/ 1883664 h 2125311"/>
              <a:gd name="connsiteX61" fmla="*/ 2511552 w 2639568"/>
              <a:gd name="connsiteY61" fmla="*/ 1853184 h 2125311"/>
              <a:gd name="connsiteX62" fmla="*/ 2529840 w 2639568"/>
              <a:gd name="connsiteY62" fmla="*/ 1834896 h 2125311"/>
              <a:gd name="connsiteX63" fmla="*/ 2560320 w 2639568"/>
              <a:gd name="connsiteY63" fmla="*/ 1804416 h 2125311"/>
              <a:gd name="connsiteX64" fmla="*/ 2615184 w 2639568"/>
              <a:gd name="connsiteY64" fmla="*/ 1780032 h 2125311"/>
              <a:gd name="connsiteX65" fmla="*/ 2627376 w 2639568"/>
              <a:gd name="connsiteY65" fmla="*/ 1725168 h 2125311"/>
              <a:gd name="connsiteX66" fmla="*/ 2639568 w 2639568"/>
              <a:gd name="connsiteY66" fmla="*/ 1676400 h 2125311"/>
              <a:gd name="connsiteX67" fmla="*/ 2633472 w 2639568"/>
              <a:gd name="connsiteY67" fmla="*/ 1560576 h 2125311"/>
              <a:gd name="connsiteX68" fmla="*/ 2627376 w 2639568"/>
              <a:gd name="connsiteY68" fmla="*/ 1536192 h 2125311"/>
              <a:gd name="connsiteX69" fmla="*/ 2609088 w 2639568"/>
              <a:gd name="connsiteY69" fmla="*/ 1487424 h 2125311"/>
              <a:gd name="connsiteX70" fmla="*/ 2602992 w 2639568"/>
              <a:gd name="connsiteY70" fmla="*/ 1450848 h 2125311"/>
              <a:gd name="connsiteX71" fmla="*/ 2578608 w 2639568"/>
              <a:gd name="connsiteY71" fmla="*/ 1402080 h 2125311"/>
              <a:gd name="connsiteX72" fmla="*/ 2548128 w 2639568"/>
              <a:gd name="connsiteY72" fmla="*/ 1353312 h 2125311"/>
              <a:gd name="connsiteX73" fmla="*/ 2535936 w 2639568"/>
              <a:gd name="connsiteY73" fmla="*/ 1335024 h 2125311"/>
              <a:gd name="connsiteX74" fmla="*/ 2517648 w 2639568"/>
              <a:gd name="connsiteY74" fmla="*/ 1310640 h 2125311"/>
              <a:gd name="connsiteX75" fmla="*/ 2505456 w 2639568"/>
              <a:gd name="connsiteY75" fmla="*/ 1292352 h 2125311"/>
              <a:gd name="connsiteX76" fmla="*/ 2481072 w 2639568"/>
              <a:gd name="connsiteY76" fmla="*/ 1280160 h 2125311"/>
              <a:gd name="connsiteX77" fmla="*/ 2426208 w 2639568"/>
              <a:gd name="connsiteY77" fmla="*/ 1237488 h 2125311"/>
              <a:gd name="connsiteX78" fmla="*/ 2389632 w 2639568"/>
              <a:gd name="connsiteY78" fmla="*/ 1225296 h 2125311"/>
              <a:gd name="connsiteX79" fmla="*/ 2334768 w 2639568"/>
              <a:gd name="connsiteY79" fmla="*/ 1194816 h 2125311"/>
              <a:gd name="connsiteX80" fmla="*/ 2322576 w 2639568"/>
              <a:gd name="connsiteY80" fmla="*/ 1176528 h 2125311"/>
              <a:gd name="connsiteX81" fmla="*/ 2286000 w 2639568"/>
              <a:gd name="connsiteY81" fmla="*/ 1133856 h 2125311"/>
              <a:gd name="connsiteX82" fmla="*/ 2267712 w 2639568"/>
              <a:gd name="connsiteY82" fmla="*/ 1091184 h 2125311"/>
              <a:gd name="connsiteX83" fmla="*/ 2243328 w 2639568"/>
              <a:gd name="connsiteY83" fmla="*/ 1066800 h 2125311"/>
              <a:gd name="connsiteX84" fmla="*/ 2231136 w 2639568"/>
              <a:gd name="connsiteY84" fmla="*/ 1036320 h 2125311"/>
              <a:gd name="connsiteX85" fmla="*/ 2212848 w 2639568"/>
              <a:gd name="connsiteY85" fmla="*/ 1011936 h 2125311"/>
              <a:gd name="connsiteX86" fmla="*/ 2200656 w 2639568"/>
              <a:gd name="connsiteY86" fmla="*/ 993648 h 2125311"/>
              <a:gd name="connsiteX87" fmla="*/ 2182368 w 2639568"/>
              <a:gd name="connsiteY87" fmla="*/ 969264 h 2125311"/>
              <a:gd name="connsiteX88" fmla="*/ 2170176 w 2639568"/>
              <a:gd name="connsiteY88" fmla="*/ 944880 h 2125311"/>
              <a:gd name="connsiteX89" fmla="*/ 2151888 w 2639568"/>
              <a:gd name="connsiteY89" fmla="*/ 926592 h 2125311"/>
              <a:gd name="connsiteX90" fmla="*/ 2139696 w 2639568"/>
              <a:gd name="connsiteY90" fmla="*/ 908304 h 2125311"/>
              <a:gd name="connsiteX91" fmla="*/ 2115312 w 2639568"/>
              <a:gd name="connsiteY91" fmla="*/ 877824 h 2125311"/>
              <a:gd name="connsiteX92" fmla="*/ 2103120 w 2639568"/>
              <a:gd name="connsiteY92" fmla="*/ 859536 h 2125311"/>
              <a:gd name="connsiteX93" fmla="*/ 2090928 w 2639568"/>
              <a:gd name="connsiteY93" fmla="*/ 835152 h 2125311"/>
              <a:gd name="connsiteX94" fmla="*/ 2048256 w 2639568"/>
              <a:gd name="connsiteY94" fmla="*/ 792480 h 2125311"/>
              <a:gd name="connsiteX95" fmla="*/ 1999488 w 2639568"/>
              <a:gd name="connsiteY95" fmla="*/ 713232 h 2125311"/>
              <a:gd name="connsiteX96" fmla="*/ 1944624 w 2639568"/>
              <a:gd name="connsiteY96" fmla="*/ 670560 h 2125311"/>
              <a:gd name="connsiteX97" fmla="*/ 1908048 w 2639568"/>
              <a:gd name="connsiteY97" fmla="*/ 640080 h 2125311"/>
              <a:gd name="connsiteX98" fmla="*/ 1889760 w 2639568"/>
              <a:gd name="connsiteY98" fmla="*/ 609600 h 2125311"/>
              <a:gd name="connsiteX99" fmla="*/ 1877568 w 2639568"/>
              <a:gd name="connsiteY99" fmla="*/ 585216 h 2125311"/>
              <a:gd name="connsiteX100" fmla="*/ 1859280 w 2639568"/>
              <a:gd name="connsiteY100" fmla="*/ 566928 h 2125311"/>
              <a:gd name="connsiteX101" fmla="*/ 1840992 w 2639568"/>
              <a:gd name="connsiteY101" fmla="*/ 542544 h 2125311"/>
              <a:gd name="connsiteX102" fmla="*/ 1828800 w 2639568"/>
              <a:gd name="connsiteY102" fmla="*/ 524256 h 2125311"/>
              <a:gd name="connsiteX103" fmla="*/ 1810512 w 2639568"/>
              <a:gd name="connsiteY103" fmla="*/ 505968 h 2125311"/>
              <a:gd name="connsiteX104" fmla="*/ 1786128 w 2639568"/>
              <a:gd name="connsiteY104" fmla="*/ 469392 h 2125311"/>
              <a:gd name="connsiteX105" fmla="*/ 1755648 w 2639568"/>
              <a:gd name="connsiteY105" fmla="*/ 438912 h 2125311"/>
              <a:gd name="connsiteX106" fmla="*/ 1737360 w 2639568"/>
              <a:gd name="connsiteY106" fmla="*/ 402336 h 2125311"/>
              <a:gd name="connsiteX107" fmla="*/ 1712976 w 2639568"/>
              <a:gd name="connsiteY107" fmla="*/ 365760 h 2125311"/>
              <a:gd name="connsiteX108" fmla="*/ 1664208 w 2639568"/>
              <a:gd name="connsiteY108" fmla="*/ 298704 h 2125311"/>
              <a:gd name="connsiteX109" fmla="*/ 1652016 w 2639568"/>
              <a:gd name="connsiteY109" fmla="*/ 280416 h 2125311"/>
              <a:gd name="connsiteX110" fmla="*/ 1621536 w 2639568"/>
              <a:gd name="connsiteY110" fmla="*/ 256032 h 2125311"/>
              <a:gd name="connsiteX111" fmla="*/ 1530096 w 2639568"/>
              <a:gd name="connsiteY111" fmla="*/ 176784 h 2125311"/>
              <a:gd name="connsiteX112" fmla="*/ 1511808 w 2639568"/>
              <a:gd name="connsiteY112" fmla="*/ 170688 h 2125311"/>
              <a:gd name="connsiteX113" fmla="*/ 1481328 w 2639568"/>
              <a:gd name="connsiteY113" fmla="*/ 134112 h 2125311"/>
              <a:gd name="connsiteX114" fmla="*/ 1469136 w 2639568"/>
              <a:gd name="connsiteY114" fmla="*/ 115824 h 2125311"/>
              <a:gd name="connsiteX115" fmla="*/ 1438656 w 2639568"/>
              <a:gd name="connsiteY115" fmla="*/ 103632 h 2125311"/>
              <a:gd name="connsiteX116" fmla="*/ 1414272 w 2639568"/>
              <a:gd name="connsiteY116" fmla="*/ 91440 h 2125311"/>
              <a:gd name="connsiteX117" fmla="*/ 1395984 w 2639568"/>
              <a:gd name="connsiteY117" fmla="*/ 79248 h 2125311"/>
              <a:gd name="connsiteX118" fmla="*/ 1353312 w 2639568"/>
              <a:gd name="connsiteY118" fmla="*/ 60960 h 2125311"/>
              <a:gd name="connsiteX119" fmla="*/ 1328928 w 2639568"/>
              <a:gd name="connsiteY119" fmla="*/ 48768 h 2125311"/>
              <a:gd name="connsiteX120" fmla="*/ 1261872 w 2639568"/>
              <a:gd name="connsiteY120" fmla="*/ 30480 h 2125311"/>
              <a:gd name="connsiteX121" fmla="*/ 1243584 w 2639568"/>
              <a:gd name="connsiteY121" fmla="*/ 24384 h 2125311"/>
              <a:gd name="connsiteX122" fmla="*/ 1152144 w 2639568"/>
              <a:gd name="connsiteY122" fmla="*/ 12192 h 2125311"/>
              <a:gd name="connsiteX123" fmla="*/ 1127760 w 2639568"/>
              <a:gd name="connsiteY123" fmla="*/ 6096 h 2125311"/>
              <a:gd name="connsiteX124" fmla="*/ 1072896 w 2639568"/>
              <a:gd name="connsiteY124" fmla="*/ 0 h 2125311"/>
              <a:gd name="connsiteX125" fmla="*/ 560832 w 2639568"/>
              <a:gd name="connsiteY125" fmla="*/ 12192 h 2125311"/>
              <a:gd name="connsiteX126" fmla="*/ 524256 w 2639568"/>
              <a:gd name="connsiteY126" fmla="*/ 30480 h 2125311"/>
              <a:gd name="connsiteX127" fmla="*/ 499872 w 2639568"/>
              <a:gd name="connsiteY127" fmla="*/ 42672 h 2125311"/>
              <a:gd name="connsiteX128" fmla="*/ 451104 w 2639568"/>
              <a:gd name="connsiteY128" fmla="*/ 60960 h 2125311"/>
              <a:gd name="connsiteX129" fmla="*/ 414528 w 2639568"/>
              <a:gd name="connsiteY129" fmla="*/ 85344 h 2125311"/>
              <a:gd name="connsiteX130" fmla="*/ 377952 w 2639568"/>
              <a:gd name="connsiteY130" fmla="*/ 103632 h 2125311"/>
              <a:gd name="connsiteX131" fmla="*/ 335280 w 2639568"/>
              <a:gd name="connsiteY131" fmla="*/ 152400 h 2125311"/>
              <a:gd name="connsiteX132" fmla="*/ 316992 w 2639568"/>
              <a:gd name="connsiteY132" fmla="*/ 158496 h 2125311"/>
              <a:gd name="connsiteX133" fmla="*/ 268224 w 2639568"/>
              <a:gd name="connsiteY133" fmla="*/ 195072 h 2125311"/>
              <a:gd name="connsiteX134" fmla="*/ 249936 w 2639568"/>
              <a:gd name="connsiteY134" fmla="*/ 213360 h 2125311"/>
              <a:gd name="connsiteX135" fmla="*/ 225552 w 2639568"/>
              <a:gd name="connsiteY135" fmla="*/ 231648 h 2125311"/>
              <a:gd name="connsiteX136" fmla="*/ 188976 w 2639568"/>
              <a:gd name="connsiteY136" fmla="*/ 298704 h 2125311"/>
              <a:gd name="connsiteX137" fmla="*/ 170688 w 2639568"/>
              <a:gd name="connsiteY137" fmla="*/ 323088 h 2125311"/>
              <a:gd name="connsiteX138" fmla="*/ 158496 w 2639568"/>
              <a:gd name="connsiteY138" fmla="*/ 341376 h 2125311"/>
              <a:gd name="connsiteX139" fmla="*/ 134112 w 2639568"/>
              <a:gd name="connsiteY139" fmla="*/ 384048 h 2125311"/>
              <a:gd name="connsiteX140" fmla="*/ 128016 w 2639568"/>
              <a:gd name="connsiteY140" fmla="*/ 402336 h 2125311"/>
              <a:gd name="connsiteX141" fmla="*/ 97536 w 2639568"/>
              <a:gd name="connsiteY141" fmla="*/ 445008 h 2125311"/>
              <a:gd name="connsiteX142" fmla="*/ 85344 w 2639568"/>
              <a:gd name="connsiteY142" fmla="*/ 463296 h 2125311"/>
              <a:gd name="connsiteX143" fmla="*/ 48768 w 2639568"/>
              <a:gd name="connsiteY143" fmla="*/ 512064 h 2125311"/>
              <a:gd name="connsiteX144" fmla="*/ 36576 w 2639568"/>
              <a:gd name="connsiteY144" fmla="*/ 530352 h 2125311"/>
              <a:gd name="connsiteX145" fmla="*/ 30480 w 2639568"/>
              <a:gd name="connsiteY145" fmla="*/ 548640 h 2125311"/>
              <a:gd name="connsiteX146" fmla="*/ 24384 w 2639568"/>
              <a:gd name="connsiteY146" fmla="*/ 573024 h 2125311"/>
              <a:gd name="connsiteX147" fmla="*/ 12192 w 2639568"/>
              <a:gd name="connsiteY147" fmla="*/ 609600 h 2125311"/>
              <a:gd name="connsiteX148" fmla="*/ 6096 w 2639568"/>
              <a:gd name="connsiteY148" fmla="*/ 688848 h 2125311"/>
              <a:gd name="connsiteX149" fmla="*/ 0 w 2639568"/>
              <a:gd name="connsiteY149" fmla="*/ 719328 h 2125311"/>
              <a:gd name="connsiteX150" fmla="*/ 6096 w 2639568"/>
              <a:gd name="connsiteY150" fmla="*/ 1213104 h 2125311"/>
              <a:gd name="connsiteX151" fmla="*/ 18288 w 2639568"/>
              <a:gd name="connsiteY151" fmla="*/ 1243584 h 2125311"/>
              <a:gd name="connsiteX152" fmla="*/ 30480 w 2639568"/>
              <a:gd name="connsiteY152" fmla="*/ 1280160 h 2125311"/>
              <a:gd name="connsiteX153" fmla="*/ 48768 w 2639568"/>
              <a:gd name="connsiteY153" fmla="*/ 1316736 h 2125311"/>
              <a:gd name="connsiteX154" fmla="*/ 54864 w 2639568"/>
              <a:gd name="connsiteY154" fmla="*/ 1341120 h 2125311"/>
              <a:gd name="connsiteX155" fmla="*/ 79248 w 2639568"/>
              <a:gd name="connsiteY155" fmla="*/ 1395984 h 2125311"/>
              <a:gd name="connsiteX156" fmla="*/ 91440 w 2639568"/>
              <a:gd name="connsiteY156" fmla="*/ 1426464 h 2125311"/>
              <a:gd name="connsiteX157" fmla="*/ 109728 w 2639568"/>
              <a:gd name="connsiteY157" fmla="*/ 1456944 h 2125311"/>
              <a:gd name="connsiteX158" fmla="*/ 128016 w 2639568"/>
              <a:gd name="connsiteY158" fmla="*/ 1511808 h 2125311"/>
              <a:gd name="connsiteX159" fmla="*/ 134112 w 2639568"/>
              <a:gd name="connsiteY159" fmla="*/ 1530096 h 2125311"/>
              <a:gd name="connsiteX160" fmla="*/ 152400 w 2639568"/>
              <a:gd name="connsiteY160" fmla="*/ 1554480 h 2125311"/>
              <a:gd name="connsiteX161" fmla="*/ 176784 w 2639568"/>
              <a:gd name="connsiteY161" fmla="*/ 1597152 h 2125311"/>
              <a:gd name="connsiteX162" fmla="*/ 195072 w 2639568"/>
              <a:gd name="connsiteY162" fmla="*/ 1615440 h 2125311"/>
              <a:gd name="connsiteX163" fmla="*/ 219456 w 2639568"/>
              <a:gd name="connsiteY163" fmla="*/ 1652016 h 2125311"/>
              <a:gd name="connsiteX164" fmla="*/ 256032 w 2639568"/>
              <a:gd name="connsiteY164" fmla="*/ 1694688 h 2125311"/>
              <a:gd name="connsiteX165" fmla="*/ 292608 w 2639568"/>
              <a:gd name="connsiteY165" fmla="*/ 1712976 h 2125311"/>
              <a:gd name="connsiteX166" fmla="*/ 329184 w 2639568"/>
              <a:gd name="connsiteY166" fmla="*/ 1743456 h 2125311"/>
              <a:gd name="connsiteX167" fmla="*/ 359664 w 2639568"/>
              <a:gd name="connsiteY167" fmla="*/ 1755648 h 2125311"/>
              <a:gd name="connsiteX168" fmla="*/ 384048 w 2639568"/>
              <a:gd name="connsiteY168" fmla="*/ 1773936 h 2125311"/>
              <a:gd name="connsiteX169" fmla="*/ 402336 w 2639568"/>
              <a:gd name="connsiteY169" fmla="*/ 1780032 h 2125311"/>
              <a:gd name="connsiteX170" fmla="*/ 420624 w 2639568"/>
              <a:gd name="connsiteY170" fmla="*/ 1792224 h 2125311"/>
              <a:gd name="connsiteX171" fmla="*/ 457200 w 2639568"/>
              <a:gd name="connsiteY171" fmla="*/ 1804416 h 2125311"/>
              <a:gd name="connsiteX172" fmla="*/ 469392 w 2639568"/>
              <a:gd name="connsiteY172" fmla="*/ 1810512 h 212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639568" h="2125311">
                <a:moveTo>
                  <a:pt x="390144" y="1767840"/>
                </a:moveTo>
                <a:cubicBezTo>
                  <a:pt x="400304" y="1763776"/>
                  <a:pt x="411774" y="1762084"/>
                  <a:pt x="420624" y="1755648"/>
                </a:cubicBezTo>
                <a:cubicBezTo>
                  <a:pt x="434568" y="1745507"/>
                  <a:pt x="445008" y="1731264"/>
                  <a:pt x="457200" y="1719072"/>
                </a:cubicBezTo>
                <a:cubicBezTo>
                  <a:pt x="463296" y="1712976"/>
                  <a:pt x="467777" y="1704639"/>
                  <a:pt x="475488" y="1700784"/>
                </a:cubicBezTo>
                <a:cubicBezTo>
                  <a:pt x="556360" y="1660348"/>
                  <a:pt x="455372" y="1709405"/>
                  <a:pt x="518160" y="1682496"/>
                </a:cubicBezTo>
                <a:cubicBezTo>
                  <a:pt x="580948" y="1655587"/>
                  <a:pt x="495868" y="1685863"/>
                  <a:pt x="579120" y="1658112"/>
                </a:cubicBezTo>
                <a:cubicBezTo>
                  <a:pt x="585216" y="1656080"/>
                  <a:pt x="591070" y="1653072"/>
                  <a:pt x="597408" y="1652016"/>
                </a:cubicBezTo>
                <a:cubicBezTo>
                  <a:pt x="642248" y="1644543"/>
                  <a:pt x="621993" y="1648918"/>
                  <a:pt x="658368" y="1639824"/>
                </a:cubicBezTo>
                <a:cubicBezTo>
                  <a:pt x="678688" y="1641856"/>
                  <a:pt x="699430" y="1641328"/>
                  <a:pt x="719328" y="1645920"/>
                </a:cubicBezTo>
                <a:cubicBezTo>
                  <a:pt x="748301" y="1652606"/>
                  <a:pt x="745347" y="1690227"/>
                  <a:pt x="762000" y="1706880"/>
                </a:cubicBezTo>
                <a:lnTo>
                  <a:pt x="780288" y="1725168"/>
                </a:lnTo>
                <a:cubicBezTo>
                  <a:pt x="800455" y="1785670"/>
                  <a:pt x="766619" y="1693249"/>
                  <a:pt x="804672" y="1761744"/>
                </a:cubicBezTo>
                <a:cubicBezTo>
                  <a:pt x="810913" y="1772978"/>
                  <a:pt x="812800" y="1786128"/>
                  <a:pt x="816864" y="1798320"/>
                </a:cubicBezTo>
                <a:lnTo>
                  <a:pt x="822960" y="1816608"/>
                </a:lnTo>
                <a:cubicBezTo>
                  <a:pt x="824992" y="1822704"/>
                  <a:pt x="825492" y="1829549"/>
                  <a:pt x="829056" y="1834896"/>
                </a:cubicBezTo>
                <a:lnTo>
                  <a:pt x="841248" y="1853184"/>
                </a:lnTo>
                <a:cubicBezTo>
                  <a:pt x="843280" y="1863344"/>
                  <a:pt x="844831" y="1873612"/>
                  <a:pt x="847344" y="1883664"/>
                </a:cubicBezTo>
                <a:cubicBezTo>
                  <a:pt x="848902" y="1889898"/>
                  <a:pt x="851882" y="1895718"/>
                  <a:pt x="853440" y="1901952"/>
                </a:cubicBezTo>
                <a:cubicBezTo>
                  <a:pt x="855953" y="1912004"/>
                  <a:pt x="856810" y="1922436"/>
                  <a:pt x="859536" y="1932432"/>
                </a:cubicBezTo>
                <a:cubicBezTo>
                  <a:pt x="862917" y="1944831"/>
                  <a:pt x="868611" y="1956540"/>
                  <a:pt x="871728" y="1969008"/>
                </a:cubicBezTo>
                <a:cubicBezTo>
                  <a:pt x="873760" y="1977136"/>
                  <a:pt x="875417" y="1985367"/>
                  <a:pt x="877824" y="1993392"/>
                </a:cubicBezTo>
                <a:cubicBezTo>
                  <a:pt x="885282" y="2018252"/>
                  <a:pt x="894595" y="2058545"/>
                  <a:pt x="926592" y="2066544"/>
                </a:cubicBezTo>
                <a:lnTo>
                  <a:pt x="950976" y="2072640"/>
                </a:lnTo>
                <a:cubicBezTo>
                  <a:pt x="957072" y="2078736"/>
                  <a:pt x="961218" y="2087833"/>
                  <a:pt x="969264" y="2090928"/>
                </a:cubicBezTo>
                <a:cubicBezTo>
                  <a:pt x="1002161" y="2103581"/>
                  <a:pt x="1071040" y="2106521"/>
                  <a:pt x="1103376" y="2109216"/>
                </a:cubicBezTo>
                <a:cubicBezTo>
                  <a:pt x="1186258" y="2136843"/>
                  <a:pt x="1127112" y="2121943"/>
                  <a:pt x="1286256" y="2115312"/>
                </a:cubicBezTo>
                <a:cubicBezTo>
                  <a:pt x="1299863" y="2111910"/>
                  <a:pt x="1324398" y="2107650"/>
                  <a:pt x="1335024" y="2097024"/>
                </a:cubicBezTo>
                <a:cubicBezTo>
                  <a:pt x="1345385" y="2086663"/>
                  <a:pt x="1350616" y="2072170"/>
                  <a:pt x="1359408" y="2060448"/>
                </a:cubicBezTo>
                <a:cubicBezTo>
                  <a:pt x="1365504" y="2052320"/>
                  <a:pt x="1371870" y="2044387"/>
                  <a:pt x="1377696" y="2036064"/>
                </a:cubicBezTo>
                <a:cubicBezTo>
                  <a:pt x="1386099" y="2024060"/>
                  <a:pt x="1393952" y="2011680"/>
                  <a:pt x="1402080" y="1999488"/>
                </a:cubicBezTo>
                <a:cubicBezTo>
                  <a:pt x="1406144" y="1993392"/>
                  <a:pt x="1408176" y="1985264"/>
                  <a:pt x="1414272" y="1981200"/>
                </a:cubicBezTo>
                <a:cubicBezTo>
                  <a:pt x="1426464" y="1973072"/>
                  <a:pt x="1436947" y="1961450"/>
                  <a:pt x="1450848" y="1956816"/>
                </a:cubicBezTo>
                <a:lnTo>
                  <a:pt x="1487424" y="1944624"/>
                </a:lnTo>
                <a:cubicBezTo>
                  <a:pt x="1493520" y="1942592"/>
                  <a:pt x="1500365" y="1942092"/>
                  <a:pt x="1505712" y="1938528"/>
                </a:cubicBezTo>
                <a:cubicBezTo>
                  <a:pt x="1550909" y="1908397"/>
                  <a:pt x="1527920" y="1917018"/>
                  <a:pt x="1572768" y="1908048"/>
                </a:cubicBezTo>
                <a:cubicBezTo>
                  <a:pt x="1595120" y="1910080"/>
                  <a:pt x="1617878" y="1909441"/>
                  <a:pt x="1639824" y="1914144"/>
                </a:cubicBezTo>
                <a:cubicBezTo>
                  <a:pt x="1646988" y="1915679"/>
                  <a:pt x="1651751" y="1922701"/>
                  <a:pt x="1658112" y="1926336"/>
                </a:cubicBezTo>
                <a:cubicBezTo>
                  <a:pt x="1666002" y="1930845"/>
                  <a:pt x="1674368" y="1934464"/>
                  <a:pt x="1682496" y="1938528"/>
                </a:cubicBezTo>
                <a:cubicBezTo>
                  <a:pt x="1684528" y="1944624"/>
                  <a:pt x="1685028" y="1951469"/>
                  <a:pt x="1688592" y="1956816"/>
                </a:cubicBezTo>
                <a:cubicBezTo>
                  <a:pt x="1693374" y="1963989"/>
                  <a:pt x="1701269" y="1968558"/>
                  <a:pt x="1706880" y="1975104"/>
                </a:cubicBezTo>
                <a:cubicBezTo>
                  <a:pt x="1713492" y="1982818"/>
                  <a:pt x="1719263" y="1991220"/>
                  <a:pt x="1725168" y="1999488"/>
                </a:cubicBezTo>
                <a:cubicBezTo>
                  <a:pt x="1729426" y="2005450"/>
                  <a:pt x="1734083" y="2011223"/>
                  <a:pt x="1737360" y="2017776"/>
                </a:cubicBezTo>
                <a:cubicBezTo>
                  <a:pt x="1740234" y="2023523"/>
                  <a:pt x="1739442" y="2031046"/>
                  <a:pt x="1743456" y="2036064"/>
                </a:cubicBezTo>
                <a:cubicBezTo>
                  <a:pt x="1748033" y="2041785"/>
                  <a:pt x="1755648" y="2044192"/>
                  <a:pt x="1761744" y="2048256"/>
                </a:cubicBezTo>
                <a:cubicBezTo>
                  <a:pt x="1763776" y="2054352"/>
                  <a:pt x="1763826" y="2061526"/>
                  <a:pt x="1767840" y="2066544"/>
                </a:cubicBezTo>
                <a:cubicBezTo>
                  <a:pt x="1772417" y="2072265"/>
                  <a:pt x="1779767" y="2075101"/>
                  <a:pt x="1786128" y="2078736"/>
                </a:cubicBezTo>
                <a:cubicBezTo>
                  <a:pt x="1799697" y="2086490"/>
                  <a:pt x="1813602" y="2093225"/>
                  <a:pt x="1828800" y="2097024"/>
                </a:cubicBezTo>
                <a:cubicBezTo>
                  <a:pt x="1838852" y="2099537"/>
                  <a:pt x="1849120" y="2101088"/>
                  <a:pt x="1859280" y="2103120"/>
                </a:cubicBezTo>
                <a:cubicBezTo>
                  <a:pt x="1930400" y="2101088"/>
                  <a:pt x="2001681" y="2102216"/>
                  <a:pt x="2072640" y="2097024"/>
                </a:cubicBezTo>
                <a:cubicBezTo>
                  <a:pt x="2118361" y="2093679"/>
                  <a:pt x="2097272" y="2085597"/>
                  <a:pt x="2127504" y="2072640"/>
                </a:cubicBezTo>
                <a:cubicBezTo>
                  <a:pt x="2135205" y="2069340"/>
                  <a:pt x="2143760" y="2068576"/>
                  <a:pt x="2151888" y="2066544"/>
                </a:cubicBezTo>
                <a:cubicBezTo>
                  <a:pt x="2185653" y="2044034"/>
                  <a:pt x="2154189" y="2061397"/>
                  <a:pt x="2206752" y="2048256"/>
                </a:cubicBezTo>
                <a:cubicBezTo>
                  <a:pt x="2219220" y="2045139"/>
                  <a:pt x="2231136" y="2040128"/>
                  <a:pt x="2243328" y="2036064"/>
                </a:cubicBezTo>
                <a:lnTo>
                  <a:pt x="2261616" y="2029968"/>
                </a:lnTo>
                <a:lnTo>
                  <a:pt x="2298192" y="2017776"/>
                </a:lnTo>
                <a:cubicBezTo>
                  <a:pt x="2304288" y="2015744"/>
                  <a:pt x="2311133" y="2015244"/>
                  <a:pt x="2316480" y="2011680"/>
                </a:cubicBezTo>
                <a:lnTo>
                  <a:pt x="2334768" y="1999488"/>
                </a:lnTo>
                <a:cubicBezTo>
                  <a:pt x="2342896" y="1987296"/>
                  <a:pt x="2348791" y="1973273"/>
                  <a:pt x="2359152" y="1962912"/>
                </a:cubicBezTo>
                <a:cubicBezTo>
                  <a:pt x="2371344" y="1950720"/>
                  <a:pt x="2386164" y="1940682"/>
                  <a:pt x="2395728" y="1926336"/>
                </a:cubicBezTo>
                <a:cubicBezTo>
                  <a:pt x="2408103" y="1907773"/>
                  <a:pt x="2409620" y="1901102"/>
                  <a:pt x="2432304" y="1889760"/>
                </a:cubicBezTo>
                <a:cubicBezTo>
                  <a:pt x="2439798" y="1886013"/>
                  <a:pt x="2448632" y="1885966"/>
                  <a:pt x="2456688" y="1883664"/>
                </a:cubicBezTo>
                <a:cubicBezTo>
                  <a:pt x="2478152" y="1877531"/>
                  <a:pt x="2494087" y="1870649"/>
                  <a:pt x="2511552" y="1853184"/>
                </a:cubicBezTo>
                <a:cubicBezTo>
                  <a:pt x="2517648" y="1847088"/>
                  <a:pt x="2524321" y="1841519"/>
                  <a:pt x="2529840" y="1834896"/>
                </a:cubicBezTo>
                <a:cubicBezTo>
                  <a:pt x="2545379" y="1816249"/>
                  <a:pt x="2536653" y="1814935"/>
                  <a:pt x="2560320" y="1804416"/>
                </a:cubicBezTo>
                <a:cubicBezTo>
                  <a:pt x="2625610" y="1775398"/>
                  <a:pt x="2573796" y="1807624"/>
                  <a:pt x="2615184" y="1780032"/>
                </a:cubicBezTo>
                <a:cubicBezTo>
                  <a:pt x="2627835" y="1704127"/>
                  <a:pt x="2614513" y="1772333"/>
                  <a:pt x="2627376" y="1725168"/>
                </a:cubicBezTo>
                <a:cubicBezTo>
                  <a:pt x="2631785" y="1709002"/>
                  <a:pt x="2639568" y="1676400"/>
                  <a:pt x="2639568" y="1676400"/>
                </a:cubicBezTo>
                <a:cubicBezTo>
                  <a:pt x="2637536" y="1637792"/>
                  <a:pt x="2636821" y="1599092"/>
                  <a:pt x="2633472" y="1560576"/>
                </a:cubicBezTo>
                <a:cubicBezTo>
                  <a:pt x="2632746" y="1552229"/>
                  <a:pt x="2629678" y="1544248"/>
                  <a:pt x="2627376" y="1536192"/>
                </a:cubicBezTo>
                <a:cubicBezTo>
                  <a:pt x="2622598" y="1519468"/>
                  <a:pt x="2615530" y="1503528"/>
                  <a:pt x="2609088" y="1487424"/>
                </a:cubicBezTo>
                <a:cubicBezTo>
                  <a:pt x="2607056" y="1475232"/>
                  <a:pt x="2606244" y="1462773"/>
                  <a:pt x="2602992" y="1450848"/>
                </a:cubicBezTo>
                <a:cubicBezTo>
                  <a:pt x="2593599" y="1416406"/>
                  <a:pt x="2593174" y="1427571"/>
                  <a:pt x="2578608" y="1402080"/>
                </a:cubicBezTo>
                <a:cubicBezTo>
                  <a:pt x="2545874" y="1344795"/>
                  <a:pt x="2589755" y="1411590"/>
                  <a:pt x="2548128" y="1353312"/>
                </a:cubicBezTo>
                <a:cubicBezTo>
                  <a:pt x="2543870" y="1347350"/>
                  <a:pt x="2540194" y="1340986"/>
                  <a:pt x="2535936" y="1335024"/>
                </a:cubicBezTo>
                <a:cubicBezTo>
                  <a:pt x="2530031" y="1326756"/>
                  <a:pt x="2523553" y="1318908"/>
                  <a:pt x="2517648" y="1310640"/>
                </a:cubicBezTo>
                <a:cubicBezTo>
                  <a:pt x="2513390" y="1304678"/>
                  <a:pt x="2511084" y="1297042"/>
                  <a:pt x="2505456" y="1292352"/>
                </a:cubicBezTo>
                <a:cubicBezTo>
                  <a:pt x="2498475" y="1286534"/>
                  <a:pt x="2488544" y="1285333"/>
                  <a:pt x="2481072" y="1280160"/>
                </a:cubicBezTo>
                <a:cubicBezTo>
                  <a:pt x="2462023" y="1266972"/>
                  <a:pt x="2448187" y="1244814"/>
                  <a:pt x="2426208" y="1237488"/>
                </a:cubicBezTo>
                <a:cubicBezTo>
                  <a:pt x="2414016" y="1233424"/>
                  <a:pt x="2401127" y="1231043"/>
                  <a:pt x="2389632" y="1225296"/>
                </a:cubicBezTo>
                <a:cubicBezTo>
                  <a:pt x="2354650" y="1207805"/>
                  <a:pt x="2373040" y="1217779"/>
                  <a:pt x="2334768" y="1194816"/>
                </a:cubicBezTo>
                <a:cubicBezTo>
                  <a:pt x="2330704" y="1188720"/>
                  <a:pt x="2327344" y="1182091"/>
                  <a:pt x="2322576" y="1176528"/>
                </a:cubicBezTo>
                <a:cubicBezTo>
                  <a:pt x="2304578" y="1155530"/>
                  <a:pt x="2297196" y="1156248"/>
                  <a:pt x="2286000" y="1133856"/>
                </a:cubicBezTo>
                <a:cubicBezTo>
                  <a:pt x="2274229" y="1110314"/>
                  <a:pt x="2286740" y="1116554"/>
                  <a:pt x="2267712" y="1091184"/>
                </a:cubicBezTo>
                <a:cubicBezTo>
                  <a:pt x="2260815" y="1081988"/>
                  <a:pt x="2251456" y="1074928"/>
                  <a:pt x="2243328" y="1066800"/>
                </a:cubicBezTo>
                <a:cubicBezTo>
                  <a:pt x="2239264" y="1056640"/>
                  <a:pt x="2236450" y="1045886"/>
                  <a:pt x="2231136" y="1036320"/>
                </a:cubicBezTo>
                <a:cubicBezTo>
                  <a:pt x="2226202" y="1027439"/>
                  <a:pt x="2218753" y="1020204"/>
                  <a:pt x="2212848" y="1011936"/>
                </a:cubicBezTo>
                <a:cubicBezTo>
                  <a:pt x="2208590" y="1005974"/>
                  <a:pt x="2204914" y="999610"/>
                  <a:pt x="2200656" y="993648"/>
                </a:cubicBezTo>
                <a:cubicBezTo>
                  <a:pt x="2194751" y="985380"/>
                  <a:pt x="2187753" y="977880"/>
                  <a:pt x="2182368" y="969264"/>
                </a:cubicBezTo>
                <a:cubicBezTo>
                  <a:pt x="2177552" y="961558"/>
                  <a:pt x="2175458" y="952275"/>
                  <a:pt x="2170176" y="944880"/>
                </a:cubicBezTo>
                <a:cubicBezTo>
                  <a:pt x="2165165" y="937865"/>
                  <a:pt x="2157407" y="933215"/>
                  <a:pt x="2151888" y="926592"/>
                </a:cubicBezTo>
                <a:cubicBezTo>
                  <a:pt x="2147198" y="920964"/>
                  <a:pt x="2144092" y="914165"/>
                  <a:pt x="2139696" y="908304"/>
                </a:cubicBezTo>
                <a:cubicBezTo>
                  <a:pt x="2131889" y="897895"/>
                  <a:pt x="2123119" y="888233"/>
                  <a:pt x="2115312" y="877824"/>
                </a:cubicBezTo>
                <a:cubicBezTo>
                  <a:pt x="2110916" y="871963"/>
                  <a:pt x="2106755" y="865897"/>
                  <a:pt x="2103120" y="859536"/>
                </a:cubicBezTo>
                <a:cubicBezTo>
                  <a:pt x="2098611" y="851646"/>
                  <a:pt x="2096682" y="842185"/>
                  <a:pt x="2090928" y="835152"/>
                </a:cubicBezTo>
                <a:cubicBezTo>
                  <a:pt x="2078190" y="819583"/>
                  <a:pt x="2048256" y="792480"/>
                  <a:pt x="2048256" y="792480"/>
                </a:cubicBezTo>
                <a:cubicBezTo>
                  <a:pt x="2036012" y="761869"/>
                  <a:pt x="2028713" y="735963"/>
                  <a:pt x="1999488" y="713232"/>
                </a:cubicBezTo>
                <a:cubicBezTo>
                  <a:pt x="1981200" y="699008"/>
                  <a:pt x="1961007" y="686943"/>
                  <a:pt x="1944624" y="670560"/>
                </a:cubicBezTo>
                <a:cubicBezTo>
                  <a:pt x="1921155" y="647091"/>
                  <a:pt x="1933509" y="657054"/>
                  <a:pt x="1908048" y="640080"/>
                </a:cubicBezTo>
                <a:cubicBezTo>
                  <a:pt x="1901952" y="629920"/>
                  <a:pt x="1895514" y="619957"/>
                  <a:pt x="1889760" y="609600"/>
                </a:cubicBezTo>
                <a:cubicBezTo>
                  <a:pt x="1885347" y="601656"/>
                  <a:pt x="1882850" y="592611"/>
                  <a:pt x="1877568" y="585216"/>
                </a:cubicBezTo>
                <a:cubicBezTo>
                  <a:pt x="1872557" y="578201"/>
                  <a:pt x="1864891" y="573474"/>
                  <a:pt x="1859280" y="566928"/>
                </a:cubicBezTo>
                <a:cubicBezTo>
                  <a:pt x="1852668" y="559214"/>
                  <a:pt x="1846897" y="550812"/>
                  <a:pt x="1840992" y="542544"/>
                </a:cubicBezTo>
                <a:cubicBezTo>
                  <a:pt x="1836734" y="536582"/>
                  <a:pt x="1833490" y="529884"/>
                  <a:pt x="1828800" y="524256"/>
                </a:cubicBezTo>
                <a:cubicBezTo>
                  <a:pt x="1823281" y="517633"/>
                  <a:pt x="1815805" y="512773"/>
                  <a:pt x="1810512" y="505968"/>
                </a:cubicBezTo>
                <a:cubicBezTo>
                  <a:pt x="1801516" y="494402"/>
                  <a:pt x="1796489" y="479753"/>
                  <a:pt x="1786128" y="469392"/>
                </a:cubicBezTo>
                <a:cubicBezTo>
                  <a:pt x="1775968" y="459232"/>
                  <a:pt x="1765110" y="449725"/>
                  <a:pt x="1755648" y="438912"/>
                </a:cubicBezTo>
                <a:cubicBezTo>
                  <a:pt x="1730939" y="410673"/>
                  <a:pt x="1753625" y="431613"/>
                  <a:pt x="1737360" y="402336"/>
                </a:cubicBezTo>
                <a:cubicBezTo>
                  <a:pt x="1730244" y="389527"/>
                  <a:pt x="1722130" y="377202"/>
                  <a:pt x="1712976" y="365760"/>
                </a:cubicBezTo>
                <a:cubicBezTo>
                  <a:pt x="1679438" y="323838"/>
                  <a:pt x="1695809" y="346106"/>
                  <a:pt x="1664208" y="298704"/>
                </a:cubicBezTo>
                <a:cubicBezTo>
                  <a:pt x="1660144" y="292608"/>
                  <a:pt x="1657737" y="284993"/>
                  <a:pt x="1652016" y="280416"/>
                </a:cubicBezTo>
                <a:cubicBezTo>
                  <a:pt x="1641856" y="272288"/>
                  <a:pt x="1631127" y="264824"/>
                  <a:pt x="1621536" y="256032"/>
                </a:cubicBezTo>
                <a:cubicBezTo>
                  <a:pt x="1602210" y="238317"/>
                  <a:pt x="1556859" y="185705"/>
                  <a:pt x="1530096" y="176784"/>
                </a:cubicBezTo>
                <a:lnTo>
                  <a:pt x="1511808" y="170688"/>
                </a:lnTo>
                <a:cubicBezTo>
                  <a:pt x="1481538" y="125282"/>
                  <a:pt x="1520442" y="181049"/>
                  <a:pt x="1481328" y="134112"/>
                </a:cubicBezTo>
                <a:cubicBezTo>
                  <a:pt x="1476638" y="128484"/>
                  <a:pt x="1475098" y="120082"/>
                  <a:pt x="1469136" y="115824"/>
                </a:cubicBezTo>
                <a:cubicBezTo>
                  <a:pt x="1460232" y="109464"/>
                  <a:pt x="1448656" y="108076"/>
                  <a:pt x="1438656" y="103632"/>
                </a:cubicBezTo>
                <a:cubicBezTo>
                  <a:pt x="1430352" y="99941"/>
                  <a:pt x="1422162" y="95949"/>
                  <a:pt x="1414272" y="91440"/>
                </a:cubicBezTo>
                <a:cubicBezTo>
                  <a:pt x="1407911" y="87805"/>
                  <a:pt x="1402345" y="82883"/>
                  <a:pt x="1395984" y="79248"/>
                </a:cubicBezTo>
                <a:cubicBezTo>
                  <a:pt x="1355548" y="56142"/>
                  <a:pt x="1387507" y="75615"/>
                  <a:pt x="1353312" y="60960"/>
                </a:cubicBezTo>
                <a:cubicBezTo>
                  <a:pt x="1344959" y="57380"/>
                  <a:pt x="1337365" y="52143"/>
                  <a:pt x="1328928" y="48768"/>
                </a:cubicBezTo>
                <a:cubicBezTo>
                  <a:pt x="1285335" y="31331"/>
                  <a:pt x="1302686" y="40684"/>
                  <a:pt x="1261872" y="30480"/>
                </a:cubicBezTo>
                <a:cubicBezTo>
                  <a:pt x="1255638" y="28922"/>
                  <a:pt x="1249885" y="25644"/>
                  <a:pt x="1243584" y="24384"/>
                </a:cubicBezTo>
                <a:cubicBezTo>
                  <a:pt x="1216552" y="18978"/>
                  <a:pt x="1178846" y="16642"/>
                  <a:pt x="1152144" y="12192"/>
                </a:cubicBezTo>
                <a:cubicBezTo>
                  <a:pt x="1143880" y="10815"/>
                  <a:pt x="1136041" y="7370"/>
                  <a:pt x="1127760" y="6096"/>
                </a:cubicBezTo>
                <a:cubicBezTo>
                  <a:pt x="1109573" y="3298"/>
                  <a:pt x="1091184" y="2032"/>
                  <a:pt x="1072896" y="0"/>
                </a:cubicBezTo>
                <a:lnTo>
                  <a:pt x="560832" y="12192"/>
                </a:lnTo>
                <a:cubicBezTo>
                  <a:pt x="545964" y="12705"/>
                  <a:pt x="536066" y="23731"/>
                  <a:pt x="524256" y="30480"/>
                </a:cubicBezTo>
                <a:cubicBezTo>
                  <a:pt x="516366" y="34989"/>
                  <a:pt x="508381" y="39481"/>
                  <a:pt x="499872" y="42672"/>
                </a:cubicBezTo>
                <a:cubicBezTo>
                  <a:pt x="461290" y="57140"/>
                  <a:pt x="488820" y="38331"/>
                  <a:pt x="451104" y="60960"/>
                </a:cubicBezTo>
                <a:cubicBezTo>
                  <a:pt x="438539" y="68499"/>
                  <a:pt x="428429" y="80710"/>
                  <a:pt x="414528" y="85344"/>
                </a:cubicBezTo>
                <a:cubicBezTo>
                  <a:pt x="399654" y="90302"/>
                  <a:pt x="389769" y="91815"/>
                  <a:pt x="377952" y="103632"/>
                </a:cubicBezTo>
                <a:cubicBezTo>
                  <a:pt x="351287" y="130297"/>
                  <a:pt x="368522" y="128656"/>
                  <a:pt x="335280" y="152400"/>
                </a:cubicBezTo>
                <a:cubicBezTo>
                  <a:pt x="330051" y="156135"/>
                  <a:pt x="323088" y="156464"/>
                  <a:pt x="316992" y="158496"/>
                </a:cubicBezTo>
                <a:cubicBezTo>
                  <a:pt x="300736" y="170688"/>
                  <a:pt x="282592" y="180704"/>
                  <a:pt x="268224" y="195072"/>
                </a:cubicBezTo>
                <a:cubicBezTo>
                  <a:pt x="262128" y="201168"/>
                  <a:pt x="256482" y="207749"/>
                  <a:pt x="249936" y="213360"/>
                </a:cubicBezTo>
                <a:cubicBezTo>
                  <a:pt x="242222" y="219972"/>
                  <a:pt x="232302" y="224054"/>
                  <a:pt x="225552" y="231648"/>
                </a:cubicBezTo>
                <a:cubicBezTo>
                  <a:pt x="187529" y="274424"/>
                  <a:pt x="212262" y="256789"/>
                  <a:pt x="188976" y="298704"/>
                </a:cubicBezTo>
                <a:cubicBezTo>
                  <a:pt x="184042" y="307585"/>
                  <a:pt x="176593" y="314820"/>
                  <a:pt x="170688" y="323088"/>
                </a:cubicBezTo>
                <a:cubicBezTo>
                  <a:pt x="166430" y="329050"/>
                  <a:pt x="162265" y="335094"/>
                  <a:pt x="158496" y="341376"/>
                </a:cubicBezTo>
                <a:cubicBezTo>
                  <a:pt x="150067" y="355424"/>
                  <a:pt x="141438" y="369395"/>
                  <a:pt x="134112" y="384048"/>
                </a:cubicBezTo>
                <a:cubicBezTo>
                  <a:pt x="131238" y="389795"/>
                  <a:pt x="130890" y="396589"/>
                  <a:pt x="128016" y="402336"/>
                </a:cubicBezTo>
                <a:cubicBezTo>
                  <a:pt x="123227" y="411914"/>
                  <a:pt x="102138" y="438565"/>
                  <a:pt x="97536" y="445008"/>
                </a:cubicBezTo>
                <a:cubicBezTo>
                  <a:pt x="93278" y="450970"/>
                  <a:pt x="89653" y="457371"/>
                  <a:pt x="85344" y="463296"/>
                </a:cubicBezTo>
                <a:cubicBezTo>
                  <a:pt x="73392" y="479730"/>
                  <a:pt x="60040" y="495157"/>
                  <a:pt x="48768" y="512064"/>
                </a:cubicBezTo>
                <a:cubicBezTo>
                  <a:pt x="44704" y="518160"/>
                  <a:pt x="39853" y="523799"/>
                  <a:pt x="36576" y="530352"/>
                </a:cubicBezTo>
                <a:cubicBezTo>
                  <a:pt x="33702" y="536099"/>
                  <a:pt x="32245" y="542461"/>
                  <a:pt x="30480" y="548640"/>
                </a:cubicBezTo>
                <a:cubicBezTo>
                  <a:pt x="28178" y="556696"/>
                  <a:pt x="26791" y="564999"/>
                  <a:pt x="24384" y="573024"/>
                </a:cubicBezTo>
                <a:cubicBezTo>
                  <a:pt x="20691" y="585334"/>
                  <a:pt x="12192" y="609600"/>
                  <a:pt x="12192" y="609600"/>
                </a:cubicBezTo>
                <a:cubicBezTo>
                  <a:pt x="10160" y="636016"/>
                  <a:pt x="9022" y="662516"/>
                  <a:pt x="6096" y="688848"/>
                </a:cubicBezTo>
                <a:cubicBezTo>
                  <a:pt x="4952" y="699146"/>
                  <a:pt x="0" y="708967"/>
                  <a:pt x="0" y="719328"/>
                </a:cubicBezTo>
                <a:cubicBezTo>
                  <a:pt x="0" y="883933"/>
                  <a:pt x="357" y="1048600"/>
                  <a:pt x="6096" y="1213104"/>
                </a:cubicBezTo>
                <a:cubicBezTo>
                  <a:pt x="6477" y="1224040"/>
                  <a:pt x="14548" y="1233300"/>
                  <a:pt x="18288" y="1243584"/>
                </a:cubicBezTo>
                <a:cubicBezTo>
                  <a:pt x="22680" y="1255662"/>
                  <a:pt x="25537" y="1268297"/>
                  <a:pt x="30480" y="1280160"/>
                </a:cubicBezTo>
                <a:cubicBezTo>
                  <a:pt x="35723" y="1292743"/>
                  <a:pt x="43706" y="1304080"/>
                  <a:pt x="48768" y="1316736"/>
                </a:cubicBezTo>
                <a:cubicBezTo>
                  <a:pt x="51880" y="1324515"/>
                  <a:pt x="52215" y="1333172"/>
                  <a:pt x="54864" y="1341120"/>
                </a:cubicBezTo>
                <a:cubicBezTo>
                  <a:pt x="66911" y="1377261"/>
                  <a:pt x="65086" y="1364118"/>
                  <a:pt x="79248" y="1395984"/>
                </a:cubicBezTo>
                <a:cubicBezTo>
                  <a:pt x="83692" y="1405984"/>
                  <a:pt x="86546" y="1416677"/>
                  <a:pt x="91440" y="1426464"/>
                </a:cubicBezTo>
                <a:cubicBezTo>
                  <a:pt x="96739" y="1437062"/>
                  <a:pt x="105061" y="1446054"/>
                  <a:pt x="109728" y="1456944"/>
                </a:cubicBezTo>
                <a:cubicBezTo>
                  <a:pt x="117322" y="1474663"/>
                  <a:pt x="121920" y="1493520"/>
                  <a:pt x="128016" y="1511808"/>
                </a:cubicBezTo>
                <a:cubicBezTo>
                  <a:pt x="130048" y="1517904"/>
                  <a:pt x="130257" y="1524955"/>
                  <a:pt x="134112" y="1530096"/>
                </a:cubicBezTo>
                <a:cubicBezTo>
                  <a:pt x="140208" y="1538224"/>
                  <a:pt x="147015" y="1545864"/>
                  <a:pt x="152400" y="1554480"/>
                </a:cubicBezTo>
                <a:cubicBezTo>
                  <a:pt x="167306" y="1578330"/>
                  <a:pt x="160005" y="1577017"/>
                  <a:pt x="176784" y="1597152"/>
                </a:cubicBezTo>
                <a:cubicBezTo>
                  <a:pt x="182303" y="1603775"/>
                  <a:pt x="188976" y="1609344"/>
                  <a:pt x="195072" y="1615440"/>
                </a:cubicBezTo>
                <a:cubicBezTo>
                  <a:pt x="206154" y="1659769"/>
                  <a:pt x="191390" y="1623950"/>
                  <a:pt x="219456" y="1652016"/>
                </a:cubicBezTo>
                <a:cubicBezTo>
                  <a:pt x="259819" y="1692379"/>
                  <a:pt x="216218" y="1661510"/>
                  <a:pt x="256032" y="1694688"/>
                </a:cubicBezTo>
                <a:cubicBezTo>
                  <a:pt x="282237" y="1716526"/>
                  <a:pt x="265115" y="1699229"/>
                  <a:pt x="292608" y="1712976"/>
                </a:cubicBezTo>
                <a:cubicBezTo>
                  <a:pt x="343954" y="1738649"/>
                  <a:pt x="275256" y="1709751"/>
                  <a:pt x="329184" y="1743456"/>
                </a:cubicBezTo>
                <a:cubicBezTo>
                  <a:pt x="338463" y="1749256"/>
                  <a:pt x="350098" y="1750334"/>
                  <a:pt x="359664" y="1755648"/>
                </a:cubicBezTo>
                <a:cubicBezTo>
                  <a:pt x="368545" y="1760582"/>
                  <a:pt x="375227" y="1768895"/>
                  <a:pt x="384048" y="1773936"/>
                </a:cubicBezTo>
                <a:cubicBezTo>
                  <a:pt x="389627" y="1777124"/>
                  <a:pt x="396589" y="1777158"/>
                  <a:pt x="402336" y="1780032"/>
                </a:cubicBezTo>
                <a:cubicBezTo>
                  <a:pt x="408889" y="1783309"/>
                  <a:pt x="413929" y="1789248"/>
                  <a:pt x="420624" y="1792224"/>
                </a:cubicBezTo>
                <a:cubicBezTo>
                  <a:pt x="432368" y="1797443"/>
                  <a:pt x="445705" y="1798669"/>
                  <a:pt x="457200" y="1804416"/>
                </a:cubicBezTo>
                <a:lnTo>
                  <a:pt x="469392" y="1810512"/>
                </a:lnTo>
              </a:path>
            </a:pathLst>
          </a:cu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398AED-97EC-46A0-9FC7-844623B9D15C}"/>
              </a:ext>
            </a:extLst>
          </p:cNvPr>
          <p:cNvSpPr txBox="1"/>
          <p:nvPr/>
        </p:nvSpPr>
        <p:spPr>
          <a:xfrm>
            <a:off x="1881845" y="1218565"/>
            <a:ext cx="114786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Vojvodina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87F8983-FAA3-4D3E-8B0A-84180AB1FB69}"/>
              </a:ext>
            </a:extLst>
          </p:cNvPr>
          <p:cNvSpPr txBox="1"/>
          <p:nvPr/>
        </p:nvSpPr>
        <p:spPr>
          <a:xfrm>
            <a:off x="177557" y="2247507"/>
            <a:ext cx="129157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Fruška</a:t>
            </a:r>
            <a:r>
              <a:rPr lang="cs-CZ" dirty="0"/>
              <a:t> Gora</a:t>
            </a: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4ABD3287-8897-4E63-8068-489794090A4E}"/>
              </a:ext>
            </a:extLst>
          </p:cNvPr>
          <p:cNvSpPr/>
          <p:nvPr/>
        </p:nvSpPr>
        <p:spPr>
          <a:xfrm rot="15291427">
            <a:off x="1470784" y="1863742"/>
            <a:ext cx="256032" cy="71677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B51222-8A26-476D-9FBE-39DA734A3FE6}"/>
              </a:ext>
            </a:extLst>
          </p:cNvPr>
          <p:cNvSpPr txBox="1"/>
          <p:nvPr/>
        </p:nvSpPr>
        <p:spPr>
          <a:xfrm>
            <a:off x="4467179" y="2222129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Vršačke</a:t>
            </a:r>
            <a:r>
              <a:rPr lang="cs-CZ" dirty="0"/>
              <a:t> </a:t>
            </a:r>
            <a:r>
              <a:rPr lang="cs-CZ" dirty="0" err="1"/>
              <a:t>planine</a:t>
            </a:r>
            <a:endParaRPr lang="cs-CZ" dirty="0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E8A8264B-BC4E-4379-8DB2-C57216528EB0}"/>
              </a:ext>
            </a:extLst>
          </p:cNvPr>
          <p:cNvSpPr/>
          <p:nvPr/>
        </p:nvSpPr>
        <p:spPr>
          <a:xfrm rot="10800000">
            <a:off x="4066032" y="2477821"/>
            <a:ext cx="1057470" cy="12698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E932B891-2235-423B-9214-0768E2B378F7}"/>
              </a:ext>
            </a:extLst>
          </p:cNvPr>
          <p:cNvSpPr/>
          <p:nvPr/>
        </p:nvSpPr>
        <p:spPr>
          <a:xfrm>
            <a:off x="4242318" y="4926563"/>
            <a:ext cx="1244082" cy="1499119"/>
          </a:xfrm>
          <a:custGeom>
            <a:avLst/>
            <a:gdLst>
              <a:gd name="connsiteX0" fmla="*/ 1125894 w 1244082"/>
              <a:gd name="connsiteY0" fmla="*/ 236376 h 1499119"/>
              <a:gd name="connsiteX1" fmla="*/ 1082351 w 1244082"/>
              <a:gd name="connsiteY1" fmla="*/ 167951 h 1499119"/>
              <a:gd name="connsiteX2" fmla="*/ 1063690 w 1244082"/>
              <a:gd name="connsiteY2" fmla="*/ 149290 h 1499119"/>
              <a:gd name="connsiteX3" fmla="*/ 1013927 w 1244082"/>
              <a:gd name="connsiteY3" fmla="*/ 87086 h 1499119"/>
              <a:gd name="connsiteX4" fmla="*/ 976604 w 1244082"/>
              <a:gd name="connsiteY4" fmla="*/ 62204 h 1499119"/>
              <a:gd name="connsiteX5" fmla="*/ 939282 w 1244082"/>
              <a:gd name="connsiteY5" fmla="*/ 37323 h 1499119"/>
              <a:gd name="connsiteX6" fmla="*/ 895739 w 1244082"/>
              <a:gd name="connsiteY6" fmla="*/ 12441 h 1499119"/>
              <a:gd name="connsiteX7" fmla="*/ 858417 w 1244082"/>
              <a:gd name="connsiteY7" fmla="*/ 0 h 1499119"/>
              <a:gd name="connsiteX8" fmla="*/ 702906 w 1244082"/>
              <a:gd name="connsiteY8" fmla="*/ 6221 h 1499119"/>
              <a:gd name="connsiteX9" fmla="*/ 665584 w 1244082"/>
              <a:gd name="connsiteY9" fmla="*/ 31102 h 1499119"/>
              <a:gd name="connsiteX10" fmla="*/ 659364 w 1244082"/>
              <a:gd name="connsiteY10" fmla="*/ 49764 h 1499119"/>
              <a:gd name="connsiteX11" fmla="*/ 622041 w 1244082"/>
              <a:gd name="connsiteY11" fmla="*/ 80866 h 1499119"/>
              <a:gd name="connsiteX12" fmla="*/ 590939 w 1244082"/>
              <a:gd name="connsiteY12" fmla="*/ 130629 h 1499119"/>
              <a:gd name="connsiteX13" fmla="*/ 572278 w 1244082"/>
              <a:gd name="connsiteY13" fmla="*/ 149290 h 1499119"/>
              <a:gd name="connsiteX14" fmla="*/ 559837 w 1244082"/>
              <a:gd name="connsiteY14" fmla="*/ 167951 h 1499119"/>
              <a:gd name="connsiteX15" fmla="*/ 541176 w 1244082"/>
              <a:gd name="connsiteY15" fmla="*/ 186613 h 1499119"/>
              <a:gd name="connsiteX16" fmla="*/ 516294 w 1244082"/>
              <a:gd name="connsiteY16" fmla="*/ 230155 h 1499119"/>
              <a:gd name="connsiteX17" fmla="*/ 510074 w 1244082"/>
              <a:gd name="connsiteY17" fmla="*/ 248817 h 1499119"/>
              <a:gd name="connsiteX18" fmla="*/ 497633 w 1244082"/>
              <a:gd name="connsiteY18" fmla="*/ 311021 h 1499119"/>
              <a:gd name="connsiteX19" fmla="*/ 491413 w 1244082"/>
              <a:gd name="connsiteY19" fmla="*/ 385666 h 1499119"/>
              <a:gd name="connsiteX20" fmla="*/ 485192 w 1244082"/>
              <a:gd name="connsiteY20" fmla="*/ 404327 h 1499119"/>
              <a:gd name="connsiteX21" fmla="*/ 478972 w 1244082"/>
              <a:gd name="connsiteY21" fmla="*/ 429208 h 1499119"/>
              <a:gd name="connsiteX22" fmla="*/ 466531 w 1244082"/>
              <a:gd name="connsiteY22" fmla="*/ 447870 h 1499119"/>
              <a:gd name="connsiteX23" fmla="*/ 441649 w 1244082"/>
              <a:gd name="connsiteY23" fmla="*/ 510074 h 1499119"/>
              <a:gd name="connsiteX24" fmla="*/ 404327 w 1244082"/>
              <a:gd name="connsiteY24" fmla="*/ 566057 h 1499119"/>
              <a:gd name="connsiteX25" fmla="*/ 391886 w 1244082"/>
              <a:gd name="connsiteY25" fmla="*/ 584719 h 1499119"/>
              <a:gd name="connsiteX26" fmla="*/ 367004 w 1244082"/>
              <a:gd name="connsiteY26" fmla="*/ 628261 h 1499119"/>
              <a:gd name="connsiteX27" fmla="*/ 348343 w 1244082"/>
              <a:gd name="connsiteY27" fmla="*/ 684245 h 1499119"/>
              <a:gd name="connsiteX28" fmla="*/ 342123 w 1244082"/>
              <a:gd name="connsiteY28" fmla="*/ 702906 h 1499119"/>
              <a:gd name="connsiteX29" fmla="*/ 317241 w 1244082"/>
              <a:gd name="connsiteY29" fmla="*/ 740229 h 1499119"/>
              <a:gd name="connsiteX30" fmla="*/ 304800 w 1244082"/>
              <a:gd name="connsiteY30" fmla="*/ 765110 h 1499119"/>
              <a:gd name="connsiteX31" fmla="*/ 286139 w 1244082"/>
              <a:gd name="connsiteY31" fmla="*/ 783772 h 1499119"/>
              <a:gd name="connsiteX32" fmla="*/ 242596 w 1244082"/>
              <a:gd name="connsiteY32" fmla="*/ 833535 h 1499119"/>
              <a:gd name="connsiteX33" fmla="*/ 223935 w 1244082"/>
              <a:gd name="connsiteY33" fmla="*/ 852196 h 1499119"/>
              <a:gd name="connsiteX34" fmla="*/ 205274 w 1244082"/>
              <a:gd name="connsiteY34" fmla="*/ 858417 h 1499119"/>
              <a:gd name="connsiteX35" fmla="*/ 174172 w 1244082"/>
              <a:gd name="connsiteY35" fmla="*/ 870857 h 1499119"/>
              <a:gd name="connsiteX36" fmla="*/ 124409 w 1244082"/>
              <a:gd name="connsiteY36" fmla="*/ 883298 h 1499119"/>
              <a:gd name="connsiteX37" fmla="*/ 99527 w 1244082"/>
              <a:gd name="connsiteY37" fmla="*/ 920621 h 1499119"/>
              <a:gd name="connsiteX38" fmla="*/ 80866 w 1244082"/>
              <a:gd name="connsiteY38" fmla="*/ 939282 h 1499119"/>
              <a:gd name="connsiteX39" fmla="*/ 55984 w 1244082"/>
              <a:gd name="connsiteY39" fmla="*/ 976604 h 1499119"/>
              <a:gd name="connsiteX40" fmla="*/ 18662 w 1244082"/>
              <a:gd name="connsiteY40" fmla="*/ 1020147 h 1499119"/>
              <a:gd name="connsiteX41" fmla="*/ 0 w 1244082"/>
              <a:gd name="connsiteY41" fmla="*/ 1063690 h 1499119"/>
              <a:gd name="connsiteX42" fmla="*/ 12441 w 1244082"/>
              <a:gd name="connsiteY42" fmla="*/ 1262743 h 1499119"/>
              <a:gd name="connsiteX43" fmla="*/ 37323 w 1244082"/>
              <a:gd name="connsiteY43" fmla="*/ 1300066 h 1499119"/>
              <a:gd name="connsiteX44" fmla="*/ 68425 w 1244082"/>
              <a:gd name="connsiteY44" fmla="*/ 1337388 h 1499119"/>
              <a:gd name="connsiteX45" fmla="*/ 99527 w 1244082"/>
              <a:gd name="connsiteY45" fmla="*/ 1374710 h 1499119"/>
              <a:gd name="connsiteX46" fmla="*/ 111968 w 1244082"/>
              <a:gd name="connsiteY46" fmla="*/ 1393372 h 1499119"/>
              <a:gd name="connsiteX47" fmla="*/ 136849 w 1244082"/>
              <a:gd name="connsiteY47" fmla="*/ 1412033 h 1499119"/>
              <a:gd name="connsiteX48" fmla="*/ 149290 w 1244082"/>
              <a:gd name="connsiteY48" fmla="*/ 1430694 h 1499119"/>
              <a:gd name="connsiteX49" fmla="*/ 167951 w 1244082"/>
              <a:gd name="connsiteY49" fmla="*/ 1436915 h 1499119"/>
              <a:gd name="connsiteX50" fmla="*/ 186613 w 1244082"/>
              <a:gd name="connsiteY50" fmla="*/ 1449355 h 1499119"/>
              <a:gd name="connsiteX51" fmla="*/ 211494 w 1244082"/>
              <a:gd name="connsiteY51" fmla="*/ 1455576 h 1499119"/>
              <a:gd name="connsiteX52" fmla="*/ 236376 w 1244082"/>
              <a:gd name="connsiteY52" fmla="*/ 1468017 h 1499119"/>
              <a:gd name="connsiteX53" fmla="*/ 292360 w 1244082"/>
              <a:gd name="connsiteY53" fmla="*/ 1480457 h 1499119"/>
              <a:gd name="connsiteX54" fmla="*/ 354564 w 1244082"/>
              <a:gd name="connsiteY54" fmla="*/ 1499119 h 1499119"/>
              <a:gd name="connsiteX55" fmla="*/ 597160 w 1244082"/>
              <a:gd name="connsiteY55" fmla="*/ 1486678 h 1499119"/>
              <a:gd name="connsiteX56" fmla="*/ 653143 w 1244082"/>
              <a:gd name="connsiteY56" fmla="*/ 1449355 h 1499119"/>
              <a:gd name="connsiteX57" fmla="*/ 671804 w 1244082"/>
              <a:gd name="connsiteY57" fmla="*/ 1418253 h 1499119"/>
              <a:gd name="connsiteX58" fmla="*/ 709127 w 1244082"/>
              <a:gd name="connsiteY58" fmla="*/ 1387151 h 1499119"/>
              <a:gd name="connsiteX59" fmla="*/ 721568 w 1244082"/>
              <a:gd name="connsiteY59" fmla="*/ 1368490 h 1499119"/>
              <a:gd name="connsiteX60" fmla="*/ 740229 w 1244082"/>
              <a:gd name="connsiteY60" fmla="*/ 1356049 h 1499119"/>
              <a:gd name="connsiteX61" fmla="*/ 765111 w 1244082"/>
              <a:gd name="connsiteY61" fmla="*/ 1337388 h 1499119"/>
              <a:gd name="connsiteX62" fmla="*/ 814874 w 1244082"/>
              <a:gd name="connsiteY62" fmla="*/ 1287625 h 1499119"/>
              <a:gd name="connsiteX63" fmla="*/ 833535 w 1244082"/>
              <a:gd name="connsiteY63" fmla="*/ 1268964 h 1499119"/>
              <a:gd name="connsiteX64" fmla="*/ 895739 w 1244082"/>
              <a:gd name="connsiteY64" fmla="*/ 1219200 h 1499119"/>
              <a:gd name="connsiteX65" fmla="*/ 920621 w 1244082"/>
              <a:gd name="connsiteY65" fmla="*/ 1200539 h 1499119"/>
              <a:gd name="connsiteX66" fmla="*/ 933062 w 1244082"/>
              <a:gd name="connsiteY66" fmla="*/ 1181878 h 1499119"/>
              <a:gd name="connsiteX67" fmla="*/ 951723 w 1244082"/>
              <a:gd name="connsiteY67" fmla="*/ 1163217 h 1499119"/>
              <a:gd name="connsiteX68" fmla="*/ 964164 w 1244082"/>
              <a:gd name="connsiteY68" fmla="*/ 1144555 h 1499119"/>
              <a:gd name="connsiteX69" fmla="*/ 1013927 w 1244082"/>
              <a:gd name="connsiteY69" fmla="*/ 1094792 h 1499119"/>
              <a:gd name="connsiteX70" fmla="*/ 1063690 w 1244082"/>
              <a:gd name="connsiteY70" fmla="*/ 1032588 h 1499119"/>
              <a:gd name="connsiteX71" fmla="*/ 1076131 w 1244082"/>
              <a:gd name="connsiteY71" fmla="*/ 1007706 h 1499119"/>
              <a:gd name="connsiteX72" fmla="*/ 1088572 w 1244082"/>
              <a:gd name="connsiteY72" fmla="*/ 970384 h 1499119"/>
              <a:gd name="connsiteX73" fmla="*/ 1094792 w 1244082"/>
              <a:gd name="connsiteY73" fmla="*/ 858417 h 1499119"/>
              <a:gd name="connsiteX74" fmla="*/ 1107233 w 1244082"/>
              <a:gd name="connsiteY74" fmla="*/ 814874 h 1499119"/>
              <a:gd name="connsiteX75" fmla="*/ 1113453 w 1244082"/>
              <a:gd name="connsiteY75" fmla="*/ 789992 h 1499119"/>
              <a:gd name="connsiteX76" fmla="*/ 1125894 w 1244082"/>
              <a:gd name="connsiteY76" fmla="*/ 758890 h 1499119"/>
              <a:gd name="connsiteX77" fmla="*/ 1132115 w 1244082"/>
              <a:gd name="connsiteY77" fmla="*/ 727788 h 1499119"/>
              <a:gd name="connsiteX78" fmla="*/ 1138335 w 1244082"/>
              <a:gd name="connsiteY78" fmla="*/ 702906 h 1499119"/>
              <a:gd name="connsiteX79" fmla="*/ 1150776 w 1244082"/>
              <a:gd name="connsiteY79" fmla="*/ 665584 h 1499119"/>
              <a:gd name="connsiteX80" fmla="*/ 1163217 w 1244082"/>
              <a:gd name="connsiteY80" fmla="*/ 622041 h 1499119"/>
              <a:gd name="connsiteX81" fmla="*/ 1169437 w 1244082"/>
              <a:gd name="connsiteY81" fmla="*/ 597159 h 1499119"/>
              <a:gd name="connsiteX82" fmla="*/ 1181878 w 1244082"/>
              <a:gd name="connsiteY82" fmla="*/ 578498 h 1499119"/>
              <a:gd name="connsiteX83" fmla="*/ 1188098 w 1244082"/>
              <a:gd name="connsiteY83" fmla="*/ 534955 h 1499119"/>
              <a:gd name="connsiteX84" fmla="*/ 1200539 w 1244082"/>
              <a:gd name="connsiteY84" fmla="*/ 516294 h 1499119"/>
              <a:gd name="connsiteX85" fmla="*/ 1212980 w 1244082"/>
              <a:gd name="connsiteY85" fmla="*/ 441649 h 1499119"/>
              <a:gd name="connsiteX86" fmla="*/ 1225421 w 1244082"/>
              <a:gd name="connsiteY86" fmla="*/ 422988 h 1499119"/>
              <a:gd name="connsiteX87" fmla="*/ 1237862 w 1244082"/>
              <a:gd name="connsiteY87" fmla="*/ 379445 h 1499119"/>
              <a:gd name="connsiteX88" fmla="*/ 1244082 w 1244082"/>
              <a:gd name="connsiteY88" fmla="*/ 360784 h 1499119"/>
              <a:gd name="connsiteX89" fmla="*/ 1237862 w 1244082"/>
              <a:gd name="connsiteY89" fmla="*/ 286139 h 1499119"/>
              <a:gd name="connsiteX90" fmla="*/ 1219200 w 1244082"/>
              <a:gd name="connsiteY90" fmla="*/ 273698 h 1499119"/>
              <a:gd name="connsiteX91" fmla="*/ 1175658 w 1244082"/>
              <a:gd name="connsiteY91" fmla="*/ 261257 h 1499119"/>
              <a:gd name="connsiteX92" fmla="*/ 1125894 w 1244082"/>
              <a:gd name="connsiteY92" fmla="*/ 236376 h 149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44082" h="1499119">
                <a:moveTo>
                  <a:pt x="1125894" y="236376"/>
                </a:moveTo>
                <a:cubicBezTo>
                  <a:pt x="1118696" y="224380"/>
                  <a:pt x="1090249" y="175849"/>
                  <a:pt x="1082351" y="167951"/>
                </a:cubicBezTo>
                <a:lnTo>
                  <a:pt x="1063690" y="149290"/>
                </a:lnTo>
                <a:cubicBezTo>
                  <a:pt x="1053178" y="117751"/>
                  <a:pt x="1055224" y="114617"/>
                  <a:pt x="1013927" y="87086"/>
                </a:cubicBezTo>
                <a:lnTo>
                  <a:pt x="976604" y="62204"/>
                </a:lnTo>
                <a:cubicBezTo>
                  <a:pt x="956300" y="31746"/>
                  <a:pt x="974987" y="50712"/>
                  <a:pt x="939282" y="37323"/>
                </a:cubicBezTo>
                <a:cubicBezTo>
                  <a:pt x="859861" y="7541"/>
                  <a:pt x="960695" y="41311"/>
                  <a:pt x="895739" y="12441"/>
                </a:cubicBezTo>
                <a:cubicBezTo>
                  <a:pt x="883756" y="7115"/>
                  <a:pt x="858417" y="0"/>
                  <a:pt x="858417" y="0"/>
                </a:cubicBezTo>
                <a:cubicBezTo>
                  <a:pt x="806580" y="2074"/>
                  <a:pt x="754123" y="-2040"/>
                  <a:pt x="702906" y="6221"/>
                </a:cubicBezTo>
                <a:cubicBezTo>
                  <a:pt x="688145" y="8602"/>
                  <a:pt x="665584" y="31102"/>
                  <a:pt x="665584" y="31102"/>
                </a:cubicBezTo>
                <a:cubicBezTo>
                  <a:pt x="663511" y="37323"/>
                  <a:pt x="663001" y="44308"/>
                  <a:pt x="659364" y="49764"/>
                </a:cubicBezTo>
                <a:cubicBezTo>
                  <a:pt x="638986" y="80330"/>
                  <a:pt x="644987" y="57920"/>
                  <a:pt x="622041" y="80866"/>
                </a:cubicBezTo>
                <a:cubicBezTo>
                  <a:pt x="589364" y="113543"/>
                  <a:pt x="615576" y="96137"/>
                  <a:pt x="590939" y="130629"/>
                </a:cubicBezTo>
                <a:cubicBezTo>
                  <a:pt x="585826" y="137787"/>
                  <a:pt x="577910" y="142532"/>
                  <a:pt x="572278" y="149290"/>
                </a:cubicBezTo>
                <a:cubicBezTo>
                  <a:pt x="567492" y="155033"/>
                  <a:pt x="564623" y="162208"/>
                  <a:pt x="559837" y="167951"/>
                </a:cubicBezTo>
                <a:cubicBezTo>
                  <a:pt x="554205" y="174709"/>
                  <a:pt x="546808" y="179855"/>
                  <a:pt x="541176" y="186613"/>
                </a:cubicBezTo>
                <a:cubicBezTo>
                  <a:pt x="531989" y="197637"/>
                  <a:pt x="521662" y="217629"/>
                  <a:pt x="516294" y="230155"/>
                </a:cubicBezTo>
                <a:cubicBezTo>
                  <a:pt x="513711" y="236182"/>
                  <a:pt x="511875" y="242512"/>
                  <a:pt x="510074" y="248817"/>
                </a:cubicBezTo>
                <a:cubicBezTo>
                  <a:pt x="504455" y="268482"/>
                  <a:pt x="499856" y="291013"/>
                  <a:pt x="497633" y="311021"/>
                </a:cubicBezTo>
                <a:cubicBezTo>
                  <a:pt x="494876" y="335836"/>
                  <a:pt x="494713" y="360917"/>
                  <a:pt x="491413" y="385666"/>
                </a:cubicBezTo>
                <a:cubicBezTo>
                  <a:pt x="490546" y="392165"/>
                  <a:pt x="486993" y="398022"/>
                  <a:pt x="485192" y="404327"/>
                </a:cubicBezTo>
                <a:cubicBezTo>
                  <a:pt x="482843" y="412547"/>
                  <a:pt x="482340" y="421350"/>
                  <a:pt x="478972" y="429208"/>
                </a:cubicBezTo>
                <a:cubicBezTo>
                  <a:pt x="476027" y="436080"/>
                  <a:pt x="470678" y="441649"/>
                  <a:pt x="466531" y="447870"/>
                </a:cubicBezTo>
                <a:cubicBezTo>
                  <a:pt x="457630" y="474574"/>
                  <a:pt x="455378" y="487192"/>
                  <a:pt x="441649" y="510074"/>
                </a:cubicBezTo>
                <a:cubicBezTo>
                  <a:pt x="441636" y="510096"/>
                  <a:pt x="410555" y="556716"/>
                  <a:pt x="404327" y="566057"/>
                </a:cubicBezTo>
                <a:cubicBezTo>
                  <a:pt x="400180" y="572278"/>
                  <a:pt x="395230" y="578032"/>
                  <a:pt x="391886" y="584719"/>
                </a:cubicBezTo>
                <a:cubicBezTo>
                  <a:pt x="376102" y="616287"/>
                  <a:pt x="384589" y="601885"/>
                  <a:pt x="367004" y="628261"/>
                </a:cubicBezTo>
                <a:lnTo>
                  <a:pt x="348343" y="684245"/>
                </a:lnTo>
                <a:cubicBezTo>
                  <a:pt x="346270" y="690465"/>
                  <a:pt x="345760" y="697450"/>
                  <a:pt x="342123" y="702906"/>
                </a:cubicBezTo>
                <a:cubicBezTo>
                  <a:pt x="333829" y="715347"/>
                  <a:pt x="323928" y="726855"/>
                  <a:pt x="317241" y="740229"/>
                </a:cubicBezTo>
                <a:cubicBezTo>
                  <a:pt x="313094" y="748523"/>
                  <a:pt x="310190" y="757565"/>
                  <a:pt x="304800" y="765110"/>
                </a:cubicBezTo>
                <a:cubicBezTo>
                  <a:pt x="299687" y="772269"/>
                  <a:pt x="291540" y="776828"/>
                  <a:pt x="286139" y="783772"/>
                </a:cubicBezTo>
                <a:cubicBezTo>
                  <a:pt x="220448" y="868234"/>
                  <a:pt x="292031" y="792340"/>
                  <a:pt x="242596" y="833535"/>
                </a:cubicBezTo>
                <a:cubicBezTo>
                  <a:pt x="235838" y="839167"/>
                  <a:pt x="231254" y="847316"/>
                  <a:pt x="223935" y="852196"/>
                </a:cubicBezTo>
                <a:cubicBezTo>
                  <a:pt x="218479" y="855833"/>
                  <a:pt x="211413" y="856115"/>
                  <a:pt x="205274" y="858417"/>
                </a:cubicBezTo>
                <a:cubicBezTo>
                  <a:pt x="194819" y="862338"/>
                  <a:pt x="184844" y="867573"/>
                  <a:pt x="174172" y="870857"/>
                </a:cubicBezTo>
                <a:cubicBezTo>
                  <a:pt x="157830" y="875885"/>
                  <a:pt x="124409" y="883298"/>
                  <a:pt x="124409" y="883298"/>
                </a:cubicBezTo>
                <a:cubicBezTo>
                  <a:pt x="64882" y="942822"/>
                  <a:pt x="135532" y="866611"/>
                  <a:pt x="99527" y="920621"/>
                </a:cubicBezTo>
                <a:cubicBezTo>
                  <a:pt x="94648" y="927941"/>
                  <a:pt x="86267" y="932338"/>
                  <a:pt x="80866" y="939282"/>
                </a:cubicBezTo>
                <a:cubicBezTo>
                  <a:pt x="71686" y="951084"/>
                  <a:pt x="66556" y="966031"/>
                  <a:pt x="55984" y="976604"/>
                </a:cubicBezTo>
                <a:cubicBezTo>
                  <a:pt x="39022" y="993567"/>
                  <a:pt x="31960" y="998870"/>
                  <a:pt x="18662" y="1020147"/>
                </a:cubicBezTo>
                <a:cubicBezTo>
                  <a:pt x="7682" y="1037715"/>
                  <a:pt x="6047" y="1045551"/>
                  <a:pt x="0" y="1063690"/>
                </a:cubicBezTo>
                <a:cubicBezTo>
                  <a:pt x="4147" y="1130041"/>
                  <a:pt x="2072" y="1197076"/>
                  <a:pt x="12441" y="1262743"/>
                </a:cubicBezTo>
                <a:cubicBezTo>
                  <a:pt x="14773" y="1277512"/>
                  <a:pt x="30636" y="1286692"/>
                  <a:pt x="37323" y="1300066"/>
                </a:cubicBezTo>
                <a:cubicBezTo>
                  <a:pt x="53107" y="1331634"/>
                  <a:pt x="42049" y="1319803"/>
                  <a:pt x="68425" y="1337388"/>
                </a:cubicBezTo>
                <a:cubicBezTo>
                  <a:pt x="99317" y="1383725"/>
                  <a:pt x="59610" y="1326809"/>
                  <a:pt x="99527" y="1374710"/>
                </a:cubicBezTo>
                <a:cubicBezTo>
                  <a:pt x="104313" y="1380453"/>
                  <a:pt x="106682" y="1388085"/>
                  <a:pt x="111968" y="1393372"/>
                </a:cubicBezTo>
                <a:cubicBezTo>
                  <a:pt x="119299" y="1400703"/>
                  <a:pt x="129518" y="1404702"/>
                  <a:pt x="136849" y="1412033"/>
                </a:cubicBezTo>
                <a:cubicBezTo>
                  <a:pt x="142135" y="1417319"/>
                  <a:pt x="143452" y="1426024"/>
                  <a:pt x="149290" y="1430694"/>
                </a:cubicBezTo>
                <a:cubicBezTo>
                  <a:pt x="154410" y="1434790"/>
                  <a:pt x="162086" y="1433983"/>
                  <a:pt x="167951" y="1436915"/>
                </a:cubicBezTo>
                <a:cubicBezTo>
                  <a:pt x="174638" y="1440258"/>
                  <a:pt x="179741" y="1446410"/>
                  <a:pt x="186613" y="1449355"/>
                </a:cubicBezTo>
                <a:cubicBezTo>
                  <a:pt x="194471" y="1452723"/>
                  <a:pt x="203489" y="1452574"/>
                  <a:pt x="211494" y="1455576"/>
                </a:cubicBezTo>
                <a:cubicBezTo>
                  <a:pt x="220177" y="1458832"/>
                  <a:pt x="227853" y="1464364"/>
                  <a:pt x="236376" y="1468017"/>
                </a:cubicBezTo>
                <a:cubicBezTo>
                  <a:pt x="255865" y="1476369"/>
                  <a:pt x="269994" y="1476730"/>
                  <a:pt x="292360" y="1480457"/>
                </a:cubicBezTo>
                <a:cubicBezTo>
                  <a:pt x="337793" y="1495602"/>
                  <a:pt x="316960" y="1489717"/>
                  <a:pt x="354564" y="1499119"/>
                </a:cubicBezTo>
                <a:cubicBezTo>
                  <a:pt x="435429" y="1494972"/>
                  <a:pt x="516521" y="1494009"/>
                  <a:pt x="597160" y="1486678"/>
                </a:cubicBezTo>
                <a:cubicBezTo>
                  <a:pt x="620828" y="1484526"/>
                  <a:pt x="639615" y="1466748"/>
                  <a:pt x="653143" y="1449355"/>
                </a:cubicBezTo>
                <a:cubicBezTo>
                  <a:pt x="660566" y="1439811"/>
                  <a:pt x="664550" y="1427925"/>
                  <a:pt x="671804" y="1418253"/>
                </a:cubicBezTo>
                <a:cubicBezTo>
                  <a:pt x="683776" y="1402290"/>
                  <a:pt x="693324" y="1397687"/>
                  <a:pt x="709127" y="1387151"/>
                </a:cubicBezTo>
                <a:cubicBezTo>
                  <a:pt x="713274" y="1380931"/>
                  <a:pt x="716282" y="1373776"/>
                  <a:pt x="721568" y="1368490"/>
                </a:cubicBezTo>
                <a:cubicBezTo>
                  <a:pt x="726854" y="1363204"/>
                  <a:pt x="734146" y="1360394"/>
                  <a:pt x="740229" y="1356049"/>
                </a:cubicBezTo>
                <a:cubicBezTo>
                  <a:pt x="748665" y="1350023"/>
                  <a:pt x="757469" y="1344393"/>
                  <a:pt x="765111" y="1337388"/>
                </a:cubicBezTo>
                <a:cubicBezTo>
                  <a:pt x="782404" y="1321537"/>
                  <a:pt x="798286" y="1304213"/>
                  <a:pt x="814874" y="1287625"/>
                </a:cubicBezTo>
                <a:cubicBezTo>
                  <a:pt x="821094" y="1281405"/>
                  <a:pt x="826216" y="1273844"/>
                  <a:pt x="833535" y="1268964"/>
                </a:cubicBezTo>
                <a:cubicBezTo>
                  <a:pt x="907741" y="1219493"/>
                  <a:pt x="839008" y="1268840"/>
                  <a:pt x="895739" y="1219200"/>
                </a:cubicBezTo>
                <a:cubicBezTo>
                  <a:pt x="903541" y="1212373"/>
                  <a:pt x="913290" y="1207870"/>
                  <a:pt x="920621" y="1200539"/>
                </a:cubicBezTo>
                <a:cubicBezTo>
                  <a:pt x="925907" y="1195253"/>
                  <a:pt x="928276" y="1187621"/>
                  <a:pt x="933062" y="1181878"/>
                </a:cubicBezTo>
                <a:cubicBezTo>
                  <a:pt x="938694" y="1175120"/>
                  <a:pt x="946091" y="1169975"/>
                  <a:pt x="951723" y="1163217"/>
                </a:cubicBezTo>
                <a:cubicBezTo>
                  <a:pt x="956509" y="1157474"/>
                  <a:pt x="959135" y="1150087"/>
                  <a:pt x="964164" y="1144555"/>
                </a:cubicBezTo>
                <a:cubicBezTo>
                  <a:pt x="979944" y="1127197"/>
                  <a:pt x="997339" y="1111380"/>
                  <a:pt x="1013927" y="1094792"/>
                </a:cubicBezTo>
                <a:cubicBezTo>
                  <a:pt x="1037070" y="1071649"/>
                  <a:pt x="1047996" y="1063977"/>
                  <a:pt x="1063690" y="1032588"/>
                </a:cubicBezTo>
                <a:cubicBezTo>
                  <a:pt x="1067837" y="1024294"/>
                  <a:pt x="1072687" y="1016316"/>
                  <a:pt x="1076131" y="1007706"/>
                </a:cubicBezTo>
                <a:cubicBezTo>
                  <a:pt x="1081001" y="995530"/>
                  <a:pt x="1088572" y="970384"/>
                  <a:pt x="1088572" y="970384"/>
                </a:cubicBezTo>
                <a:cubicBezTo>
                  <a:pt x="1090645" y="933062"/>
                  <a:pt x="1091408" y="895643"/>
                  <a:pt x="1094792" y="858417"/>
                </a:cubicBezTo>
                <a:cubicBezTo>
                  <a:pt x="1096088" y="844161"/>
                  <a:pt x="1103306" y="828618"/>
                  <a:pt x="1107233" y="814874"/>
                </a:cubicBezTo>
                <a:cubicBezTo>
                  <a:pt x="1109582" y="806654"/>
                  <a:pt x="1110750" y="798103"/>
                  <a:pt x="1113453" y="789992"/>
                </a:cubicBezTo>
                <a:cubicBezTo>
                  <a:pt x="1116984" y="779399"/>
                  <a:pt x="1122685" y="769585"/>
                  <a:pt x="1125894" y="758890"/>
                </a:cubicBezTo>
                <a:cubicBezTo>
                  <a:pt x="1128932" y="748763"/>
                  <a:pt x="1129821" y="738109"/>
                  <a:pt x="1132115" y="727788"/>
                </a:cubicBezTo>
                <a:cubicBezTo>
                  <a:pt x="1133970" y="719442"/>
                  <a:pt x="1135878" y="711095"/>
                  <a:pt x="1138335" y="702906"/>
                </a:cubicBezTo>
                <a:cubicBezTo>
                  <a:pt x="1142103" y="690345"/>
                  <a:pt x="1147596" y="678306"/>
                  <a:pt x="1150776" y="665584"/>
                </a:cubicBezTo>
                <a:cubicBezTo>
                  <a:pt x="1170221" y="587798"/>
                  <a:pt x="1145369" y="684509"/>
                  <a:pt x="1163217" y="622041"/>
                </a:cubicBezTo>
                <a:cubicBezTo>
                  <a:pt x="1165566" y="613821"/>
                  <a:pt x="1166069" y="605017"/>
                  <a:pt x="1169437" y="597159"/>
                </a:cubicBezTo>
                <a:cubicBezTo>
                  <a:pt x="1172382" y="590287"/>
                  <a:pt x="1177731" y="584718"/>
                  <a:pt x="1181878" y="578498"/>
                </a:cubicBezTo>
                <a:cubicBezTo>
                  <a:pt x="1183951" y="563984"/>
                  <a:pt x="1183885" y="548998"/>
                  <a:pt x="1188098" y="534955"/>
                </a:cubicBezTo>
                <a:cubicBezTo>
                  <a:pt x="1190246" y="527794"/>
                  <a:pt x="1198391" y="523455"/>
                  <a:pt x="1200539" y="516294"/>
                </a:cubicBezTo>
                <a:cubicBezTo>
                  <a:pt x="1206538" y="496298"/>
                  <a:pt x="1205123" y="462601"/>
                  <a:pt x="1212980" y="441649"/>
                </a:cubicBezTo>
                <a:cubicBezTo>
                  <a:pt x="1215605" y="434649"/>
                  <a:pt x="1221274" y="429208"/>
                  <a:pt x="1225421" y="422988"/>
                </a:cubicBezTo>
                <a:cubicBezTo>
                  <a:pt x="1240334" y="378246"/>
                  <a:pt x="1222241" y="434120"/>
                  <a:pt x="1237862" y="379445"/>
                </a:cubicBezTo>
                <a:cubicBezTo>
                  <a:pt x="1239663" y="373141"/>
                  <a:pt x="1242009" y="367004"/>
                  <a:pt x="1244082" y="360784"/>
                </a:cubicBezTo>
                <a:cubicBezTo>
                  <a:pt x="1242009" y="335902"/>
                  <a:pt x="1244721" y="310146"/>
                  <a:pt x="1237862" y="286139"/>
                </a:cubicBezTo>
                <a:cubicBezTo>
                  <a:pt x="1235808" y="278950"/>
                  <a:pt x="1226072" y="276643"/>
                  <a:pt x="1219200" y="273698"/>
                </a:cubicBezTo>
                <a:cubicBezTo>
                  <a:pt x="1191271" y="261729"/>
                  <a:pt x="1199888" y="273372"/>
                  <a:pt x="1175658" y="261257"/>
                </a:cubicBezTo>
                <a:cubicBezTo>
                  <a:pt x="1159960" y="253408"/>
                  <a:pt x="1156129" y="247950"/>
                  <a:pt x="1125894" y="236376"/>
                </a:cubicBez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2786BFBF-501E-4C82-AEB9-6E3F46154809}"/>
              </a:ext>
            </a:extLst>
          </p:cNvPr>
          <p:cNvSpPr/>
          <p:nvPr/>
        </p:nvSpPr>
        <p:spPr>
          <a:xfrm>
            <a:off x="3925078" y="2786743"/>
            <a:ext cx="1673699" cy="2407298"/>
          </a:xfrm>
          <a:custGeom>
            <a:avLst/>
            <a:gdLst>
              <a:gd name="connsiteX0" fmla="*/ 765110 w 1673699"/>
              <a:gd name="connsiteY0" fmla="*/ 2276669 h 2407298"/>
              <a:gd name="connsiteX1" fmla="*/ 746449 w 1673699"/>
              <a:gd name="connsiteY1" fmla="*/ 2239347 h 2407298"/>
              <a:gd name="connsiteX2" fmla="*/ 715346 w 1673699"/>
              <a:gd name="connsiteY2" fmla="*/ 2195804 h 2407298"/>
              <a:gd name="connsiteX3" fmla="*/ 684244 w 1673699"/>
              <a:gd name="connsiteY3" fmla="*/ 2146041 h 2407298"/>
              <a:gd name="connsiteX4" fmla="*/ 659363 w 1673699"/>
              <a:gd name="connsiteY4" fmla="*/ 2102498 h 2407298"/>
              <a:gd name="connsiteX5" fmla="*/ 640702 w 1673699"/>
              <a:gd name="connsiteY5" fmla="*/ 2071396 h 2407298"/>
              <a:gd name="connsiteX6" fmla="*/ 615820 w 1673699"/>
              <a:gd name="connsiteY6" fmla="*/ 2034073 h 2407298"/>
              <a:gd name="connsiteX7" fmla="*/ 603379 w 1673699"/>
              <a:gd name="connsiteY7" fmla="*/ 2015412 h 2407298"/>
              <a:gd name="connsiteX8" fmla="*/ 578498 w 1673699"/>
              <a:gd name="connsiteY8" fmla="*/ 1984310 h 2407298"/>
              <a:gd name="connsiteX9" fmla="*/ 572277 w 1673699"/>
              <a:gd name="connsiteY9" fmla="*/ 1965649 h 2407298"/>
              <a:gd name="connsiteX10" fmla="*/ 566057 w 1673699"/>
              <a:gd name="connsiteY10" fmla="*/ 1940767 h 2407298"/>
              <a:gd name="connsiteX11" fmla="*/ 547395 w 1673699"/>
              <a:gd name="connsiteY11" fmla="*/ 1909665 h 2407298"/>
              <a:gd name="connsiteX12" fmla="*/ 503853 w 1673699"/>
              <a:gd name="connsiteY12" fmla="*/ 1847461 h 2407298"/>
              <a:gd name="connsiteX13" fmla="*/ 478971 w 1673699"/>
              <a:gd name="connsiteY13" fmla="*/ 1810139 h 2407298"/>
              <a:gd name="connsiteX14" fmla="*/ 472751 w 1673699"/>
              <a:gd name="connsiteY14" fmla="*/ 1791477 h 2407298"/>
              <a:gd name="connsiteX15" fmla="*/ 441649 w 1673699"/>
              <a:gd name="connsiteY15" fmla="*/ 1729273 h 2407298"/>
              <a:gd name="connsiteX16" fmla="*/ 422987 w 1673699"/>
              <a:gd name="connsiteY16" fmla="*/ 1691951 h 2407298"/>
              <a:gd name="connsiteX17" fmla="*/ 416767 w 1673699"/>
              <a:gd name="connsiteY17" fmla="*/ 1673290 h 2407298"/>
              <a:gd name="connsiteX18" fmla="*/ 404326 w 1673699"/>
              <a:gd name="connsiteY18" fmla="*/ 1617306 h 2407298"/>
              <a:gd name="connsiteX19" fmla="*/ 391885 w 1673699"/>
              <a:gd name="connsiteY19" fmla="*/ 1592424 h 2407298"/>
              <a:gd name="connsiteX20" fmla="*/ 379444 w 1673699"/>
              <a:gd name="connsiteY20" fmla="*/ 1542661 h 2407298"/>
              <a:gd name="connsiteX21" fmla="*/ 354563 w 1673699"/>
              <a:gd name="connsiteY21" fmla="*/ 1492898 h 2407298"/>
              <a:gd name="connsiteX22" fmla="*/ 342122 w 1673699"/>
              <a:gd name="connsiteY22" fmla="*/ 1443135 h 2407298"/>
              <a:gd name="connsiteX23" fmla="*/ 335902 w 1673699"/>
              <a:gd name="connsiteY23" fmla="*/ 1424473 h 2407298"/>
              <a:gd name="connsiteX24" fmla="*/ 298579 w 1673699"/>
              <a:gd name="connsiteY24" fmla="*/ 1368490 h 2407298"/>
              <a:gd name="connsiteX25" fmla="*/ 286138 w 1673699"/>
              <a:gd name="connsiteY25" fmla="*/ 1349828 h 2407298"/>
              <a:gd name="connsiteX26" fmla="*/ 273698 w 1673699"/>
              <a:gd name="connsiteY26" fmla="*/ 1324947 h 2407298"/>
              <a:gd name="connsiteX27" fmla="*/ 261257 w 1673699"/>
              <a:gd name="connsiteY27" fmla="*/ 1306286 h 2407298"/>
              <a:gd name="connsiteX28" fmla="*/ 255036 w 1673699"/>
              <a:gd name="connsiteY28" fmla="*/ 1287624 h 2407298"/>
              <a:gd name="connsiteX29" fmla="*/ 223934 w 1673699"/>
              <a:gd name="connsiteY29" fmla="*/ 1237861 h 2407298"/>
              <a:gd name="connsiteX30" fmla="*/ 211493 w 1673699"/>
              <a:gd name="connsiteY30" fmla="*/ 1200539 h 2407298"/>
              <a:gd name="connsiteX31" fmla="*/ 192832 w 1673699"/>
              <a:gd name="connsiteY31" fmla="*/ 1138335 h 2407298"/>
              <a:gd name="connsiteX32" fmla="*/ 167951 w 1673699"/>
              <a:gd name="connsiteY32" fmla="*/ 1076130 h 2407298"/>
              <a:gd name="connsiteX33" fmla="*/ 155510 w 1673699"/>
              <a:gd name="connsiteY33" fmla="*/ 1057469 h 2407298"/>
              <a:gd name="connsiteX34" fmla="*/ 136849 w 1673699"/>
              <a:gd name="connsiteY34" fmla="*/ 1026367 h 2407298"/>
              <a:gd name="connsiteX35" fmla="*/ 118187 w 1673699"/>
              <a:gd name="connsiteY35" fmla="*/ 1007706 h 2407298"/>
              <a:gd name="connsiteX36" fmla="*/ 93306 w 1673699"/>
              <a:gd name="connsiteY36" fmla="*/ 951722 h 2407298"/>
              <a:gd name="connsiteX37" fmla="*/ 80865 w 1673699"/>
              <a:gd name="connsiteY37" fmla="*/ 914400 h 2407298"/>
              <a:gd name="connsiteX38" fmla="*/ 55983 w 1673699"/>
              <a:gd name="connsiteY38" fmla="*/ 864637 h 2407298"/>
              <a:gd name="connsiteX39" fmla="*/ 49763 w 1673699"/>
              <a:gd name="connsiteY39" fmla="*/ 833535 h 2407298"/>
              <a:gd name="connsiteX40" fmla="*/ 43542 w 1673699"/>
              <a:gd name="connsiteY40" fmla="*/ 814873 h 2407298"/>
              <a:gd name="connsiteX41" fmla="*/ 37322 w 1673699"/>
              <a:gd name="connsiteY41" fmla="*/ 777551 h 2407298"/>
              <a:gd name="connsiteX42" fmla="*/ 24881 w 1673699"/>
              <a:gd name="connsiteY42" fmla="*/ 752669 h 2407298"/>
              <a:gd name="connsiteX43" fmla="*/ 6220 w 1673699"/>
              <a:gd name="connsiteY43" fmla="*/ 690465 h 2407298"/>
              <a:gd name="connsiteX44" fmla="*/ 0 w 1673699"/>
              <a:gd name="connsiteY44" fmla="*/ 671804 h 2407298"/>
              <a:gd name="connsiteX45" fmla="*/ 6220 w 1673699"/>
              <a:gd name="connsiteY45" fmla="*/ 497633 h 2407298"/>
              <a:gd name="connsiteX46" fmla="*/ 12440 w 1673699"/>
              <a:gd name="connsiteY46" fmla="*/ 478971 h 2407298"/>
              <a:gd name="connsiteX47" fmla="*/ 31102 w 1673699"/>
              <a:gd name="connsiteY47" fmla="*/ 410547 h 2407298"/>
              <a:gd name="connsiteX48" fmla="*/ 43542 w 1673699"/>
              <a:gd name="connsiteY48" fmla="*/ 385665 h 2407298"/>
              <a:gd name="connsiteX49" fmla="*/ 55983 w 1673699"/>
              <a:gd name="connsiteY49" fmla="*/ 335902 h 2407298"/>
              <a:gd name="connsiteX50" fmla="*/ 68424 w 1673699"/>
              <a:gd name="connsiteY50" fmla="*/ 317241 h 2407298"/>
              <a:gd name="connsiteX51" fmla="*/ 87085 w 1673699"/>
              <a:gd name="connsiteY51" fmla="*/ 267477 h 2407298"/>
              <a:gd name="connsiteX52" fmla="*/ 118187 w 1673699"/>
              <a:gd name="connsiteY52" fmla="*/ 217714 h 2407298"/>
              <a:gd name="connsiteX53" fmla="*/ 124408 w 1673699"/>
              <a:gd name="connsiteY53" fmla="*/ 199053 h 2407298"/>
              <a:gd name="connsiteX54" fmla="*/ 155510 w 1673699"/>
              <a:gd name="connsiteY54" fmla="*/ 161730 h 2407298"/>
              <a:gd name="connsiteX55" fmla="*/ 180391 w 1673699"/>
              <a:gd name="connsiteY55" fmla="*/ 111967 h 2407298"/>
              <a:gd name="connsiteX56" fmla="*/ 186612 w 1673699"/>
              <a:gd name="connsiteY56" fmla="*/ 93306 h 2407298"/>
              <a:gd name="connsiteX57" fmla="*/ 199053 w 1673699"/>
              <a:gd name="connsiteY57" fmla="*/ 74645 h 2407298"/>
              <a:gd name="connsiteX58" fmla="*/ 205273 w 1673699"/>
              <a:gd name="connsiteY58" fmla="*/ 55984 h 2407298"/>
              <a:gd name="connsiteX59" fmla="*/ 217714 w 1673699"/>
              <a:gd name="connsiteY59" fmla="*/ 37322 h 2407298"/>
              <a:gd name="connsiteX60" fmla="*/ 429208 w 1673699"/>
              <a:gd name="connsiteY60" fmla="*/ 12441 h 2407298"/>
              <a:gd name="connsiteX61" fmla="*/ 485191 w 1673699"/>
              <a:gd name="connsiteY61" fmla="*/ 6220 h 2407298"/>
              <a:gd name="connsiteX62" fmla="*/ 534955 w 1673699"/>
              <a:gd name="connsiteY62" fmla="*/ 0 h 2407298"/>
              <a:gd name="connsiteX63" fmla="*/ 727787 w 1673699"/>
              <a:gd name="connsiteY63" fmla="*/ 6220 h 2407298"/>
              <a:gd name="connsiteX64" fmla="*/ 758889 w 1673699"/>
              <a:gd name="connsiteY64" fmla="*/ 24881 h 2407298"/>
              <a:gd name="connsiteX65" fmla="*/ 796212 w 1673699"/>
              <a:gd name="connsiteY65" fmla="*/ 49763 h 2407298"/>
              <a:gd name="connsiteX66" fmla="*/ 845975 w 1673699"/>
              <a:gd name="connsiteY66" fmla="*/ 68424 h 2407298"/>
              <a:gd name="connsiteX67" fmla="*/ 889518 w 1673699"/>
              <a:gd name="connsiteY67" fmla="*/ 111967 h 2407298"/>
              <a:gd name="connsiteX68" fmla="*/ 908179 w 1673699"/>
              <a:gd name="connsiteY68" fmla="*/ 124408 h 2407298"/>
              <a:gd name="connsiteX69" fmla="*/ 933061 w 1673699"/>
              <a:gd name="connsiteY69" fmla="*/ 143069 h 2407298"/>
              <a:gd name="connsiteX70" fmla="*/ 976604 w 1673699"/>
              <a:gd name="connsiteY70" fmla="*/ 199053 h 2407298"/>
              <a:gd name="connsiteX71" fmla="*/ 1001485 w 1673699"/>
              <a:gd name="connsiteY71" fmla="*/ 242596 h 2407298"/>
              <a:gd name="connsiteX72" fmla="*/ 1032587 w 1673699"/>
              <a:gd name="connsiteY72" fmla="*/ 279918 h 2407298"/>
              <a:gd name="connsiteX73" fmla="*/ 1045028 w 1673699"/>
              <a:gd name="connsiteY73" fmla="*/ 304800 h 2407298"/>
              <a:gd name="connsiteX74" fmla="*/ 1063689 w 1673699"/>
              <a:gd name="connsiteY74" fmla="*/ 329681 h 2407298"/>
              <a:gd name="connsiteX75" fmla="*/ 1082351 w 1673699"/>
              <a:gd name="connsiteY75" fmla="*/ 367004 h 2407298"/>
              <a:gd name="connsiteX76" fmla="*/ 1107232 w 1673699"/>
              <a:gd name="connsiteY76" fmla="*/ 410547 h 2407298"/>
              <a:gd name="connsiteX77" fmla="*/ 1125893 w 1673699"/>
              <a:gd name="connsiteY77" fmla="*/ 435428 h 2407298"/>
              <a:gd name="connsiteX78" fmla="*/ 1138334 w 1673699"/>
              <a:gd name="connsiteY78" fmla="*/ 460310 h 2407298"/>
              <a:gd name="connsiteX79" fmla="*/ 1150775 w 1673699"/>
              <a:gd name="connsiteY79" fmla="*/ 478971 h 2407298"/>
              <a:gd name="connsiteX80" fmla="*/ 1163216 w 1673699"/>
              <a:gd name="connsiteY80" fmla="*/ 522514 h 2407298"/>
              <a:gd name="connsiteX81" fmla="*/ 1175657 w 1673699"/>
              <a:gd name="connsiteY81" fmla="*/ 547396 h 2407298"/>
              <a:gd name="connsiteX82" fmla="*/ 1188098 w 1673699"/>
              <a:gd name="connsiteY82" fmla="*/ 584718 h 2407298"/>
              <a:gd name="connsiteX83" fmla="*/ 1194318 w 1673699"/>
              <a:gd name="connsiteY83" fmla="*/ 603379 h 2407298"/>
              <a:gd name="connsiteX84" fmla="*/ 1200538 w 1673699"/>
              <a:gd name="connsiteY84" fmla="*/ 634481 h 2407298"/>
              <a:gd name="connsiteX85" fmla="*/ 1212979 w 1673699"/>
              <a:gd name="connsiteY85" fmla="*/ 671804 h 2407298"/>
              <a:gd name="connsiteX86" fmla="*/ 1219200 w 1673699"/>
              <a:gd name="connsiteY86" fmla="*/ 696686 h 2407298"/>
              <a:gd name="connsiteX87" fmla="*/ 1237861 w 1673699"/>
              <a:gd name="connsiteY87" fmla="*/ 752669 h 2407298"/>
              <a:gd name="connsiteX88" fmla="*/ 1250302 w 1673699"/>
              <a:gd name="connsiteY88" fmla="*/ 808653 h 2407298"/>
              <a:gd name="connsiteX89" fmla="*/ 1256522 w 1673699"/>
              <a:gd name="connsiteY89" fmla="*/ 852196 h 2407298"/>
              <a:gd name="connsiteX90" fmla="*/ 1262742 w 1673699"/>
              <a:gd name="connsiteY90" fmla="*/ 870857 h 2407298"/>
              <a:gd name="connsiteX91" fmla="*/ 1268963 w 1673699"/>
              <a:gd name="connsiteY91" fmla="*/ 901959 h 2407298"/>
              <a:gd name="connsiteX92" fmla="*/ 1281404 w 1673699"/>
              <a:gd name="connsiteY92" fmla="*/ 982824 h 2407298"/>
              <a:gd name="connsiteX93" fmla="*/ 1293844 w 1673699"/>
              <a:gd name="connsiteY93" fmla="*/ 1020147 h 2407298"/>
              <a:gd name="connsiteX94" fmla="*/ 1306285 w 1673699"/>
              <a:gd name="connsiteY94" fmla="*/ 1069910 h 2407298"/>
              <a:gd name="connsiteX95" fmla="*/ 1324946 w 1673699"/>
              <a:gd name="connsiteY95" fmla="*/ 1119673 h 2407298"/>
              <a:gd name="connsiteX96" fmla="*/ 1331167 w 1673699"/>
              <a:gd name="connsiteY96" fmla="*/ 1144555 h 2407298"/>
              <a:gd name="connsiteX97" fmla="*/ 1343608 w 1673699"/>
              <a:gd name="connsiteY97" fmla="*/ 1175657 h 2407298"/>
              <a:gd name="connsiteX98" fmla="*/ 1356049 w 1673699"/>
              <a:gd name="connsiteY98" fmla="*/ 1237861 h 2407298"/>
              <a:gd name="connsiteX99" fmla="*/ 1368489 w 1673699"/>
              <a:gd name="connsiteY99" fmla="*/ 1275184 h 2407298"/>
              <a:gd name="connsiteX100" fmla="*/ 1393371 w 1673699"/>
              <a:gd name="connsiteY100" fmla="*/ 1337388 h 2407298"/>
              <a:gd name="connsiteX101" fmla="*/ 1399591 w 1673699"/>
              <a:gd name="connsiteY101" fmla="*/ 1380930 h 2407298"/>
              <a:gd name="connsiteX102" fmla="*/ 1412032 w 1673699"/>
              <a:gd name="connsiteY102" fmla="*/ 1405812 h 2407298"/>
              <a:gd name="connsiteX103" fmla="*/ 1424473 w 1673699"/>
              <a:gd name="connsiteY103" fmla="*/ 1436914 h 2407298"/>
              <a:gd name="connsiteX104" fmla="*/ 1436914 w 1673699"/>
              <a:gd name="connsiteY104" fmla="*/ 1461796 h 2407298"/>
              <a:gd name="connsiteX105" fmla="*/ 1449355 w 1673699"/>
              <a:gd name="connsiteY105" fmla="*/ 1511559 h 2407298"/>
              <a:gd name="connsiteX106" fmla="*/ 1468016 w 1673699"/>
              <a:gd name="connsiteY106" fmla="*/ 1561322 h 2407298"/>
              <a:gd name="connsiteX107" fmla="*/ 1474236 w 1673699"/>
              <a:gd name="connsiteY107" fmla="*/ 1592424 h 2407298"/>
              <a:gd name="connsiteX108" fmla="*/ 1492898 w 1673699"/>
              <a:gd name="connsiteY108" fmla="*/ 1642188 h 2407298"/>
              <a:gd name="connsiteX109" fmla="*/ 1505338 w 1673699"/>
              <a:gd name="connsiteY109" fmla="*/ 1685730 h 2407298"/>
              <a:gd name="connsiteX110" fmla="*/ 1530220 w 1673699"/>
              <a:gd name="connsiteY110" fmla="*/ 1747935 h 2407298"/>
              <a:gd name="connsiteX111" fmla="*/ 1542661 w 1673699"/>
              <a:gd name="connsiteY111" fmla="*/ 1785257 h 2407298"/>
              <a:gd name="connsiteX112" fmla="*/ 1548881 w 1673699"/>
              <a:gd name="connsiteY112" fmla="*/ 1828800 h 2407298"/>
              <a:gd name="connsiteX113" fmla="*/ 1561322 w 1673699"/>
              <a:gd name="connsiteY113" fmla="*/ 1853681 h 2407298"/>
              <a:gd name="connsiteX114" fmla="*/ 1586204 w 1673699"/>
              <a:gd name="connsiteY114" fmla="*/ 1897224 h 2407298"/>
              <a:gd name="connsiteX115" fmla="*/ 1592424 w 1673699"/>
              <a:gd name="connsiteY115" fmla="*/ 1915886 h 2407298"/>
              <a:gd name="connsiteX116" fmla="*/ 1598644 w 1673699"/>
              <a:gd name="connsiteY116" fmla="*/ 1940767 h 2407298"/>
              <a:gd name="connsiteX117" fmla="*/ 1611085 w 1673699"/>
              <a:gd name="connsiteY117" fmla="*/ 1959428 h 2407298"/>
              <a:gd name="connsiteX118" fmla="*/ 1617306 w 1673699"/>
              <a:gd name="connsiteY118" fmla="*/ 1984310 h 2407298"/>
              <a:gd name="connsiteX119" fmla="*/ 1629746 w 1673699"/>
              <a:gd name="connsiteY119" fmla="*/ 2002971 h 2407298"/>
              <a:gd name="connsiteX120" fmla="*/ 1642187 w 1673699"/>
              <a:gd name="connsiteY120" fmla="*/ 2027853 h 2407298"/>
              <a:gd name="connsiteX121" fmla="*/ 1648408 w 1673699"/>
              <a:gd name="connsiteY121" fmla="*/ 2052735 h 2407298"/>
              <a:gd name="connsiteX122" fmla="*/ 1667069 w 1673699"/>
              <a:gd name="connsiteY122" fmla="*/ 2108718 h 2407298"/>
              <a:gd name="connsiteX123" fmla="*/ 1673289 w 1673699"/>
              <a:gd name="connsiteY123" fmla="*/ 2127379 h 2407298"/>
              <a:gd name="connsiteX124" fmla="*/ 1667069 w 1673699"/>
              <a:gd name="connsiteY124" fmla="*/ 2208245 h 2407298"/>
              <a:gd name="connsiteX125" fmla="*/ 1629746 w 1673699"/>
              <a:gd name="connsiteY125" fmla="*/ 2220686 h 2407298"/>
              <a:gd name="connsiteX126" fmla="*/ 1567542 w 1673699"/>
              <a:gd name="connsiteY126" fmla="*/ 2226906 h 2407298"/>
              <a:gd name="connsiteX127" fmla="*/ 1405812 w 1673699"/>
              <a:gd name="connsiteY127" fmla="*/ 2214465 h 2407298"/>
              <a:gd name="connsiteX128" fmla="*/ 1343608 w 1673699"/>
              <a:gd name="connsiteY128" fmla="*/ 2177143 h 2407298"/>
              <a:gd name="connsiteX129" fmla="*/ 1312506 w 1673699"/>
              <a:gd name="connsiteY129" fmla="*/ 2164702 h 2407298"/>
              <a:gd name="connsiteX130" fmla="*/ 1287624 w 1673699"/>
              <a:gd name="connsiteY130" fmla="*/ 2152261 h 2407298"/>
              <a:gd name="connsiteX131" fmla="*/ 1231640 w 1673699"/>
              <a:gd name="connsiteY131" fmla="*/ 2139820 h 2407298"/>
              <a:gd name="connsiteX132" fmla="*/ 1163216 w 1673699"/>
              <a:gd name="connsiteY132" fmla="*/ 2121159 h 2407298"/>
              <a:gd name="connsiteX133" fmla="*/ 1069910 w 1673699"/>
              <a:gd name="connsiteY133" fmla="*/ 2127379 h 2407298"/>
              <a:gd name="connsiteX134" fmla="*/ 1032587 w 1673699"/>
              <a:gd name="connsiteY134" fmla="*/ 2139820 h 2407298"/>
              <a:gd name="connsiteX135" fmla="*/ 970383 w 1673699"/>
              <a:gd name="connsiteY135" fmla="*/ 2152261 h 2407298"/>
              <a:gd name="connsiteX136" fmla="*/ 933061 w 1673699"/>
              <a:gd name="connsiteY136" fmla="*/ 2183363 h 2407298"/>
              <a:gd name="connsiteX137" fmla="*/ 883298 w 1673699"/>
              <a:gd name="connsiteY137" fmla="*/ 2202024 h 2407298"/>
              <a:gd name="connsiteX138" fmla="*/ 827314 w 1673699"/>
              <a:gd name="connsiteY138" fmla="*/ 2245567 h 2407298"/>
              <a:gd name="connsiteX139" fmla="*/ 808653 w 1673699"/>
              <a:gd name="connsiteY139" fmla="*/ 2258008 h 2407298"/>
              <a:gd name="connsiteX140" fmla="*/ 783771 w 1673699"/>
              <a:gd name="connsiteY140" fmla="*/ 2295330 h 2407298"/>
              <a:gd name="connsiteX141" fmla="*/ 765110 w 1673699"/>
              <a:gd name="connsiteY141" fmla="*/ 2307771 h 2407298"/>
              <a:gd name="connsiteX142" fmla="*/ 740228 w 1673699"/>
              <a:gd name="connsiteY142" fmla="*/ 2345094 h 2407298"/>
              <a:gd name="connsiteX143" fmla="*/ 734008 w 1673699"/>
              <a:gd name="connsiteY143" fmla="*/ 2363755 h 2407298"/>
              <a:gd name="connsiteX144" fmla="*/ 715346 w 1673699"/>
              <a:gd name="connsiteY144" fmla="*/ 2407298 h 240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673699" h="2407298">
                <a:moveTo>
                  <a:pt x="765110" y="2276669"/>
                </a:moveTo>
                <a:cubicBezTo>
                  <a:pt x="758890" y="2264228"/>
                  <a:pt x="753204" y="2251506"/>
                  <a:pt x="746449" y="2239347"/>
                </a:cubicBezTo>
                <a:cubicBezTo>
                  <a:pt x="739952" y="2227653"/>
                  <a:pt x="722275" y="2205042"/>
                  <a:pt x="715346" y="2195804"/>
                </a:cubicBezTo>
                <a:cubicBezTo>
                  <a:pt x="700542" y="2151389"/>
                  <a:pt x="713818" y="2165755"/>
                  <a:pt x="684244" y="2146041"/>
                </a:cubicBezTo>
                <a:cubicBezTo>
                  <a:pt x="673158" y="2112780"/>
                  <a:pt x="684469" y="2140156"/>
                  <a:pt x="659363" y="2102498"/>
                </a:cubicBezTo>
                <a:cubicBezTo>
                  <a:pt x="652657" y="2092438"/>
                  <a:pt x="647193" y="2081596"/>
                  <a:pt x="640702" y="2071396"/>
                </a:cubicBezTo>
                <a:cubicBezTo>
                  <a:pt x="632675" y="2058781"/>
                  <a:pt x="624114" y="2046514"/>
                  <a:pt x="615820" y="2034073"/>
                </a:cubicBezTo>
                <a:cubicBezTo>
                  <a:pt x="611673" y="2027853"/>
                  <a:pt x="608049" y="2021250"/>
                  <a:pt x="603379" y="2015412"/>
                </a:cubicBezTo>
                <a:lnTo>
                  <a:pt x="578498" y="1984310"/>
                </a:lnTo>
                <a:cubicBezTo>
                  <a:pt x="576424" y="1978090"/>
                  <a:pt x="574078" y="1971954"/>
                  <a:pt x="572277" y="1965649"/>
                </a:cubicBezTo>
                <a:cubicBezTo>
                  <a:pt x="569928" y="1957429"/>
                  <a:pt x="569529" y="1948579"/>
                  <a:pt x="566057" y="1940767"/>
                </a:cubicBezTo>
                <a:cubicBezTo>
                  <a:pt x="561147" y="1929719"/>
                  <a:pt x="554102" y="1919725"/>
                  <a:pt x="547395" y="1909665"/>
                </a:cubicBezTo>
                <a:cubicBezTo>
                  <a:pt x="537929" y="1895467"/>
                  <a:pt x="508283" y="1860751"/>
                  <a:pt x="503853" y="1847461"/>
                </a:cubicBezTo>
                <a:cubicBezTo>
                  <a:pt x="494850" y="1820455"/>
                  <a:pt x="502268" y="1833436"/>
                  <a:pt x="478971" y="1810139"/>
                </a:cubicBezTo>
                <a:cubicBezTo>
                  <a:pt x="476898" y="1803918"/>
                  <a:pt x="475499" y="1797431"/>
                  <a:pt x="472751" y="1791477"/>
                </a:cubicBezTo>
                <a:cubicBezTo>
                  <a:pt x="463037" y="1770429"/>
                  <a:pt x="448981" y="1751265"/>
                  <a:pt x="441649" y="1729273"/>
                </a:cubicBezTo>
                <a:cubicBezTo>
                  <a:pt x="433064" y="1703520"/>
                  <a:pt x="439065" y="1716068"/>
                  <a:pt x="422987" y="1691951"/>
                </a:cubicBezTo>
                <a:cubicBezTo>
                  <a:pt x="420914" y="1685731"/>
                  <a:pt x="418357" y="1679651"/>
                  <a:pt x="416767" y="1673290"/>
                </a:cubicBezTo>
                <a:cubicBezTo>
                  <a:pt x="413814" y="1661478"/>
                  <a:pt x="409112" y="1630068"/>
                  <a:pt x="404326" y="1617306"/>
                </a:cubicBezTo>
                <a:cubicBezTo>
                  <a:pt x="401070" y="1608623"/>
                  <a:pt x="396032" y="1600718"/>
                  <a:pt x="391885" y="1592424"/>
                </a:cubicBezTo>
                <a:cubicBezTo>
                  <a:pt x="388783" y="1576915"/>
                  <a:pt x="386277" y="1557694"/>
                  <a:pt x="379444" y="1542661"/>
                </a:cubicBezTo>
                <a:cubicBezTo>
                  <a:pt x="371770" y="1525778"/>
                  <a:pt x="359061" y="1510890"/>
                  <a:pt x="354563" y="1492898"/>
                </a:cubicBezTo>
                <a:cubicBezTo>
                  <a:pt x="350416" y="1476310"/>
                  <a:pt x="347528" y="1459356"/>
                  <a:pt x="342122" y="1443135"/>
                </a:cubicBezTo>
                <a:cubicBezTo>
                  <a:pt x="340049" y="1436914"/>
                  <a:pt x="339086" y="1430205"/>
                  <a:pt x="335902" y="1424473"/>
                </a:cubicBezTo>
                <a:lnTo>
                  <a:pt x="298579" y="1368490"/>
                </a:lnTo>
                <a:cubicBezTo>
                  <a:pt x="294432" y="1362269"/>
                  <a:pt x="289481" y="1356515"/>
                  <a:pt x="286138" y="1349828"/>
                </a:cubicBezTo>
                <a:cubicBezTo>
                  <a:pt x="281991" y="1341534"/>
                  <a:pt x="278298" y="1332998"/>
                  <a:pt x="273698" y="1324947"/>
                </a:cubicBezTo>
                <a:cubicBezTo>
                  <a:pt x="269989" y="1318456"/>
                  <a:pt x="264600" y="1312973"/>
                  <a:pt x="261257" y="1306286"/>
                </a:cubicBezTo>
                <a:cubicBezTo>
                  <a:pt x="258324" y="1300421"/>
                  <a:pt x="257968" y="1293489"/>
                  <a:pt x="255036" y="1287624"/>
                </a:cubicBezTo>
                <a:cubicBezTo>
                  <a:pt x="247532" y="1272615"/>
                  <a:pt x="233805" y="1252667"/>
                  <a:pt x="223934" y="1237861"/>
                </a:cubicBezTo>
                <a:cubicBezTo>
                  <a:pt x="219787" y="1225420"/>
                  <a:pt x="214673" y="1213261"/>
                  <a:pt x="211493" y="1200539"/>
                </a:cubicBezTo>
                <a:cubicBezTo>
                  <a:pt x="205382" y="1176094"/>
                  <a:pt x="202931" y="1163583"/>
                  <a:pt x="192832" y="1138335"/>
                </a:cubicBezTo>
                <a:cubicBezTo>
                  <a:pt x="184538" y="1117600"/>
                  <a:pt x="180339" y="1094711"/>
                  <a:pt x="167951" y="1076130"/>
                </a:cubicBezTo>
                <a:cubicBezTo>
                  <a:pt x="163804" y="1069910"/>
                  <a:pt x="159472" y="1063809"/>
                  <a:pt x="155510" y="1057469"/>
                </a:cubicBezTo>
                <a:cubicBezTo>
                  <a:pt x="149102" y="1047217"/>
                  <a:pt x="144103" y="1036039"/>
                  <a:pt x="136849" y="1026367"/>
                </a:cubicBezTo>
                <a:cubicBezTo>
                  <a:pt x="131571" y="1019329"/>
                  <a:pt x="124408" y="1013926"/>
                  <a:pt x="118187" y="1007706"/>
                </a:cubicBezTo>
                <a:cubicBezTo>
                  <a:pt x="104268" y="938108"/>
                  <a:pt x="123866" y="1012842"/>
                  <a:pt x="93306" y="951722"/>
                </a:cubicBezTo>
                <a:cubicBezTo>
                  <a:pt x="87441" y="939993"/>
                  <a:pt x="85735" y="926576"/>
                  <a:pt x="80865" y="914400"/>
                </a:cubicBezTo>
                <a:cubicBezTo>
                  <a:pt x="65647" y="876357"/>
                  <a:pt x="74618" y="892589"/>
                  <a:pt x="55983" y="864637"/>
                </a:cubicBezTo>
                <a:cubicBezTo>
                  <a:pt x="53910" y="854270"/>
                  <a:pt x="52327" y="843792"/>
                  <a:pt x="49763" y="833535"/>
                </a:cubicBezTo>
                <a:cubicBezTo>
                  <a:pt x="48173" y="827174"/>
                  <a:pt x="44964" y="821274"/>
                  <a:pt x="43542" y="814873"/>
                </a:cubicBezTo>
                <a:cubicBezTo>
                  <a:pt x="40806" y="802561"/>
                  <a:pt x="40946" y="789631"/>
                  <a:pt x="37322" y="777551"/>
                </a:cubicBezTo>
                <a:cubicBezTo>
                  <a:pt x="34657" y="768669"/>
                  <a:pt x="28325" y="761279"/>
                  <a:pt x="24881" y="752669"/>
                </a:cubicBezTo>
                <a:cubicBezTo>
                  <a:pt x="10097" y="715710"/>
                  <a:pt x="15385" y="722545"/>
                  <a:pt x="6220" y="690465"/>
                </a:cubicBezTo>
                <a:cubicBezTo>
                  <a:pt x="4419" y="684160"/>
                  <a:pt x="2073" y="678024"/>
                  <a:pt x="0" y="671804"/>
                </a:cubicBezTo>
                <a:cubicBezTo>
                  <a:pt x="2073" y="613747"/>
                  <a:pt x="2480" y="555606"/>
                  <a:pt x="6220" y="497633"/>
                </a:cubicBezTo>
                <a:cubicBezTo>
                  <a:pt x="6642" y="491090"/>
                  <a:pt x="10715" y="485297"/>
                  <a:pt x="12440" y="478971"/>
                </a:cubicBezTo>
                <a:cubicBezTo>
                  <a:pt x="14824" y="470228"/>
                  <a:pt x="23940" y="427259"/>
                  <a:pt x="31102" y="410547"/>
                </a:cubicBezTo>
                <a:cubicBezTo>
                  <a:pt x="34755" y="402024"/>
                  <a:pt x="39889" y="394188"/>
                  <a:pt x="43542" y="385665"/>
                </a:cubicBezTo>
                <a:cubicBezTo>
                  <a:pt x="66577" y="331916"/>
                  <a:pt x="26757" y="413839"/>
                  <a:pt x="55983" y="335902"/>
                </a:cubicBezTo>
                <a:cubicBezTo>
                  <a:pt x="58608" y="328902"/>
                  <a:pt x="64277" y="323461"/>
                  <a:pt x="68424" y="317241"/>
                </a:cubicBezTo>
                <a:cubicBezTo>
                  <a:pt x="83169" y="243512"/>
                  <a:pt x="63788" y="319895"/>
                  <a:pt x="87085" y="267477"/>
                </a:cubicBezTo>
                <a:cubicBezTo>
                  <a:pt x="108903" y="218388"/>
                  <a:pt x="84617" y="240095"/>
                  <a:pt x="118187" y="217714"/>
                </a:cubicBezTo>
                <a:cubicBezTo>
                  <a:pt x="120261" y="211494"/>
                  <a:pt x="121476" y="204918"/>
                  <a:pt x="124408" y="199053"/>
                </a:cubicBezTo>
                <a:cubicBezTo>
                  <a:pt x="133068" y="181734"/>
                  <a:pt x="141754" y="175487"/>
                  <a:pt x="155510" y="161730"/>
                </a:cubicBezTo>
                <a:cubicBezTo>
                  <a:pt x="167876" y="112262"/>
                  <a:pt x="152196" y="161308"/>
                  <a:pt x="180391" y="111967"/>
                </a:cubicBezTo>
                <a:cubicBezTo>
                  <a:pt x="183644" y="106274"/>
                  <a:pt x="183680" y="99171"/>
                  <a:pt x="186612" y="93306"/>
                </a:cubicBezTo>
                <a:cubicBezTo>
                  <a:pt x="189955" y="86619"/>
                  <a:pt x="194906" y="80865"/>
                  <a:pt x="199053" y="74645"/>
                </a:cubicBezTo>
                <a:cubicBezTo>
                  <a:pt x="201126" y="68425"/>
                  <a:pt x="202341" y="61849"/>
                  <a:pt x="205273" y="55984"/>
                </a:cubicBezTo>
                <a:cubicBezTo>
                  <a:pt x="208616" y="49297"/>
                  <a:pt x="212928" y="43065"/>
                  <a:pt x="217714" y="37322"/>
                </a:cubicBezTo>
                <a:cubicBezTo>
                  <a:pt x="270864" y="-26459"/>
                  <a:pt x="307894" y="16354"/>
                  <a:pt x="429208" y="12441"/>
                </a:cubicBezTo>
                <a:lnTo>
                  <a:pt x="485191" y="6220"/>
                </a:lnTo>
                <a:cubicBezTo>
                  <a:pt x="501794" y="4267"/>
                  <a:pt x="518238" y="0"/>
                  <a:pt x="534955" y="0"/>
                </a:cubicBezTo>
                <a:cubicBezTo>
                  <a:pt x="599266" y="0"/>
                  <a:pt x="663510" y="4147"/>
                  <a:pt x="727787" y="6220"/>
                </a:cubicBezTo>
                <a:cubicBezTo>
                  <a:pt x="738154" y="12440"/>
                  <a:pt x="748689" y="18390"/>
                  <a:pt x="758889" y="24881"/>
                </a:cubicBezTo>
                <a:cubicBezTo>
                  <a:pt x="771504" y="32908"/>
                  <a:pt x="782027" y="45034"/>
                  <a:pt x="796212" y="49763"/>
                </a:cubicBezTo>
                <a:cubicBezTo>
                  <a:pt x="810174" y="54417"/>
                  <a:pt x="834826" y="62230"/>
                  <a:pt x="845975" y="68424"/>
                </a:cubicBezTo>
                <a:cubicBezTo>
                  <a:pt x="883296" y="89157"/>
                  <a:pt x="860492" y="82941"/>
                  <a:pt x="889518" y="111967"/>
                </a:cubicBezTo>
                <a:cubicBezTo>
                  <a:pt x="894804" y="117253"/>
                  <a:pt x="902096" y="120063"/>
                  <a:pt x="908179" y="124408"/>
                </a:cubicBezTo>
                <a:cubicBezTo>
                  <a:pt x="916615" y="130434"/>
                  <a:pt x="924767" y="136849"/>
                  <a:pt x="933061" y="143069"/>
                </a:cubicBezTo>
                <a:cubicBezTo>
                  <a:pt x="969244" y="203375"/>
                  <a:pt x="932028" y="147047"/>
                  <a:pt x="976604" y="199053"/>
                </a:cubicBezTo>
                <a:cubicBezTo>
                  <a:pt x="989592" y="214206"/>
                  <a:pt x="991401" y="224950"/>
                  <a:pt x="1001485" y="242596"/>
                </a:cubicBezTo>
                <a:cubicBezTo>
                  <a:pt x="1029693" y="291959"/>
                  <a:pt x="995829" y="228457"/>
                  <a:pt x="1032587" y="279918"/>
                </a:cubicBezTo>
                <a:cubicBezTo>
                  <a:pt x="1037977" y="287464"/>
                  <a:pt x="1040113" y="296937"/>
                  <a:pt x="1045028" y="304800"/>
                </a:cubicBezTo>
                <a:cubicBezTo>
                  <a:pt x="1050523" y="313591"/>
                  <a:pt x="1057469" y="321387"/>
                  <a:pt x="1063689" y="329681"/>
                </a:cubicBezTo>
                <a:cubicBezTo>
                  <a:pt x="1075096" y="363901"/>
                  <a:pt x="1063055" y="333236"/>
                  <a:pt x="1082351" y="367004"/>
                </a:cubicBezTo>
                <a:cubicBezTo>
                  <a:pt x="1103181" y="403457"/>
                  <a:pt x="1085579" y="380233"/>
                  <a:pt x="1107232" y="410547"/>
                </a:cubicBezTo>
                <a:cubicBezTo>
                  <a:pt x="1113258" y="418983"/>
                  <a:pt x="1120398" y="426637"/>
                  <a:pt x="1125893" y="435428"/>
                </a:cubicBezTo>
                <a:cubicBezTo>
                  <a:pt x="1130808" y="443291"/>
                  <a:pt x="1133733" y="452259"/>
                  <a:pt x="1138334" y="460310"/>
                </a:cubicBezTo>
                <a:cubicBezTo>
                  <a:pt x="1142043" y="466801"/>
                  <a:pt x="1146628" y="472751"/>
                  <a:pt x="1150775" y="478971"/>
                </a:cubicBezTo>
                <a:cubicBezTo>
                  <a:pt x="1153933" y="491605"/>
                  <a:pt x="1157859" y="510015"/>
                  <a:pt x="1163216" y="522514"/>
                </a:cubicBezTo>
                <a:cubicBezTo>
                  <a:pt x="1166869" y="531037"/>
                  <a:pt x="1172213" y="538786"/>
                  <a:pt x="1175657" y="547396"/>
                </a:cubicBezTo>
                <a:cubicBezTo>
                  <a:pt x="1180527" y="559572"/>
                  <a:pt x="1183951" y="572277"/>
                  <a:pt x="1188098" y="584718"/>
                </a:cubicBezTo>
                <a:cubicBezTo>
                  <a:pt x="1190171" y="590938"/>
                  <a:pt x="1193032" y="596950"/>
                  <a:pt x="1194318" y="603379"/>
                </a:cubicBezTo>
                <a:cubicBezTo>
                  <a:pt x="1196391" y="613746"/>
                  <a:pt x="1197756" y="624281"/>
                  <a:pt x="1200538" y="634481"/>
                </a:cubicBezTo>
                <a:cubicBezTo>
                  <a:pt x="1203988" y="647133"/>
                  <a:pt x="1209798" y="659082"/>
                  <a:pt x="1212979" y="671804"/>
                </a:cubicBezTo>
                <a:cubicBezTo>
                  <a:pt x="1215053" y="680098"/>
                  <a:pt x="1216686" y="688515"/>
                  <a:pt x="1219200" y="696686"/>
                </a:cubicBezTo>
                <a:cubicBezTo>
                  <a:pt x="1224985" y="715487"/>
                  <a:pt x="1233091" y="733586"/>
                  <a:pt x="1237861" y="752669"/>
                </a:cubicBezTo>
                <a:cubicBezTo>
                  <a:pt x="1243450" y="775027"/>
                  <a:pt x="1246355" y="784974"/>
                  <a:pt x="1250302" y="808653"/>
                </a:cubicBezTo>
                <a:cubicBezTo>
                  <a:pt x="1252712" y="823115"/>
                  <a:pt x="1253647" y="837819"/>
                  <a:pt x="1256522" y="852196"/>
                </a:cubicBezTo>
                <a:cubicBezTo>
                  <a:pt x="1257808" y="858625"/>
                  <a:pt x="1261152" y="864496"/>
                  <a:pt x="1262742" y="870857"/>
                </a:cubicBezTo>
                <a:cubicBezTo>
                  <a:pt x="1265306" y="881114"/>
                  <a:pt x="1267225" y="891530"/>
                  <a:pt x="1268963" y="901959"/>
                </a:cubicBezTo>
                <a:cubicBezTo>
                  <a:pt x="1270939" y="913818"/>
                  <a:pt x="1277957" y="969036"/>
                  <a:pt x="1281404" y="982824"/>
                </a:cubicBezTo>
                <a:cubicBezTo>
                  <a:pt x="1284585" y="995546"/>
                  <a:pt x="1290241" y="1007538"/>
                  <a:pt x="1293844" y="1020147"/>
                </a:cubicBezTo>
                <a:cubicBezTo>
                  <a:pt x="1298541" y="1036587"/>
                  <a:pt x="1302138" y="1053322"/>
                  <a:pt x="1306285" y="1069910"/>
                </a:cubicBezTo>
                <a:cubicBezTo>
                  <a:pt x="1322252" y="1133774"/>
                  <a:pt x="1300552" y="1054622"/>
                  <a:pt x="1324946" y="1119673"/>
                </a:cubicBezTo>
                <a:cubicBezTo>
                  <a:pt x="1327948" y="1127678"/>
                  <a:pt x="1328463" y="1136444"/>
                  <a:pt x="1331167" y="1144555"/>
                </a:cubicBezTo>
                <a:cubicBezTo>
                  <a:pt x="1334698" y="1155148"/>
                  <a:pt x="1340077" y="1165064"/>
                  <a:pt x="1343608" y="1175657"/>
                </a:cubicBezTo>
                <a:cubicBezTo>
                  <a:pt x="1353941" y="1206657"/>
                  <a:pt x="1346867" y="1201131"/>
                  <a:pt x="1356049" y="1237861"/>
                </a:cubicBezTo>
                <a:cubicBezTo>
                  <a:pt x="1359230" y="1250583"/>
                  <a:pt x="1363884" y="1262905"/>
                  <a:pt x="1368489" y="1275184"/>
                </a:cubicBezTo>
                <a:cubicBezTo>
                  <a:pt x="1376330" y="1296094"/>
                  <a:pt x="1393371" y="1337388"/>
                  <a:pt x="1393371" y="1337388"/>
                </a:cubicBezTo>
                <a:cubicBezTo>
                  <a:pt x="1395444" y="1351902"/>
                  <a:pt x="1395733" y="1366785"/>
                  <a:pt x="1399591" y="1380930"/>
                </a:cubicBezTo>
                <a:cubicBezTo>
                  <a:pt x="1402031" y="1389876"/>
                  <a:pt x="1408266" y="1397338"/>
                  <a:pt x="1412032" y="1405812"/>
                </a:cubicBezTo>
                <a:cubicBezTo>
                  <a:pt x="1416567" y="1416016"/>
                  <a:pt x="1419938" y="1426710"/>
                  <a:pt x="1424473" y="1436914"/>
                </a:cubicBezTo>
                <a:cubicBezTo>
                  <a:pt x="1428239" y="1445388"/>
                  <a:pt x="1433982" y="1452999"/>
                  <a:pt x="1436914" y="1461796"/>
                </a:cubicBezTo>
                <a:cubicBezTo>
                  <a:pt x="1442321" y="1478017"/>
                  <a:pt x="1444856" y="1495063"/>
                  <a:pt x="1449355" y="1511559"/>
                </a:cubicBezTo>
                <a:cubicBezTo>
                  <a:pt x="1453535" y="1526887"/>
                  <a:pt x="1462626" y="1547847"/>
                  <a:pt x="1468016" y="1561322"/>
                </a:cubicBezTo>
                <a:cubicBezTo>
                  <a:pt x="1470089" y="1571689"/>
                  <a:pt x="1471672" y="1582167"/>
                  <a:pt x="1474236" y="1592424"/>
                </a:cubicBezTo>
                <a:cubicBezTo>
                  <a:pt x="1478603" y="1609891"/>
                  <a:pt x="1487192" y="1625071"/>
                  <a:pt x="1492898" y="1642188"/>
                </a:cubicBezTo>
                <a:cubicBezTo>
                  <a:pt x="1508599" y="1689291"/>
                  <a:pt x="1490363" y="1646794"/>
                  <a:pt x="1505338" y="1685730"/>
                </a:cubicBezTo>
                <a:cubicBezTo>
                  <a:pt x="1513355" y="1706574"/>
                  <a:pt x="1523158" y="1726749"/>
                  <a:pt x="1530220" y="1747935"/>
                </a:cubicBezTo>
                <a:lnTo>
                  <a:pt x="1542661" y="1785257"/>
                </a:lnTo>
                <a:cubicBezTo>
                  <a:pt x="1544734" y="1799771"/>
                  <a:pt x="1545023" y="1814655"/>
                  <a:pt x="1548881" y="1828800"/>
                </a:cubicBezTo>
                <a:cubicBezTo>
                  <a:pt x="1551321" y="1837746"/>
                  <a:pt x="1557669" y="1845158"/>
                  <a:pt x="1561322" y="1853681"/>
                </a:cubicBezTo>
                <a:cubicBezTo>
                  <a:pt x="1577154" y="1890623"/>
                  <a:pt x="1553593" y="1853746"/>
                  <a:pt x="1586204" y="1897224"/>
                </a:cubicBezTo>
                <a:cubicBezTo>
                  <a:pt x="1588277" y="1903445"/>
                  <a:pt x="1590623" y="1909581"/>
                  <a:pt x="1592424" y="1915886"/>
                </a:cubicBezTo>
                <a:cubicBezTo>
                  <a:pt x="1594772" y="1924106"/>
                  <a:pt x="1595276" y="1932909"/>
                  <a:pt x="1598644" y="1940767"/>
                </a:cubicBezTo>
                <a:cubicBezTo>
                  <a:pt x="1601589" y="1947638"/>
                  <a:pt x="1606938" y="1953208"/>
                  <a:pt x="1611085" y="1959428"/>
                </a:cubicBezTo>
                <a:cubicBezTo>
                  <a:pt x="1613159" y="1967722"/>
                  <a:pt x="1613938" y="1976452"/>
                  <a:pt x="1617306" y="1984310"/>
                </a:cubicBezTo>
                <a:cubicBezTo>
                  <a:pt x="1620251" y="1991181"/>
                  <a:pt x="1626037" y="1996480"/>
                  <a:pt x="1629746" y="2002971"/>
                </a:cubicBezTo>
                <a:cubicBezTo>
                  <a:pt x="1634347" y="2011022"/>
                  <a:pt x="1638931" y="2019170"/>
                  <a:pt x="1642187" y="2027853"/>
                </a:cubicBezTo>
                <a:cubicBezTo>
                  <a:pt x="1645189" y="2035858"/>
                  <a:pt x="1645951" y="2044546"/>
                  <a:pt x="1648408" y="2052735"/>
                </a:cubicBezTo>
                <a:cubicBezTo>
                  <a:pt x="1654060" y="2071576"/>
                  <a:pt x="1660849" y="2090057"/>
                  <a:pt x="1667069" y="2108718"/>
                </a:cubicBezTo>
                <a:lnTo>
                  <a:pt x="1673289" y="2127379"/>
                </a:lnTo>
                <a:cubicBezTo>
                  <a:pt x="1671216" y="2154334"/>
                  <a:pt x="1678502" y="2183746"/>
                  <a:pt x="1667069" y="2208245"/>
                </a:cubicBezTo>
                <a:cubicBezTo>
                  <a:pt x="1661523" y="2220129"/>
                  <a:pt x="1642795" y="2219381"/>
                  <a:pt x="1629746" y="2220686"/>
                </a:cubicBezTo>
                <a:lnTo>
                  <a:pt x="1567542" y="2226906"/>
                </a:lnTo>
                <a:cubicBezTo>
                  <a:pt x="1513632" y="2222759"/>
                  <a:pt x="1458594" y="2226194"/>
                  <a:pt x="1405812" y="2214465"/>
                </a:cubicBezTo>
                <a:cubicBezTo>
                  <a:pt x="1382207" y="2209220"/>
                  <a:pt x="1366059" y="2186124"/>
                  <a:pt x="1343608" y="2177143"/>
                </a:cubicBezTo>
                <a:cubicBezTo>
                  <a:pt x="1333241" y="2172996"/>
                  <a:pt x="1322710" y="2169237"/>
                  <a:pt x="1312506" y="2164702"/>
                </a:cubicBezTo>
                <a:cubicBezTo>
                  <a:pt x="1304032" y="2160936"/>
                  <a:pt x="1296307" y="2155517"/>
                  <a:pt x="1287624" y="2152261"/>
                </a:cubicBezTo>
                <a:cubicBezTo>
                  <a:pt x="1276135" y="2147953"/>
                  <a:pt x="1241877" y="2142183"/>
                  <a:pt x="1231640" y="2139820"/>
                </a:cubicBezTo>
                <a:cubicBezTo>
                  <a:pt x="1186039" y="2129296"/>
                  <a:pt x="1194062" y="2131441"/>
                  <a:pt x="1163216" y="2121159"/>
                </a:cubicBezTo>
                <a:cubicBezTo>
                  <a:pt x="1132114" y="2123232"/>
                  <a:pt x="1100768" y="2122971"/>
                  <a:pt x="1069910" y="2127379"/>
                </a:cubicBezTo>
                <a:cubicBezTo>
                  <a:pt x="1056928" y="2129234"/>
                  <a:pt x="1045446" y="2137248"/>
                  <a:pt x="1032587" y="2139820"/>
                </a:cubicBezTo>
                <a:lnTo>
                  <a:pt x="970383" y="2152261"/>
                </a:lnTo>
                <a:cubicBezTo>
                  <a:pt x="956627" y="2166017"/>
                  <a:pt x="950381" y="2174703"/>
                  <a:pt x="933061" y="2183363"/>
                </a:cubicBezTo>
                <a:cubicBezTo>
                  <a:pt x="918182" y="2190803"/>
                  <a:pt x="899451" y="2196640"/>
                  <a:pt x="883298" y="2202024"/>
                </a:cubicBezTo>
                <a:cubicBezTo>
                  <a:pt x="841339" y="2243983"/>
                  <a:pt x="862666" y="2233783"/>
                  <a:pt x="827314" y="2245567"/>
                </a:cubicBezTo>
                <a:cubicBezTo>
                  <a:pt x="821094" y="2249714"/>
                  <a:pt x="813576" y="2252382"/>
                  <a:pt x="808653" y="2258008"/>
                </a:cubicBezTo>
                <a:cubicBezTo>
                  <a:pt x="798807" y="2269260"/>
                  <a:pt x="796212" y="2287036"/>
                  <a:pt x="783771" y="2295330"/>
                </a:cubicBezTo>
                <a:lnTo>
                  <a:pt x="765110" y="2307771"/>
                </a:lnTo>
                <a:cubicBezTo>
                  <a:pt x="756816" y="2320212"/>
                  <a:pt x="744956" y="2330909"/>
                  <a:pt x="740228" y="2345094"/>
                </a:cubicBezTo>
                <a:cubicBezTo>
                  <a:pt x="738155" y="2351314"/>
                  <a:pt x="737645" y="2358299"/>
                  <a:pt x="734008" y="2363755"/>
                </a:cubicBezTo>
                <a:cubicBezTo>
                  <a:pt x="709481" y="2400544"/>
                  <a:pt x="715346" y="2362056"/>
                  <a:pt x="715346" y="2407298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8F53128F-2D93-412E-8A09-99AF840D5573}"/>
              </a:ext>
            </a:extLst>
          </p:cNvPr>
          <p:cNvSpPr/>
          <p:nvPr/>
        </p:nvSpPr>
        <p:spPr>
          <a:xfrm>
            <a:off x="1318727" y="3051563"/>
            <a:ext cx="3340359" cy="2913808"/>
          </a:xfrm>
          <a:custGeom>
            <a:avLst/>
            <a:gdLst>
              <a:gd name="connsiteX0" fmla="*/ 3159968 w 3159968"/>
              <a:gd name="connsiteY0" fmla="*/ 1872342 h 2352180"/>
              <a:gd name="connsiteX1" fmla="*/ 3079102 w 3159968"/>
              <a:gd name="connsiteY1" fmla="*/ 1866122 h 2352180"/>
              <a:gd name="connsiteX2" fmla="*/ 3060441 w 3159968"/>
              <a:gd name="connsiteY2" fmla="*/ 1859902 h 2352180"/>
              <a:gd name="connsiteX3" fmla="*/ 3029339 w 3159968"/>
              <a:gd name="connsiteY3" fmla="*/ 1853681 h 2352180"/>
              <a:gd name="connsiteX4" fmla="*/ 3004458 w 3159968"/>
              <a:gd name="connsiteY4" fmla="*/ 1847461 h 2352180"/>
              <a:gd name="connsiteX5" fmla="*/ 2979576 w 3159968"/>
              <a:gd name="connsiteY5" fmla="*/ 1835020 h 2352180"/>
              <a:gd name="connsiteX6" fmla="*/ 2948474 w 3159968"/>
              <a:gd name="connsiteY6" fmla="*/ 1828800 h 2352180"/>
              <a:gd name="connsiteX7" fmla="*/ 2880049 w 3159968"/>
              <a:gd name="connsiteY7" fmla="*/ 1816359 h 2352180"/>
              <a:gd name="connsiteX8" fmla="*/ 2842727 w 3159968"/>
              <a:gd name="connsiteY8" fmla="*/ 1803918 h 2352180"/>
              <a:gd name="connsiteX9" fmla="*/ 2824066 w 3159968"/>
              <a:gd name="connsiteY9" fmla="*/ 1797697 h 2352180"/>
              <a:gd name="connsiteX10" fmla="*/ 2761862 w 3159968"/>
              <a:gd name="connsiteY10" fmla="*/ 1779036 h 2352180"/>
              <a:gd name="connsiteX11" fmla="*/ 2736980 w 3159968"/>
              <a:gd name="connsiteY11" fmla="*/ 1766595 h 2352180"/>
              <a:gd name="connsiteX12" fmla="*/ 2718319 w 3159968"/>
              <a:gd name="connsiteY12" fmla="*/ 1747934 h 2352180"/>
              <a:gd name="connsiteX13" fmla="*/ 2693437 w 3159968"/>
              <a:gd name="connsiteY13" fmla="*/ 1729273 h 2352180"/>
              <a:gd name="connsiteX14" fmla="*/ 2662335 w 3159968"/>
              <a:gd name="connsiteY14" fmla="*/ 1685730 h 2352180"/>
              <a:gd name="connsiteX15" fmla="*/ 2649894 w 3159968"/>
              <a:gd name="connsiteY15" fmla="*/ 1660849 h 2352180"/>
              <a:gd name="connsiteX16" fmla="*/ 2637453 w 3159968"/>
              <a:gd name="connsiteY16" fmla="*/ 1642187 h 2352180"/>
              <a:gd name="connsiteX17" fmla="*/ 2618792 w 3159968"/>
              <a:gd name="connsiteY17" fmla="*/ 1604865 h 2352180"/>
              <a:gd name="connsiteX18" fmla="*/ 2606351 w 3159968"/>
              <a:gd name="connsiteY18" fmla="*/ 1567542 h 2352180"/>
              <a:gd name="connsiteX19" fmla="*/ 2581470 w 3159968"/>
              <a:gd name="connsiteY19" fmla="*/ 1505338 h 2352180"/>
              <a:gd name="connsiteX20" fmla="*/ 2569029 w 3159968"/>
              <a:gd name="connsiteY20" fmla="*/ 1461795 h 2352180"/>
              <a:gd name="connsiteX21" fmla="*/ 2556588 w 3159968"/>
              <a:gd name="connsiteY21" fmla="*/ 1430693 h 2352180"/>
              <a:gd name="connsiteX22" fmla="*/ 2544147 w 3159968"/>
              <a:gd name="connsiteY22" fmla="*/ 1387151 h 2352180"/>
              <a:gd name="connsiteX23" fmla="*/ 2537927 w 3159968"/>
              <a:gd name="connsiteY23" fmla="*/ 1362269 h 2352180"/>
              <a:gd name="connsiteX24" fmla="*/ 2525486 w 3159968"/>
              <a:gd name="connsiteY24" fmla="*/ 1343608 h 2352180"/>
              <a:gd name="connsiteX25" fmla="*/ 2506825 w 3159968"/>
              <a:gd name="connsiteY25" fmla="*/ 1300065 h 2352180"/>
              <a:gd name="connsiteX26" fmla="*/ 2475723 w 3159968"/>
              <a:gd name="connsiteY26" fmla="*/ 1262742 h 2352180"/>
              <a:gd name="connsiteX27" fmla="*/ 2463282 w 3159968"/>
              <a:gd name="connsiteY27" fmla="*/ 1244081 h 2352180"/>
              <a:gd name="connsiteX28" fmla="*/ 2444621 w 3159968"/>
              <a:gd name="connsiteY28" fmla="*/ 1219200 h 2352180"/>
              <a:gd name="connsiteX29" fmla="*/ 2432180 w 3159968"/>
              <a:gd name="connsiteY29" fmla="*/ 1200538 h 2352180"/>
              <a:gd name="connsiteX30" fmla="*/ 2413519 w 3159968"/>
              <a:gd name="connsiteY30" fmla="*/ 1175657 h 2352180"/>
              <a:gd name="connsiteX31" fmla="*/ 2401078 w 3159968"/>
              <a:gd name="connsiteY31" fmla="*/ 1150775 h 2352180"/>
              <a:gd name="connsiteX32" fmla="*/ 2382417 w 3159968"/>
              <a:gd name="connsiteY32" fmla="*/ 1132114 h 2352180"/>
              <a:gd name="connsiteX33" fmla="*/ 2357535 w 3159968"/>
              <a:gd name="connsiteY33" fmla="*/ 1088571 h 2352180"/>
              <a:gd name="connsiteX34" fmla="*/ 2338874 w 3159968"/>
              <a:gd name="connsiteY34" fmla="*/ 1069910 h 2352180"/>
              <a:gd name="connsiteX35" fmla="*/ 2282890 w 3159968"/>
              <a:gd name="connsiteY35" fmla="*/ 1001485 h 2352180"/>
              <a:gd name="connsiteX36" fmla="*/ 2233127 w 3159968"/>
              <a:gd name="connsiteY36" fmla="*/ 982824 h 2352180"/>
              <a:gd name="connsiteX37" fmla="*/ 2214466 w 3159968"/>
              <a:gd name="connsiteY37" fmla="*/ 970383 h 2352180"/>
              <a:gd name="connsiteX38" fmla="*/ 2170923 w 3159968"/>
              <a:gd name="connsiteY38" fmla="*/ 951722 h 2352180"/>
              <a:gd name="connsiteX39" fmla="*/ 2121160 w 3159968"/>
              <a:gd name="connsiteY39" fmla="*/ 933061 h 2352180"/>
              <a:gd name="connsiteX40" fmla="*/ 2102498 w 3159968"/>
              <a:gd name="connsiteY40" fmla="*/ 920620 h 2352180"/>
              <a:gd name="connsiteX41" fmla="*/ 2083837 w 3159968"/>
              <a:gd name="connsiteY41" fmla="*/ 914400 h 2352180"/>
              <a:gd name="connsiteX42" fmla="*/ 2052735 w 3159968"/>
              <a:gd name="connsiteY42" fmla="*/ 901959 h 2352180"/>
              <a:gd name="connsiteX43" fmla="*/ 2002972 w 3159968"/>
              <a:gd name="connsiteY43" fmla="*/ 883297 h 2352180"/>
              <a:gd name="connsiteX44" fmla="*/ 1984311 w 3159968"/>
              <a:gd name="connsiteY44" fmla="*/ 870857 h 2352180"/>
              <a:gd name="connsiteX45" fmla="*/ 1965649 w 3159968"/>
              <a:gd name="connsiteY45" fmla="*/ 864636 h 2352180"/>
              <a:gd name="connsiteX46" fmla="*/ 1934547 w 3159968"/>
              <a:gd name="connsiteY46" fmla="*/ 839755 h 2352180"/>
              <a:gd name="connsiteX47" fmla="*/ 1909666 w 3159968"/>
              <a:gd name="connsiteY47" fmla="*/ 827314 h 2352180"/>
              <a:gd name="connsiteX48" fmla="*/ 1891004 w 3159968"/>
              <a:gd name="connsiteY48" fmla="*/ 814873 h 2352180"/>
              <a:gd name="connsiteX49" fmla="*/ 1822580 w 3159968"/>
              <a:gd name="connsiteY49" fmla="*/ 777551 h 2352180"/>
              <a:gd name="connsiteX50" fmla="*/ 1803919 w 3159968"/>
              <a:gd name="connsiteY50" fmla="*/ 758889 h 2352180"/>
              <a:gd name="connsiteX51" fmla="*/ 1791478 w 3159968"/>
              <a:gd name="connsiteY51" fmla="*/ 740228 h 2352180"/>
              <a:gd name="connsiteX52" fmla="*/ 1760376 w 3159968"/>
              <a:gd name="connsiteY52" fmla="*/ 721567 h 2352180"/>
              <a:gd name="connsiteX53" fmla="*/ 1735494 w 3159968"/>
              <a:gd name="connsiteY53" fmla="*/ 702906 h 2352180"/>
              <a:gd name="connsiteX54" fmla="*/ 1704392 w 3159968"/>
              <a:gd name="connsiteY54" fmla="*/ 684244 h 2352180"/>
              <a:gd name="connsiteX55" fmla="*/ 1673290 w 3159968"/>
              <a:gd name="connsiteY55" fmla="*/ 653142 h 2352180"/>
              <a:gd name="connsiteX56" fmla="*/ 1635968 w 3159968"/>
              <a:gd name="connsiteY56" fmla="*/ 634481 h 2352180"/>
              <a:gd name="connsiteX57" fmla="*/ 1598645 w 3159968"/>
              <a:gd name="connsiteY57" fmla="*/ 615820 h 2352180"/>
              <a:gd name="connsiteX58" fmla="*/ 1561323 w 3159968"/>
              <a:gd name="connsiteY58" fmla="*/ 590938 h 2352180"/>
              <a:gd name="connsiteX59" fmla="*/ 1486678 w 3159968"/>
              <a:gd name="connsiteY59" fmla="*/ 553616 h 2352180"/>
              <a:gd name="connsiteX60" fmla="*/ 1461796 w 3159968"/>
              <a:gd name="connsiteY60" fmla="*/ 541175 h 2352180"/>
              <a:gd name="connsiteX61" fmla="*/ 1436915 w 3159968"/>
              <a:gd name="connsiteY61" fmla="*/ 528734 h 2352180"/>
              <a:gd name="connsiteX62" fmla="*/ 1405813 w 3159968"/>
              <a:gd name="connsiteY62" fmla="*/ 516293 h 2352180"/>
              <a:gd name="connsiteX63" fmla="*/ 1331168 w 3159968"/>
              <a:gd name="connsiteY63" fmla="*/ 478971 h 2352180"/>
              <a:gd name="connsiteX64" fmla="*/ 1306286 w 3159968"/>
              <a:gd name="connsiteY64" fmla="*/ 466530 h 2352180"/>
              <a:gd name="connsiteX65" fmla="*/ 1287625 w 3159968"/>
              <a:gd name="connsiteY65" fmla="*/ 460310 h 2352180"/>
              <a:gd name="connsiteX66" fmla="*/ 1262743 w 3159968"/>
              <a:gd name="connsiteY66" fmla="*/ 447869 h 2352180"/>
              <a:gd name="connsiteX67" fmla="*/ 1237862 w 3159968"/>
              <a:gd name="connsiteY67" fmla="*/ 441649 h 2352180"/>
              <a:gd name="connsiteX68" fmla="*/ 1188098 w 3159968"/>
              <a:gd name="connsiteY68" fmla="*/ 422987 h 2352180"/>
              <a:gd name="connsiteX69" fmla="*/ 1138335 w 3159968"/>
              <a:gd name="connsiteY69" fmla="*/ 410546 h 2352180"/>
              <a:gd name="connsiteX70" fmla="*/ 1069911 w 3159968"/>
              <a:gd name="connsiteY70" fmla="*/ 391885 h 2352180"/>
              <a:gd name="connsiteX71" fmla="*/ 995266 w 3159968"/>
              <a:gd name="connsiteY71" fmla="*/ 367004 h 2352180"/>
              <a:gd name="connsiteX72" fmla="*/ 995266 w 3159968"/>
              <a:gd name="connsiteY72" fmla="*/ 367004 h 2352180"/>
              <a:gd name="connsiteX73" fmla="*/ 964164 w 3159968"/>
              <a:gd name="connsiteY73" fmla="*/ 354563 h 2352180"/>
              <a:gd name="connsiteX74" fmla="*/ 945502 w 3159968"/>
              <a:gd name="connsiteY74" fmla="*/ 342122 h 2352180"/>
              <a:gd name="connsiteX75" fmla="*/ 914400 w 3159968"/>
              <a:gd name="connsiteY75" fmla="*/ 335902 h 2352180"/>
              <a:gd name="connsiteX76" fmla="*/ 827315 w 3159968"/>
              <a:gd name="connsiteY76" fmla="*/ 323461 h 2352180"/>
              <a:gd name="connsiteX77" fmla="*/ 765111 w 3159968"/>
              <a:gd name="connsiteY77" fmla="*/ 298579 h 2352180"/>
              <a:gd name="connsiteX78" fmla="*/ 721568 w 3159968"/>
              <a:gd name="connsiteY78" fmla="*/ 286138 h 2352180"/>
              <a:gd name="connsiteX79" fmla="*/ 702906 w 3159968"/>
              <a:gd name="connsiteY79" fmla="*/ 279918 h 2352180"/>
              <a:gd name="connsiteX80" fmla="*/ 684245 w 3159968"/>
              <a:gd name="connsiteY80" fmla="*/ 267477 h 2352180"/>
              <a:gd name="connsiteX81" fmla="*/ 665584 w 3159968"/>
              <a:gd name="connsiteY81" fmla="*/ 261257 h 2352180"/>
              <a:gd name="connsiteX82" fmla="*/ 640702 w 3159968"/>
              <a:gd name="connsiteY82" fmla="*/ 223934 h 2352180"/>
              <a:gd name="connsiteX83" fmla="*/ 622041 w 3159968"/>
              <a:gd name="connsiteY83" fmla="*/ 205273 h 2352180"/>
              <a:gd name="connsiteX84" fmla="*/ 597160 w 3159968"/>
              <a:gd name="connsiteY84" fmla="*/ 167951 h 2352180"/>
              <a:gd name="connsiteX85" fmla="*/ 578498 w 3159968"/>
              <a:gd name="connsiteY85" fmla="*/ 149289 h 2352180"/>
              <a:gd name="connsiteX86" fmla="*/ 566058 w 3159968"/>
              <a:gd name="connsiteY86" fmla="*/ 130628 h 2352180"/>
              <a:gd name="connsiteX87" fmla="*/ 541176 w 3159968"/>
              <a:gd name="connsiteY87" fmla="*/ 80865 h 2352180"/>
              <a:gd name="connsiteX88" fmla="*/ 485192 w 3159968"/>
              <a:gd name="connsiteY88" fmla="*/ 55983 h 2352180"/>
              <a:gd name="connsiteX89" fmla="*/ 416768 w 3159968"/>
              <a:gd name="connsiteY89" fmla="*/ 37322 h 2352180"/>
              <a:gd name="connsiteX90" fmla="*/ 354564 w 3159968"/>
              <a:gd name="connsiteY90" fmla="*/ 24881 h 2352180"/>
              <a:gd name="connsiteX91" fmla="*/ 329682 w 3159968"/>
              <a:gd name="connsiteY91" fmla="*/ 18661 h 2352180"/>
              <a:gd name="connsiteX92" fmla="*/ 286139 w 3159968"/>
              <a:gd name="connsiteY92" fmla="*/ 6220 h 2352180"/>
              <a:gd name="connsiteX93" fmla="*/ 242596 w 3159968"/>
              <a:gd name="connsiteY93" fmla="*/ 0 h 2352180"/>
              <a:gd name="connsiteX94" fmla="*/ 68425 w 3159968"/>
              <a:gd name="connsiteY94" fmla="*/ 12440 h 2352180"/>
              <a:gd name="connsiteX95" fmla="*/ 43543 w 3159968"/>
              <a:gd name="connsiteY95" fmla="*/ 49763 h 2352180"/>
              <a:gd name="connsiteX96" fmla="*/ 31102 w 3159968"/>
              <a:gd name="connsiteY96" fmla="*/ 74644 h 2352180"/>
              <a:gd name="connsiteX97" fmla="*/ 6221 w 3159968"/>
              <a:gd name="connsiteY97" fmla="*/ 149289 h 2352180"/>
              <a:gd name="connsiteX98" fmla="*/ 0 w 3159968"/>
              <a:gd name="connsiteY98" fmla="*/ 186612 h 2352180"/>
              <a:gd name="connsiteX99" fmla="*/ 6221 w 3159968"/>
              <a:gd name="connsiteY99" fmla="*/ 534955 h 2352180"/>
              <a:gd name="connsiteX100" fmla="*/ 12441 w 3159968"/>
              <a:gd name="connsiteY100" fmla="*/ 578497 h 2352180"/>
              <a:gd name="connsiteX101" fmla="*/ 24882 w 3159968"/>
              <a:gd name="connsiteY101" fmla="*/ 628261 h 2352180"/>
              <a:gd name="connsiteX102" fmla="*/ 74645 w 3159968"/>
              <a:gd name="connsiteY102" fmla="*/ 734008 h 2352180"/>
              <a:gd name="connsiteX103" fmla="*/ 143070 w 3159968"/>
              <a:gd name="connsiteY103" fmla="*/ 852195 h 2352180"/>
              <a:gd name="connsiteX104" fmla="*/ 174172 w 3159968"/>
              <a:gd name="connsiteY104" fmla="*/ 889518 h 2352180"/>
              <a:gd name="connsiteX105" fmla="*/ 205274 w 3159968"/>
              <a:gd name="connsiteY105" fmla="*/ 945502 h 2352180"/>
              <a:gd name="connsiteX106" fmla="*/ 286139 w 3159968"/>
              <a:gd name="connsiteY106" fmla="*/ 1038808 h 2352180"/>
              <a:gd name="connsiteX107" fmla="*/ 342123 w 3159968"/>
              <a:gd name="connsiteY107" fmla="*/ 1113453 h 2352180"/>
              <a:gd name="connsiteX108" fmla="*/ 367004 w 3159968"/>
              <a:gd name="connsiteY108" fmla="*/ 1150775 h 2352180"/>
              <a:gd name="connsiteX109" fmla="*/ 391886 w 3159968"/>
              <a:gd name="connsiteY109" fmla="*/ 1175657 h 2352180"/>
              <a:gd name="connsiteX110" fmla="*/ 429209 w 3159968"/>
              <a:gd name="connsiteY110" fmla="*/ 1219200 h 2352180"/>
              <a:gd name="connsiteX111" fmla="*/ 466531 w 3159968"/>
              <a:gd name="connsiteY111" fmla="*/ 1244081 h 2352180"/>
              <a:gd name="connsiteX112" fmla="*/ 572278 w 3159968"/>
              <a:gd name="connsiteY112" fmla="*/ 1343608 h 2352180"/>
              <a:gd name="connsiteX113" fmla="*/ 609600 w 3159968"/>
              <a:gd name="connsiteY113" fmla="*/ 1362269 h 2352180"/>
              <a:gd name="connsiteX114" fmla="*/ 671804 w 3159968"/>
              <a:gd name="connsiteY114" fmla="*/ 1405812 h 2352180"/>
              <a:gd name="connsiteX115" fmla="*/ 696686 w 3159968"/>
              <a:gd name="connsiteY115" fmla="*/ 1418253 h 2352180"/>
              <a:gd name="connsiteX116" fmla="*/ 758890 w 3159968"/>
              <a:gd name="connsiteY116" fmla="*/ 1455575 h 2352180"/>
              <a:gd name="connsiteX117" fmla="*/ 839755 w 3159968"/>
              <a:gd name="connsiteY117" fmla="*/ 1486677 h 2352180"/>
              <a:gd name="connsiteX118" fmla="*/ 901960 w 3159968"/>
              <a:gd name="connsiteY118" fmla="*/ 1511559 h 2352180"/>
              <a:gd name="connsiteX119" fmla="*/ 939282 w 3159968"/>
              <a:gd name="connsiteY119" fmla="*/ 1536440 h 2352180"/>
              <a:gd name="connsiteX120" fmla="*/ 957943 w 3159968"/>
              <a:gd name="connsiteY120" fmla="*/ 1548881 h 2352180"/>
              <a:gd name="connsiteX121" fmla="*/ 976604 w 3159968"/>
              <a:gd name="connsiteY121" fmla="*/ 1573763 h 2352180"/>
              <a:gd name="connsiteX122" fmla="*/ 1013927 w 3159968"/>
              <a:gd name="connsiteY122" fmla="*/ 1598644 h 2352180"/>
              <a:gd name="connsiteX123" fmla="*/ 1038809 w 3159968"/>
              <a:gd name="connsiteY123" fmla="*/ 1617306 h 2352180"/>
              <a:gd name="connsiteX124" fmla="*/ 1076131 w 3159968"/>
              <a:gd name="connsiteY124" fmla="*/ 1635967 h 2352180"/>
              <a:gd name="connsiteX125" fmla="*/ 1156996 w 3159968"/>
              <a:gd name="connsiteY125" fmla="*/ 1691951 h 2352180"/>
              <a:gd name="connsiteX126" fmla="*/ 1188098 w 3159968"/>
              <a:gd name="connsiteY126" fmla="*/ 1710612 h 2352180"/>
              <a:gd name="connsiteX127" fmla="*/ 1237862 w 3159968"/>
              <a:gd name="connsiteY127" fmla="*/ 1747934 h 2352180"/>
              <a:gd name="connsiteX128" fmla="*/ 1250302 w 3159968"/>
              <a:gd name="connsiteY128" fmla="*/ 1766595 h 2352180"/>
              <a:gd name="connsiteX129" fmla="*/ 1293845 w 3159968"/>
              <a:gd name="connsiteY129" fmla="*/ 1822579 h 2352180"/>
              <a:gd name="connsiteX130" fmla="*/ 1300066 w 3159968"/>
              <a:gd name="connsiteY130" fmla="*/ 1841240 h 2352180"/>
              <a:gd name="connsiteX131" fmla="*/ 1318727 w 3159968"/>
              <a:gd name="connsiteY131" fmla="*/ 1853681 h 2352180"/>
              <a:gd name="connsiteX132" fmla="*/ 1368490 w 3159968"/>
              <a:gd name="connsiteY132" fmla="*/ 1903444 h 2352180"/>
              <a:gd name="connsiteX133" fmla="*/ 1418253 w 3159968"/>
              <a:gd name="connsiteY133" fmla="*/ 1940767 h 2352180"/>
              <a:gd name="connsiteX134" fmla="*/ 1436915 w 3159968"/>
              <a:gd name="connsiteY134" fmla="*/ 1953208 h 2352180"/>
              <a:gd name="connsiteX135" fmla="*/ 1461796 w 3159968"/>
              <a:gd name="connsiteY135" fmla="*/ 1971869 h 2352180"/>
              <a:gd name="connsiteX136" fmla="*/ 1480458 w 3159968"/>
              <a:gd name="connsiteY136" fmla="*/ 1984310 h 2352180"/>
              <a:gd name="connsiteX137" fmla="*/ 1536441 w 3159968"/>
              <a:gd name="connsiteY137" fmla="*/ 2027853 h 2352180"/>
              <a:gd name="connsiteX138" fmla="*/ 1579984 w 3159968"/>
              <a:gd name="connsiteY138" fmla="*/ 2052734 h 2352180"/>
              <a:gd name="connsiteX139" fmla="*/ 1617306 w 3159968"/>
              <a:gd name="connsiteY139" fmla="*/ 2083836 h 2352180"/>
              <a:gd name="connsiteX140" fmla="*/ 1642188 w 3159968"/>
              <a:gd name="connsiteY140" fmla="*/ 2090057 h 2352180"/>
              <a:gd name="connsiteX141" fmla="*/ 1679511 w 3159968"/>
              <a:gd name="connsiteY141" fmla="*/ 2102497 h 2352180"/>
              <a:gd name="connsiteX142" fmla="*/ 1698172 w 3159968"/>
              <a:gd name="connsiteY142" fmla="*/ 2108718 h 2352180"/>
              <a:gd name="connsiteX143" fmla="*/ 1729274 w 3159968"/>
              <a:gd name="connsiteY143" fmla="*/ 2114938 h 2352180"/>
              <a:gd name="connsiteX144" fmla="*/ 1747935 w 3159968"/>
              <a:gd name="connsiteY144" fmla="*/ 2127379 h 2352180"/>
              <a:gd name="connsiteX145" fmla="*/ 1810139 w 3159968"/>
              <a:gd name="connsiteY145" fmla="*/ 2139820 h 2352180"/>
              <a:gd name="connsiteX146" fmla="*/ 1841241 w 3159968"/>
              <a:gd name="connsiteY146" fmla="*/ 2152261 h 2352180"/>
              <a:gd name="connsiteX147" fmla="*/ 1878564 w 3159968"/>
              <a:gd name="connsiteY147" fmla="*/ 2164702 h 2352180"/>
              <a:gd name="connsiteX148" fmla="*/ 1922106 w 3159968"/>
              <a:gd name="connsiteY148" fmla="*/ 2183363 h 2352180"/>
              <a:gd name="connsiteX149" fmla="*/ 1959429 w 3159968"/>
              <a:gd name="connsiteY149" fmla="*/ 2189583 h 2352180"/>
              <a:gd name="connsiteX150" fmla="*/ 1996751 w 3159968"/>
              <a:gd name="connsiteY150" fmla="*/ 2202024 h 2352180"/>
              <a:gd name="connsiteX151" fmla="*/ 2040294 w 3159968"/>
              <a:gd name="connsiteY151" fmla="*/ 2214465 h 2352180"/>
              <a:gd name="connsiteX152" fmla="*/ 2065176 w 3159968"/>
              <a:gd name="connsiteY152" fmla="*/ 2226906 h 2352180"/>
              <a:gd name="connsiteX153" fmla="*/ 2090058 w 3159968"/>
              <a:gd name="connsiteY153" fmla="*/ 2233126 h 2352180"/>
              <a:gd name="connsiteX154" fmla="*/ 2170923 w 3159968"/>
              <a:gd name="connsiteY154" fmla="*/ 2251787 h 2352180"/>
              <a:gd name="connsiteX155" fmla="*/ 2189584 w 3159968"/>
              <a:gd name="connsiteY155" fmla="*/ 2258008 h 2352180"/>
              <a:gd name="connsiteX156" fmla="*/ 2245568 w 3159968"/>
              <a:gd name="connsiteY156" fmla="*/ 2282889 h 2352180"/>
              <a:gd name="connsiteX157" fmla="*/ 2295331 w 3159968"/>
              <a:gd name="connsiteY157" fmla="*/ 2289110 h 2352180"/>
              <a:gd name="connsiteX158" fmla="*/ 2320213 w 3159968"/>
              <a:gd name="connsiteY158" fmla="*/ 2301551 h 2352180"/>
              <a:gd name="connsiteX159" fmla="*/ 2382417 w 3159968"/>
              <a:gd name="connsiteY159" fmla="*/ 2320212 h 2352180"/>
              <a:gd name="connsiteX160" fmla="*/ 2401078 w 3159968"/>
              <a:gd name="connsiteY160" fmla="*/ 2326432 h 2352180"/>
              <a:gd name="connsiteX161" fmla="*/ 2444621 w 3159968"/>
              <a:gd name="connsiteY161" fmla="*/ 2332653 h 2352180"/>
              <a:gd name="connsiteX162" fmla="*/ 2668555 w 3159968"/>
              <a:gd name="connsiteY162" fmla="*/ 2332653 h 2352180"/>
              <a:gd name="connsiteX163" fmla="*/ 2718319 w 3159968"/>
              <a:gd name="connsiteY163" fmla="*/ 2295330 h 2352180"/>
              <a:gd name="connsiteX164" fmla="*/ 2780523 w 3159968"/>
              <a:gd name="connsiteY164" fmla="*/ 2270449 h 2352180"/>
              <a:gd name="connsiteX165" fmla="*/ 2817845 w 3159968"/>
              <a:gd name="connsiteY165" fmla="*/ 2239346 h 2352180"/>
              <a:gd name="connsiteX166" fmla="*/ 2848947 w 3159968"/>
              <a:gd name="connsiteY166" fmla="*/ 2226906 h 2352180"/>
              <a:gd name="connsiteX167" fmla="*/ 2880049 w 3159968"/>
              <a:gd name="connsiteY167" fmla="*/ 2183363 h 2352180"/>
              <a:gd name="connsiteX168" fmla="*/ 2904931 w 3159968"/>
              <a:gd name="connsiteY168" fmla="*/ 2139820 h 2352180"/>
              <a:gd name="connsiteX169" fmla="*/ 2929813 w 3159968"/>
              <a:gd name="connsiteY169" fmla="*/ 2065175 h 2352180"/>
              <a:gd name="connsiteX170" fmla="*/ 2936033 w 3159968"/>
              <a:gd name="connsiteY170" fmla="*/ 2046514 h 2352180"/>
              <a:gd name="connsiteX171" fmla="*/ 2954694 w 3159968"/>
              <a:gd name="connsiteY171" fmla="*/ 2034073 h 2352180"/>
              <a:gd name="connsiteX172" fmla="*/ 2979576 w 3159968"/>
              <a:gd name="connsiteY172" fmla="*/ 2015412 h 2352180"/>
              <a:gd name="connsiteX173" fmla="*/ 2998237 w 3159968"/>
              <a:gd name="connsiteY173" fmla="*/ 2009191 h 2352180"/>
              <a:gd name="connsiteX174" fmla="*/ 3041780 w 3159968"/>
              <a:gd name="connsiteY174" fmla="*/ 1978089 h 2352180"/>
              <a:gd name="connsiteX175" fmla="*/ 3066662 w 3159968"/>
              <a:gd name="connsiteY175" fmla="*/ 1940767 h 2352180"/>
              <a:gd name="connsiteX176" fmla="*/ 3072882 w 3159968"/>
              <a:gd name="connsiteY176" fmla="*/ 1915885 h 23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159968" h="2352180">
                <a:moveTo>
                  <a:pt x="3159968" y="1872342"/>
                </a:moveTo>
                <a:cubicBezTo>
                  <a:pt x="3133013" y="1870269"/>
                  <a:pt x="3105928" y="1869475"/>
                  <a:pt x="3079102" y="1866122"/>
                </a:cubicBezTo>
                <a:cubicBezTo>
                  <a:pt x="3072596" y="1865309"/>
                  <a:pt x="3066802" y="1861492"/>
                  <a:pt x="3060441" y="1859902"/>
                </a:cubicBezTo>
                <a:cubicBezTo>
                  <a:pt x="3050184" y="1857338"/>
                  <a:pt x="3039660" y="1855975"/>
                  <a:pt x="3029339" y="1853681"/>
                </a:cubicBezTo>
                <a:cubicBezTo>
                  <a:pt x="3020994" y="1851826"/>
                  <a:pt x="3012752" y="1849534"/>
                  <a:pt x="3004458" y="1847461"/>
                </a:cubicBezTo>
                <a:cubicBezTo>
                  <a:pt x="2996164" y="1843314"/>
                  <a:pt x="2988373" y="1837952"/>
                  <a:pt x="2979576" y="1835020"/>
                </a:cubicBezTo>
                <a:cubicBezTo>
                  <a:pt x="2969546" y="1831677"/>
                  <a:pt x="2958795" y="1831094"/>
                  <a:pt x="2948474" y="1828800"/>
                </a:cubicBezTo>
                <a:cubicBezTo>
                  <a:pt x="2895674" y="1817067"/>
                  <a:pt x="2955540" y="1827143"/>
                  <a:pt x="2880049" y="1816359"/>
                </a:cubicBezTo>
                <a:lnTo>
                  <a:pt x="2842727" y="1803918"/>
                </a:lnTo>
                <a:cubicBezTo>
                  <a:pt x="2836507" y="1801844"/>
                  <a:pt x="2830427" y="1799287"/>
                  <a:pt x="2824066" y="1797697"/>
                </a:cubicBezTo>
                <a:cubicBezTo>
                  <a:pt x="2806205" y="1793232"/>
                  <a:pt x="2777010" y="1786610"/>
                  <a:pt x="2761862" y="1779036"/>
                </a:cubicBezTo>
                <a:cubicBezTo>
                  <a:pt x="2753568" y="1774889"/>
                  <a:pt x="2744526" y="1771985"/>
                  <a:pt x="2736980" y="1766595"/>
                </a:cubicBezTo>
                <a:cubicBezTo>
                  <a:pt x="2729822" y="1761482"/>
                  <a:pt x="2724998" y="1753659"/>
                  <a:pt x="2718319" y="1747934"/>
                </a:cubicBezTo>
                <a:cubicBezTo>
                  <a:pt x="2710447" y="1741187"/>
                  <a:pt x="2701731" y="1735493"/>
                  <a:pt x="2693437" y="1729273"/>
                </a:cubicBezTo>
                <a:cubicBezTo>
                  <a:pt x="2659342" y="1661083"/>
                  <a:pt x="2704363" y="1744568"/>
                  <a:pt x="2662335" y="1685730"/>
                </a:cubicBezTo>
                <a:cubicBezTo>
                  <a:pt x="2656945" y="1678185"/>
                  <a:pt x="2654495" y="1668900"/>
                  <a:pt x="2649894" y="1660849"/>
                </a:cubicBezTo>
                <a:cubicBezTo>
                  <a:pt x="2646185" y="1654358"/>
                  <a:pt x="2641600" y="1648408"/>
                  <a:pt x="2637453" y="1642187"/>
                </a:cubicBezTo>
                <a:cubicBezTo>
                  <a:pt x="2614771" y="1574137"/>
                  <a:pt x="2650945" y="1677208"/>
                  <a:pt x="2618792" y="1604865"/>
                </a:cubicBezTo>
                <a:cubicBezTo>
                  <a:pt x="2613466" y="1592881"/>
                  <a:pt x="2611221" y="1579718"/>
                  <a:pt x="2606351" y="1567542"/>
                </a:cubicBezTo>
                <a:cubicBezTo>
                  <a:pt x="2598057" y="1546807"/>
                  <a:pt x="2586887" y="1527003"/>
                  <a:pt x="2581470" y="1505338"/>
                </a:cubicBezTo>
                <a:cubicBezTo>
                  <a:pt x="2576570" y="1485742"/>
                  <a:pt x="2575719" y="1479635"/>
                  <a:pt x="2569029" y="1461795"/>
                </a:cubicBezTo>
                <a:cubicBezTo>
                  <a:pt x="2565108" y="1451340"/>
                  <a:pt x="2560119" y="1441286"/>
                  <a:pt x="2556588" y="1430693"/>
                </a:cubicBezTo>
                <a:cubicBezTo>
                  <a:pt x="2551814" y="1416373"/>
                  <a:pt x="2548119" y="1401714"/>
                  <a:pt x="2544147" y="1387151"/>
                </a:cubicBezTo>
                <a:cubicBezTo>
                  <a:pt x="2541898" y="1378903"/>
                  <a:pt x="2541295" y="1370127"/>
                  <a:pt x="2537927" y="1362269"/>
                </a:cubicBezTo>
                <a:cubicBezTo>
                  <a:pt x="2534982" y="1355397"/>
                  <a:pt x="2529195" y="1350099"/>
                  <a:pt x="2525486" y="1343608"/>
                </a:cubicBezTo>
                <a:cubicBezTo>
                  <a:pt x="2473707" y="1252996"/>
                  <a:pt x="2541719" y="1369853"/>
                  <a:pt x="2506825" y="1300065"/>
                </a:cubicBezTo>
                <a:cubicBezTo>
                  <a:pt x="2495244" y="1276903"/>
                  <a:pt x="2492916" y="1283374"/>
                  <a:pt x="2475723" y="1262742"/>
                </a:cubicBezTo>
                <a:cubicBezTo>
                  <a:pt x="2470937" y="1256999"/>
                  <a:pt x="2467627" y="1250164"/>
                  <a:pt x="2463282" y="1244081"/>
                </a:cubicBezTo>
                <a:cubicBezTo>
                  <a:pt x="2457256" y="1235645"/>
                  <a:pt x="2450647" y="1227636"/>
                  <a:pt x="2444621" y="1219200"/>
                </a:cubicBezTo>
                <a:cubicBezTo>
                  <a:pt x="2440276" y="1213116"/>
                  <a:pt x="2436525" y="1206622"/>
                  <a:pt x="2432180" y="1200538"/>
                </a:cubicBezTo>
                <a:cubicBezTo>
                  <a:pt x="2426154" y="1192102"/>
                  <a:pt x="2419014" y="1184448"/>
                  <a:pt x="2413519" y="1175657"/>
                </a:cubicBezTo>
                <a:cubicBezTo>
                  <a:pt x="2408604" y="1167794"/>
                  <a:pt x="2406468" y="1158321"/>
                  <a:pt x="2401078" y="1150775"/>
                </a:cubicBezTo>
                <a:cubicBezTo>
                  <a:pt x="2395965" y="1143617"/>
                  <a:pt x="2387530" y="1139272"/>
                  <a:pt x="2382417" y="1132114"/>
                </a:cubicBezTo>
                <a:cubicBezTo>
                  <a:pt x="2351996" y="1089524"/>
                  <a:pt x="2386920" y="1123833"/>
                  <a:pt x="2357535" y="1088571"/>
                </a:cubicBezTo>
                <a:cubicBezTo>
                  <a:pt x="2351903" y="1081813"/>
                  <a:pt x="2343987" y="1077068"/>
                  <a:pt x="2338874" y="1069910"/>
                </a:cubicBezTo>
                <a:cubicBezTo>
                  <a:pt x="2315413" y="1037065"/>
                  <a:pt x="2337063" y="1028573"/>
                  <a:pt x="2282890" y="1001485"/>
                </a:cubicBezTo>
                <a:cubicBezTo>
                  <a:pt x="2250362" y="985221"/>
                  <a:pt x="2267005" y="991293"/>
                  <a:pt x="2233127" y="982824"/>
                </a:cubicBezTo>
                <a:cubicBezTo>
                  <a:pt x="2226907" y="978677"/>
                  <a:pt x="2220957" y="974092"/>
                  <a:pt x="2214466" y="970383"/>
                </a:cubicBezTo>
                <a:cubicBezTo>
                  <a:pt x="2186661" y="954494"/>
                  <a:pt x="2196302" y="961239"/>
                  <a:pt x="2170923" y="951722"/>
                </a:cubicBezTo>
                <a:cubicBezTo>
                  <a:pt x="2111420" y="929408"/>
                  <a:pt x="2163517" y="947179"/>
                  <a:pt x="2121160" y="933061"/>
                </a:cubicBezTo>
                <a:cubicBezTo>
                  <a:pt x="2114939" y="928914"/>
                  <a:pt x="2109185" y="923963"/>
                  <a:pt x="2102498" y="920620"/>
                </a:cubicBezTo>
                <a:cubicBezTo>
                  <a:pt x="2096633" y="917688"/>
                  <a:pt x="2089976" y="916702"/>
                  <a:pt x="2083837" y="914400"/>
                </a:cubicBezTo>
                <a:cubicBezTo>
                  <a:pt x="2073382" y="910479"/>
                  <a:pt x="2062939" y="906494"/>
                  <a:pt x="2052735" y="901959"/>
                </a:cubicBezTo>
                <a:cubicBezTo>
                  <a:pt x="2010912" y="883371"/>
                  <a:pt x="2045418" y="893910"/>
                  <a:pt x="2002972" y="883297"/>
                </a:cubicBezTo>
                <a:cubicBezTo>
                  <a:pt x="1996752" y="879150"/>
                  <a:pt x="1990998" y="874200"/>
                  <a:pt x="1984311" y="870857"/>
                </a:cubicBezTo>
                <a:cubicBezTo>
                  <a:pt x="1978446" y="867925"/>
                  <a:pt x="1971210" y="868111"/>
                  <a:pt x="1965649" y="864636"/>
                </a:cubicBezTo>
                <a:cubicBezTo>
                  <a:pt x="1954390" y="857600"/>
                  <a:pt x="1945594" y="847119"/>
                  <a:pt x="1934547" y="839755"/>
                </a:cubicBezTo>
                <a:cubicBezTo>
                  <a:pt x="1926832" y="834611"/>
                  <a:pt x="1917717" y="831915"/>
                  <a:pt x="1909666" y="827314"/>
                </a:cubicBezTo>
                <a:cubicBezTo>
                  <a:pt x="1903175" y="823605"/>
                  <a:pt x="1897567" y="818453"/>
                  <a:pt x="1891004" y="814873"/>
                </a:cubicBezTo>
                <a:cubicBezTo>
                  <a:pt x="1874619" y="805936"/>
                  <a:pt x="1840522" y="792503"/>
                  <a:pt x="1822580" y="777551"/>
                </a:cubicBezTo>
                <a:cubicBezTo>
                  <a:pt x="1815822" y="771919"/>
                  <a:pt x="1809551" y="765647"/>
                  <a:pt x="1803919" y="758889"/>
                </a:cubicBezTo>
                <a:cubicBezTo>
                  <a:pt x="1799133" y="753146"/>
                  <a:pt x="1797154" y="745093"/>
                  <a:pt x="1791478" y="740228"/>
                </a:cubicBezTo>
                <a:cubicBezTo>
                  <a:pt x="1782298" y="732360"/>
                  <a:pt x="1770436" y="728273"/>
                  <a:pt x="1760376" y="721567"/>
                </a:cubicBezTo>
                <a:cubicBezTo>
                  <a:pt x="1751750" y="715816"/>
                  <a:pt x="1744120" y="708657"/>
                  <a:pt x="1735494" y="702906"/>
                </a:cubicBezTo>
                <a:cubicBezTo>
                  <a:pt x="1725434" y="696199"/>
                  <a:pt x="1713833" y="691797"/>
                  <a:pt x="1704392" y="684244"/>
                </a:cubicBezTo>
                <a:cubicBezTo>
                  <a:pt x="1692943" y="675085"/>
                  <a:pt x="1684324" y="662797"/>
                  <a:pt x="1673290" y="653142"/>
                </a:cubicBezTo>
                <a:cubicBezTo>
                  <a:pt x="1649525" y="632348"/>
                  <a:pt x="1661413" y="647204"/>
                  <a:pt x="1635968" y="634481"/>
                </a:cubicBezTo>
                <a:cubicBezTo>
                  <a:pt x="1587742" y="610367"/>
                  <a:pt x="1645542" y="631452"/>
                  <a:pt x="1598645" y="615820"/>
                </a:cubicBezTo>
                <a:cubicBezTo>
                  <a:pt x="1586204" y="607526"/>
                  <a:pt x="1574696" y="597625"/>
                  <a:pt x="1561323" y="590938"/>
                </a:cubicBezTo>
                <a:lnTo>
                  <a:pt x="1486678" y="553616"/>
                </a:lnTo>
                <a:lnTo>
                  <a:pt x="1461796" y="541175"/>
                </a:lnTo>
                <a:cubicBezTo>
                  <a:pt x="1453502" y="537028"/>
                  <a:pt x="1445524" y="532178"/>
                  <a:pt x="1436915" y="528734"/>
                </a:cubicBezTo>
                <a:cubicBezTo>
                  <a:pt x="1426548" y="524587"/>
                  <a:pt x="1415951" y="520972"/>
                  <a:pt x="1405813" y="516293"/>
                </a:cubicBezTo>
                <a:cubicBezTo>
                  <a:pt x="1405746" y="516262"/>
                  <a:pt x="1343642" y="485208"/>
                  <a:pt x="1331168" y="478971"/>
                </a:cubicBezTo>
                <a:cubicBezTo>
                  <a:pt x="1322874" y="474824"/>
                  <a:pt x="1315083" y="469462"/>
                  <a:pt x="1306286" y="466530"/>
                </a:cubicBezTo>
                <a:cubicBezTo>
                  <a:pt x="1300066" y="464457"/>
                  <a:pt x="1293652" y="462893"/>
                  <a:pt x="1287625" y="460310"/>
                </a:cubicBezTo>
                <a:cubicBezTo>
                  <a:pt x="1279102" y="456657"/>
                  <a:pt x="1271426" y="451125"/>
                  <a:pt x="1262743" y="447869"/>
                </a:cubicBezTo>
                <a:cubicBezTo>
                  <a:pt x="1254738" y="444867"/>
                  <a:pt x="1245972" y="444352"/>
                  <a:pt x="1237862" y="441649"/>
                </a:cubicBezTo>
                <a:cubicBezTo>
                  <a:pt x="1209584" y="432223"/>
                  <a:pt x="1212119" y="429538"/>
                  <a:pt x="1188098" y="422987"/>
                </a:cubicBezTo>
                <a:cubicBezTo>
                  <a:pt x="1171602" y="418488"/>
                  <a:pt x="1154210" y="416896"/>
                  <a:pt x="1138335" y="410546"/>
                </a:cubicBezTo>
                <a:cubicBezTo>
                  <a:pt x="1095523" y="393422"/>
                  <a:pt x="1118247" y="399942"/>
                  <a:pt x="1069911" y="391885"/>
                </a:cubicBezTo>
                <a:cubicBezTo>
                  <a:pt x="1029736" y="371797"/>
                  <a:pt x="1054025" y="381693"/>
                  <a:pt x="995266" y="367004"/>
                </a:cubicBezTo>
                <a:lnTo>
                  <a:pt x="995266" y="367004"/>
                </a:lnTo>
                <a:cubicBezTo>
                  <a:pt x="984899" y="362857"/>
                  <a:pt x="974151" y="359557"/>
                  <a:pt x="964164" y="354563"/>
                </a:cubicBezTo>
                <a:cubicBezTo>
                  <a:pt x="957477" y="351220"/>
                  <a:pt x="952502" y="344747"/>
                  <a:pt x="945502" y="342122"/>
                </a:cubicBezTo>
                <a:cubicBezTo>
                  <a:pt x="935603" y="338410"/>
                  <a:pt x="924802" y="337793"/>
                  <a:pt x="914400" y="335902"/>
                </a:cubicBezTo>
                <a:cubicBezTo>
                  <a:pt x="874922" y="328724"/>
                  <a:pt x="870595" y="328871"/>
                  <a:pt x="827315" y="323461"/>
                </a:cubicBezTo>
                <a:cubicBezTo>
                  <a:pt x="742346" y="295138"/>
                  <a:pt x="829191" y="326042"/>
                  <a:pt x="765111" y="298579"/>
                </a:cubicBezTo>
                <a:cubicBezTo>
                  <a:pt x="750207" y="292192"/>
                  <a:pt x="737337" y="290643"/>
                  <a:pt x="721568" y="286138"/>
                </a:cubicBezTo>
                <a:cubicBezTo>
                  <a:pt x="715263" y="284337"/>
                  <a:pt x="709127" y="281991"/>
                  <a:pt x="702906" y="279918"/>
                </a:cubicBezTo>
                <a:cubicBezTo>
                  <a:pt x="696686" y="275771"/>
                  <a:pt x="690932" y="270820"/>
                  <a:pt x="684245" y="267477"/>
                </a:cubicBezTo>
                <a:cubicBezTo>
                  <a:pt x="678380" y="264545"/>
                  <a:pt x="670220" y="265893"/>
                  <a:pt x="665584" y="261257"/>
                </a:cubicBezTo>
                <a:cubicBezTo>
                  <a:pt x="655011" y="250684"/>
                  <a:pt x="651275" y="234507"/>
                  <a:pt x="640702" y="223934"/>
                </a:cubicBezTo>
                <a:cubicBezTo>
                  <a:pt x="634482" y="217714"/>
                  <a:pt x="627442" y="212217"/>
                  <a:pt x="622041" y="205273"/>
                </a:cubicBezTo>
                <a:cubicBezTo>
                  <a:pt x="612862" y="193471"/>
                  <a:pt x="607732" y="178523"/>
                  <a:pt x="597160" y="167951"/>
                </a:cubicBezTo>
                <a:cubicBezTo>
                  <a:pt x="590939" y="161730"/>
                  <a:pt x="584130" y="156047"/>
                  <a:pt x="578498" y="149289"/>
                </a:cubicBezTo>
                <a:cubicBezTo>
                  <a:pt x="573712" y="143546"/>
                  <a:pt x="569638" y="137191"/>
                  <a:pt x="566058" y="130628"/>
                </a:cubicBezTo>
                <a:cubicBezTo>
                  <a:pt x="557177" y="114347"/>
                  <a:pt x="556607" y="91152"/>
                  <a:pt x="541176" y="80865"/>
                </a:cubicBezTo>
                <a:cubicBezTo>
                  <a:pt x="511604" y="61150"/>
                  <a:pt x="529607" y="70788"/>
                  <a:pt x="485192" y="55983"/>
                </a:cubicBezTo>
                <a:cubicBezTo>
                  <a:pt x="458385" y="47047"/>
                  <a:pt x="451835" y="44336"/>
                  <a:pt x="416768" y="37322"/>
                </a:cubicBezTo>
                <a:cubicBezTo>
                  <a:pt x="396033" y="33175"/>
                  <a:pt x="375078" y="30009"/>
                  <a:pt x="354564" y="24881"/>
                </a:cubicBezTo>
                <a:cubicBezTo>
                  <a:pt x="346270" y="22808"/>
                  <a:pt x="337902" y="21010"/>
                  <a:pt x="329682" y="18661"/>
                </a:cubicBezTo>
                <a:cubicBezTo>
                  <a:pt x="306355" y="11996"/>
                  <a:pt x="312891" y="11084"/>
                  <a:pt x="286139" y="6220"/>
                </a:cubicBezTo>
                <a:cubicBezTo>
                  <a:pt x="271714" y="3597"/>
                  <a:pt x="257110" y="2073"/>
                  <a:pt x="242596" y="0"/>
                </a:cubicBezTo>
                <a:cubicBezTo>
                  <a:pt x="184539" y="4147"/>
                  <a:pt x="124892" y="-1677"/>
                  <a:pt x="68425" y="12440"/>
                </a:cubicBezTo>
                <a:cubicBezTo>
                  <a:pt x="53919" y="16066"/>
                  <a:pt x="50230" y="36389"/>
                  <a:pt x="43543" y="49763"/>
                </a:cubicBezTo>
                <a:cubicBezTo>
                  <a:pt x="39396" y="58057"/>
                  <a:pt x="34868" y="66171"/>
                  <a:pt x="31102" y="74644"/>
                </a:cubicBezTo>
                <a:cubicBezTo>
                  <a:pt x="19811" y="100048"/>
                  <a:pt x="12597" y="121660"/>
                  <a:pt x="6221" y="149289"/>
                </a:cubicBezTo>
                <a:cubicBezTo>
                  <a:pt x="3385" y="161579"/>
                  <a:pt x="2074" y="174171"/>
                  <a:pt x="0" y="186612"/>
                </a:cubicBezTo>
                <a:cubicBezTo>
                  <a:pt x="2074" y="302726"/>
                  <a:pt x="2536" y="418881"/>
                  <a:pt x="6221" y="534955"/>
                </a:cubicBezTo>
                <a:cubicBezTo>
                  <a:pt x="6686" y="549609"/>
                  <a:pt x="9566" y="564120"/>
                  <a:pt x="12441" y="578497"/>
                </a:cubicBezTo>
                <a:cubicBezTo>
                  <a:pt x="15794" y="595263"/>
                  <a:pt x="19234" y="612122"/>
                  <a:pt x="24882" y="628261"/>
                </a:cubicBezTo>
                <a:cubicBezTo>
                  <a:pt x="69768" y="756508"/>
                  <a:pt x="38019" y="660756"/>
                  <a:pt x="74645" y="734008"/>
                </a:cubicBezTo>
                <a:cubicBezTo>
                  <a:pt x="106769" y="798257"/>
                  <a:pt x="59826" y="752300"/>
                  <a:pt x="143070" y="852195"/>
                </a:cubicBezTo>
                <a:cubicBezTo>
                  <a:pt x="153437" y="864636"/>
                  <a:pt x="165189" y="876043"/>
                  <a:pt x="174172" y="889518"/>
                </a:cubicBezTo>
                <a:cubicBezTo>
                  <a:pt x="186014" y="907280"/>
                  <a:pt x="192465" y="928424"/>
                  <a:pt x="205274" y="945502"/>
                </a:cubicBezTo>
                <a:cubicBezTo>
                  <a:pt x="229968" y="978428"/>
                  <a:pt x="263309" y="1004564"/>
                  <a:pt x="286139" y="1038808"/>
                </a:cubicBezTo>
                <a:cubicBezTo>
                  <a:pt x="350057" y="1134682"/>
                  <a:pt x="268899" y="1015820"/>
                  <a:pt x="342123" y="1113453"/>
                </a:cubicBezTo>
                <a:cubicBezTo>
                  <a:pt x="351094" y="1125414"/>
                  <a:pt x="357664" y="1139100"/>
                  <a:pt x="367004" y="1150775"/>
                </a:cubicBezTo>
                <a:cubicBezTo>
                  <a:pt x="374331" y="1159934"/>
                  <a:pt x="383996" y="1166978"/>
                  <a:pt x="391886" y="1175657"/>
                </a:cubicBezTo>
                <a:cubicBezTo>
                  <a:pt x="404745" y="1189802"/>
                  <a:pt x="415117" y="1206283"/>
                  <a:pt x="429209" y="1219200"/>
                </a:cubicBezTo>
                <a:cubicBezTo>
                  <a:pt x="440231" y="1229303"/>
                  <a:pt x="455509" y="1233978"/>
                  <a:pt x="466531" y="1244081"/>
                </a:cubicBezTo>
                <a:cubicBezTo>
                  <a:pt x="515710" y="1289162"/>
                  <a:pt x="500344" y="1307641"/>
                  <a:pt x="572278" y="1343608"/>
                </a:cubicBezTo>
                <a:cubicBezTo>
                  <a:pt x="584719" y="1349828"/>
                  <a:pt x="597586" y="1355261"/>
                  <a:pt x="609600" y="1362269"/>
                </a:cubicBezTo>
                <a:cubicBezTo>
                  <a:pt x="723071" y="1428461"/>
                  <a:pt x="588145" y="1353525"/>
                  <a:pt x="671804" y="1405812"/>
                </a:cubicBezTo>
                <a:cubicBezTo>
                  <a:pt x="679667" y="1410727"/>
                  <a:pt x="688822" y="1413338"/>
                  <a:pt x="696686" y="1418253"/>
                </a:cubicBezTo>
                <a:cubicBezTo>
                  <a:pt x="741320" y="1446149"/>
                  <a:pt x="700724" y="1431084"/>
                  <a:pt x="758890" y="1455575"/>
                </a:cubicBezTo>
                <a:cubicBezTo>
                  <a:pt x="785507" y="1466782"/>
                  <a:pt x="812357" y="1477544"/>
                  <a:pt x="839755" y="1486677"/>
                </a:cubicBezTo>
                <a:cubicBezTo>
                  <a:pt x="866460" y="1495579"/>
                  <a:pt x="879077" y="1497830"/>
                  <a:pt x="901960" y="1511559"/>
                </a:cubicBezTo>
                <a:cubicBezTo>
                  <a:pt x="914781" y="1519252"/>
                  <a:pt x="926841" y="1528146"/>
                  <a:pt x="939282" y="1536440"/>
                </a:cubicBezTo>
                <a:cubicBezTo>
                  <a:pt x="945502" y="1540587"/>
                  <a:pt x="953457" y="1542900"/>
                  <a:pt x="957943" y="1548881"/>
                </a:cubicBezTo>
                <a:cubicBezTo>
                  <a:pt x="964163" y="1557175"/>
                  <a:pt x="968855" y="1566875"/>
                  <a:pt x="976604" y="1573763"/>
                </a:cubicBezTo>
                <a:cubicBezTo>
                  <a:pt x="987779" y="1583697"/>
                  <a:pt x="1001965" y="1589673"/>
                  <a:pt x="1013927" y="1598644"/>
                </a:cubicBezTo>
                <a:cubicBezTo>
                  <a:pt x="1022221" y="1604865"/>
                  <a:pt x="1029919" y="1611972"/>
                  <a:pt x="1038809" y="1617306"/>
                </a:cubicBezTo>
                <a:cubicBezTo>
                  <a:pt x="1050736" y="1624462"/>
                  <a:pt x="1064371" y="1628540"/>
                  <a:pt x="1076131" y="1635967"/>
                </a:cubicBezTo>
                <a:cubicBezTo>
                  <a:pt x="1103850" y="1653474"/>
                  <a:pt x="1128884" y="1675084"/>
                  <a:pt x="1156996" y="1691951"/>
                </a:cubicBezTo>
                <a:cubicBezTo>
                  <a:pt x="1167363" y="1698171"/>
                  <a:pt x="1178657" y="1703059"/>
                  <a:pt x="1188098" y="1710612"/>
                </a:cubicBezTo>
                <a:cubicBezTo>
                  <a:pt x="1239152" y="1751455"/>
                  <a:pt x="1198441" y="1734795"/>
                  <a:pt x="1237862" y="1747934"/>
                </a:cubicBezTo>
                <a:cubicBezTo>
                  <a:pt x="1242009" y="1754154"/>
                  <a:pt x="1245516" y="1760852"/>
                  <a:pt x="1250302" y="1766595"/>
                </a:cubicBezTo>
                <a:cubicBezTo>
                  <a:pt x="1268194" y="1788066"/>
                  <a:pt x="1283362" y="1791132"/>
                  <a:pt x="1293845" y="1822579"/>
                </a:cubicBezTo>
                <a:cubicBezTo>
                  <a:pt x="1295919" y="1828799"/>
                  <a:pt x="1295970" y="1836120"/>
                  <a:pt x="1300066" y="1841240"/>
                </a:cubicBezTo>
                <a:cubicBezTo>
                  <a:pt x="1304736" y="1847078"/>
                  <a:pt x="1313195" y="1848652"/>
                  <a:pt x="1318727" y="1853681"/>
                </a:cubicBezTo>
                <a:cubicBezTo>
                  <a:pt x="1336085" y="1869461"/>
                  <a:pt x="1349723" y="1889369"/>
                  <a:pt x="1368490" y="1903444"/>
                </a:cubicBezTo>
                <a:cubicBezTo>
                  <a:pt x="1385078" y="1915885"/>
                  <a:pt x="1401001" y="1929266"/>
                  <a:pt x="1418253" y="1940767"/>
                </a:cubicBezTo>
                <a:cubicBezTo>
                  <a:pt x="1424474" y="1944914"/>
                  <a:pt x="1430831" y="1948863"/>
                  <a:pt x="1436915" y="1953208"/>
                </a:cubicBezTo>
                <a:cubicBezTo>
                  <a:pt x="1445351" y="1959234"/>
                  <a:pt x="1453360" y="1965843"/>
                  <a:pt x="1461796" y="1971869"/>
                </a:cubicBezTo>
                <a:cubicBezTo>
                  <a:pt x="1467880" y="1976214"/>
                  <a:pt x="1474477" y="1979824"/>
                  <a:pt x="1480458" y="1984310"/>
                </a:cubicBezTo>
                <a:cubicBezTo>
                  <a:pt x="1499371" y="1998495"/>
                  <a:pt x="1515295" y="2017281"/>
                  <a:pt x="1536441" y="2027853"/>
                </a:cubicBezTo>
                <a:cubicBezTo>
                  <a:pt x="1551655" y="2035459"/>
                  <a:pt x="1566793" y="2041742"/>
                  <a:pt x="1579984" y="2052734"/>
                </a:cubicBezTo>
                <a:cubicBezTo>
                  <a:pt x="1595808" y="2065921"/>
                  <a:pt x="1598229" y="2075660"/>
                  <a:pt x="1617306" y="2083836"/>
                </a:cubicBezTo>
                <a:cubicBezTo>
                  <a:pt x="1625164" y="2087204"/>
                  <a:pt x="1633999" y="2087600"/>
                  <a:pt x="1642188" y="2090057"/>
                </a:cubicBezTo>
                <a:cubicBezTo>
                  <a:pt x="1654749" y="2093825"/>
                  <a:pt x="1667070" y="2098350"/>
                  <a:pt x="1679511" y="2102497"/>
                </a:cubicBezTo>
                <a:cubicBezTo>
                  <a:pt x="1685731" y="2104570"/>
                  <a:pt x="1691742" y="2107432"/>
                  <a:pt x="1698172" y="2108718"/>
                </a:cubicBezTo>
                <a:lnTo>
                  <a:pt x="1729274" y="2114938"/>
                </a:lnTo>
                <a:cubicBezTo>
                  <a:pt x="1735494" y="2119085"/>
                  <a:pt x="1741248" y="2124036"/>
                  <a:pt x="1747935" y="2127379"/>
                </a:cubicBezTo>
                <a:cubicBezTo>
                  <a:pt x="1765308" y="2136066"/>
                  <a:pt x="1794087" y="2137527"/>
                  <a:pt x="1810139" y="2139820"/>
                </a:cubicBezTo>
                <a:cubicBezTo>
                  <a:pt x="1820506" y="2143967"/>
                  <a:pt x="1830747" y="2148445"/>
                  <a:pt x="1841241" y="2152261"/>
                </a:cubicBezTo>
                <a:cubicBezTo>
                  <a:pt x="1853565" y="2156743"/>
                  <a:pt x="1866834" y="2158837"/>
                  <a:pt x="1878564" y="2164702"/>
                </a:cubicBezTo>
                <a:cubicBezTo>
                  <a:pt x="1893772" y="2172306"/>
                  <a:pt x="1905636" y="2179703"/>
                  <a:pt x="1922106" y="2183363"/>
                </a:cubicBezTo>
                <a:cubicBezTo>
                  <a:pt x="1934418" y="2186099"/>
                  <a:pt x="1946988" y="2187510"/>
                  <a:pt x="1959429" y="2189583"/>
                </a:cubicBezTo>
                <a:cubicBezTo>
                  <a:pt x="1971870" y="2193730"/>
                  <a:pt x="1984029" y="2198844"/>
                  <a:pt x="1996751" y="2202024"/>
                </a:cubicBezTo>
                <a:cubicBezTo>
                  <a:pt x="2009385" y="2205182"/>
                  <a:pt x="2027795" y="2209108"/>
                  <a:pt x="2040294" y="2214465"/>
                </a:cubicBezTo>
                <a:cubicBezTo>
                  <a:pt x="2048817" y="2218118"/>
                  <a:pt x="2056493" y="2223650"/>
                  <a:pt x="2065176" y="2226906"/>
                </a:cubicBezTo>
                <a:cubicBezTo>
                  <a:pt x="2073181" y="2229908"/>
                  <a:pt x="2081712" y="2231272"/>
                  <a:pt x="2090058" y="2233126"/>
                </a:cubicBezTo>
                <a:cubicBezTo>
                  <a:pt x="2119662" y="2239704"/>
                  <a:pt x="2140440" y="2241625"/>
                  <a:pt x="2170923" y="2251787"/>
                </a:cubicBezTo>
                <a:cubicBezTo>
                  <a:pt x="2177143" y="2253861"/>
                  <a:pt x="2183557" y="2255425"/>
                  <a:pt x="2189584" y="2258008"/>
                </a:cubicBezTo>
                <a:cubicBezTo>
                  <a:pt x="2208831" y="2266257"/>
                  <a:pt x="2224667" y="2278066"/>
                  <a:pt x="2245568" y="2282889"/>
                </a:cubicBezTo>
                <a:cubicBezTo>
                  <a:pt x="2261857" y="2286648"/>
                  <a:pt x="2278743" y="2287036"/>
                  <a:pt x="2295331" y="2289110"/>
                </a:cubicBezTo>
                <a:cubicBezTo>
                  <a:pt x="2303625" y="2293257"/>
                  <a:pt x="2311603" y="2298107"/>
                  <a:pt x="2320213" y="2301551"/>
                </a:cubicBezTo>
                <a:cubicBezTo>
                  <a:pt x="2357155" y="2316328"/>
                  <a:pt x="2350348" y="2311049"/>
                  <a:pt x="2382417" y="2320212"/>
                </a:cubicBezTo>
                <a:cubicBezTo>
                  <a:pt x="2388721" y="2322013"/>
                  <a:pt x="2394649" y="2325146"/>
                  <a:pt x="2401078" y="2326432"/>
                </a:cubicBezTo>
                <a:cubicBezTo>
                  <a:pt x="2415455" y="2329307"/>
                  <a:pt x="2430107" y="2330579"/>
                  <a:pt x="2444621" y="2332653"/>
                </a:cubicBezTo>
                <a:cubicBezTo>
                  <a:pt x="2522573" y="2358635"/>
                  <a:pt x="2515745" y="2358743"/>
                  <a:pt x="2668555" y="2332653"/>
                </a:cubicBezTo>
                <a:cubicBezTo>
                  <a:pt x="2688994" y="2329163"/>
                  <a:pt x="2699773" y="2304603"/>
                  <a:pt x="2718319" y="2295330"/>
                </a:cubicBezTo>
                <a:cubicBezTo>
                  <a:pt x="2754929" y="2277024"/>
                  <a:pt x="2734403" y="2285821"/>
                  <a:pt x="2780523" y="2270449"/>
                </a:cubicBezTo>
                <a:cubicBezTo>
                  <a:pt x="2794279" y="2256692"/>
                  <a:pt x="2800525" y="2248006"/>
                  <a:pt x="2817845" y="2239346"/>
                </a:cubicBezTo>
                <a:cubicBezTo>
                  <a:pt x="2827832" y="2234353"/>
                  <a:pt x="2838580" y="2231053"/>
                  <a:pt x="2848947" y="2226906"/>
                </a:cubicBezTo>
                <a:cubicBezTo>
                  <a:pt x="2856963" y="2216218"/>
                  <a:pt x="2872769" y="2196103"/>
                  <a:pt x="2880049" y="2183363"/>
                </a:cubicBezTo>
                <a:cubicBezTo>
                  <a:pt x="2911609" y="2128132"/>
                  <a:pt x="2874628" y="2185274"/>
                  <a:pt x="2904931" y="2139820"/>
                </a:cubicBezTo>
                <a:lnTo>
                  <a:pt x="2929813" y="2065175"/>
                </a:lnTo>
                <a:cubicBezTo>
                  <a:pt x="2931886" y="2058955"/>
                  <a:pt x="2930577" y="2050151"/>
                  <a:pt x="2936033" y="2046514"/>
                </a:cubicBezTo>
                <a:cubicBezTo>
                  <a:pt x="2942253" y="2042367"/>
                  <a:pt x="2948611" y="2038418"/>
                  <a:pt x="2954694" y="2034073"/>
                </a:cubicBezTo>
                <a:cubicBezTo>
                  <a:pt x="2963130" y="2028047"/>
                  <a:pt x="2970575" y="2020556"/>
                  <a:pt x="2979576" y="2015412"/>
                </a:cubicBezTo>
                <a:cubicBezTo>
                  <a:pt x="2985269" y="2012159"/>
                  <a:pt x="2992372" y="2012123"/>
                  <a:pt x="2998237" y="2009191"/>
                </a:cubicBezTo>
                <a:cubicBezTo>
                  <a:pt x="3004898" y="2005861"/>
                  <a:pt x="3039523" y="1980628"/>
                  <a:pt x="3041780" y="1978089"/>
                </a:cubicBezTo>
                <a:cubicBezTo>
                  <a:pt x="3051714" y="1966914"/>
                  <a:pt x="3066662" y="1940767"/>
                  <a:pt x="3066662" y="1940767"/>
                </a:cubicBezTo>
                <a:cubicBezTo>
                  <a:pt x="3073538" y="1920139"/>
                  <a:pt x="3072882" y="1928663"/>
                  <a:pt x="3072882" y="1915885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48E8054-48EE-4C20-8F5B-C4492C46B237}"/>
              </a:ext>
            </a:extLst>
          </p:cNvPr>
          <p:cNvSpPr txBox="1"/>
          <p:nvPr/>
        </p:nvSpPr>
        <p:spPr>
          <a:xfrm>
            <a:off x="5290418" y="5620206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Rodopy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3CEC23A-7263-4677-A88C-42C35E680F6B}"/>
              </a:ext>
            </a:extLst>
          </p:cNvPr>
          <p:cNvSpPr txBox="1"/>
          <p:nvPr/>
        </p:nvSpPr>
        <p:spPr>
          <a:xfrm>
            <a:off x="5116874" y="3785901"/>
            <a:ext cx="265320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Balkánsko-karpatské hory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622DA84-3F93-4F81-B49A-DB21F47C2359}"/>
              </a:ext>
            </a:extLst>
          </p:cNvPr>
          <p:cNvSpPr txBox="1"/>
          <p:nvPr/>
        </p:nvSpPr>
        <p:spPr>
          <a:xfrm>
            <a:off x="-164764" y="3871830"/>
            <a:ext cx="176356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Dinárské hory</a:t>
            </a:r>
          </a:p>
        </p:txBody>
      </p:sp>
      <p:pic>
        <p:nvPicPr>
          <p:cNvPr id="32" name="Obrázek 31" descr="Obsah obrázku tráva, exteriér, hora, příroda&#10;&#10;Popis byl vytvořen automaticky">
            <a:extLst>
              <a:ext uri="{FF2B5EF4-FFF2-40B4-BE49-F238E27FC236}">
                <a16:creationId xmlns:a16="http://schemas.microsoft.com/office/drawing/2014/main" id="{D2AA38E6-3169-4BDA-AE14-78A97DB0B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69" y="3051563"/>
            <a:ext cx="4980131" cy="3735098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C066F317-8AFC-4C57-853B-4232F50FCB7D}"/>
              </a:ext>
            </a:extLst>
          </p:cNvPr>
          <p:cNvSpPr txBox="1"/>
          <p:nvPr/>
        </p:nvSpPr>
        <p:spPr>
          <a:xfrm>
            <a:off x="7211869" y="2601744"/>
            <a:ext cx="323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Midžor</a:t>
            </a:r>
            <a:r>
              <a:rPr lang="cs-CZ" dirty="0"/>
              <a:t> (</a:t>
            </a:r>
            <a:r>
              <a:rPr lang="sr-Latn-CS" dirty="0"/>
              <a:t>Миџор), 2169 m</a:t>
            </a:r>
            <a:endParaRPr lang="cs-CZ" dirty="0"/>
          </a:p>
        </p:txBody>
      </p:sp>
      <p:sp>
        <p:nvSpPr>
          <p:cNvPr id="34" name="Rovnoramenný trojúhelník 33">
            <a:extLst>
              <a:ext uri="{FF2B5EF4-FFF2-40B4-BE49-F238E27FC236}">
                <a16:creationId xmlns:a16="http://schemas.microsoft.com/office/drawing/2014/main" id="{B9842011-70A9-46DC-A9C9-9C572B808F21}"/>
              </a:ext>
            </a:extLst>
          </p:cNvPr>
          <p:cNvSpPr/>
          <p:nvPr/>
        </p:nvSpPr>
        <p:spPr>
          <a:xfrm>
            <a:off x="5153901" y="4459318"/>
            <a:ext cx="269592" cy="227356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B3FD8642-1A3B-4CFA-A1DC-4A6B9CDEE1BF}"/>
              </a:ext>
            </a:extLst>
          </p:cNvPr>
          <p:cNvSpPr txBox="1"/>
          <p:nvPr/>
        </p:nvSpPr>
        <p:spPr>
          <a:xfrm>
            <a:off x="5598777" y="4447626"/>
            <a:ext cx="84556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Midžor</a:t>
            </a:r>
            <a:endParaRPr lang="cs-CZ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69D37CB-2DB9-4CB8-8D8F-6E53CE8FA88F}"/>
              </a:ext>
            </a:extLst>
          </p:cNvPr>
          <p:cNvSpPr txBox="1"/>
          <p:nvPr/>
        </p:nvSpPr>
        <p:spPr>
          <a:xfrm>
            <a:off x="1155674" y="5965371"/>
            <a:ext cx="1874038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Prokletije</a:t>
            </a:r>
            <a:r>
              <a:rPr lang="cs-CZ" sz="1100" dirty="0"/>
              <a:t> (</a:t>
            </a:r>
            <a:r>
              <a:rPr lang="cs-CZ" sz="1100" dirty="0" err="1"/>
              <a:t>Đeravica</a:t>
            </a:r>
            <a:r>
              <a:rPr lang="cs-CZ" sz="1100" dirty="0"/>
              <a:t>, 2656 m)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D1F390D0-98C0-48E7-8662-463067C6A199}"/>
              </a:ext>
            </a:extLst>
          </p:cNvPr>
          <p:cNvSpPr txBox="1"/>
          <p:nvPr/>
        </p:nvSpPr>
        <p:spPr>
          <a:xfrm>
            <a:off x="3063935" y="6221063"/>
            <a:ext cx="843635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Šar</a:t>
            </a:r>
            <a:r>
              <a:rPr lang="cs-CZ" sz="1100" dirty="0"/>
              <a:t>-planina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8AC9248-0BF2-412C-96C5-4F52EE996E78}"/>
              </a:ext>
            </a:extLst>
          </p:cNvPr>
          <p:cNvSpPr txBox="1"/>
          <p:nvPr/>
        </p:nvSpPr>
        <p:spPr>
          <a:xfrm>
            <a:off x="2729082" y="4258470"/>
            <a:ext cx="737096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Kopaonik</a:t>
            </a:r>
            <a:endParaRPr lang="cs-CZ" sz="11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77CF1DBB-EA93-4A42-987F-A3312A1A2964}"/>
              </a:ext>
            </a:extLst>
          </p:cNvPr>
          <p:cNvSpPr txBox="1"/>
          <p:nvPr/>
        </p:nvSpPr>
        <p:spPr>
          <a:xfrm>
            <a:off x="1173387" y="4733541"/>
            <a:ext cx="1673699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Starovlaško-raške</a:t>
            </a:r>
            <a:r>
              <a:rPr lang="cs-CZ" sz="1100" dirty="0"/>
              <a:t> </a:t>
            </a:r>
            <a:r>
              <a:rPr lang="cs-CZ" sz="1100" dirty="0" err="1"/>
              <a:t>planine</a:t>
            </a:r>
            <a:endParaRPr lang="cs-CZ" sz="1100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934B25AD-D3D2-41AF-A7F7-97E3B0DBB4D3}"/>
              </a:ext>
            </a:extLst>
          </p:cNvPr>
          <p:cNvSpPr txBox="1"/>
          <p:nvPr/>
        </p:nvSpPr>
        <p:spPr>
          <a:xfrm>
            <a:off x="2457333" y="3774574"/>
            <a:ext cx="1295308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Šumadijske</a:t>
            </a:r>
            <a:r>
              <a:rPr lang="cs-CZ" sz="1100" dirty="0"/>
              <a:t> </a:t>
            </a:r>
            <a:r>
              <a:rPr lang="cs-CZ" sz="1100" dirty="0" err="1"/>
              <a:t>planine</a:t>
            </a:r>
            <a:endParaRPr lang="cs-CZ" sz="1100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9439C6A-BE98-4195-901D-0B6557111F72}"/>
              </a:ext>
            </a:extLst>
          </p:cNvPr>
          <p:cNvSpPr txBox="1"/>
          <p:nvPr/>
        </p:nvSpPr>
        <p:spPr>
          <a:xfrm>
            <a:off x="1991228" y="3354451"/>
            <a:ext cx="843635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100" dirty="0" err="1"/>
              <a:t>Ravna</a:t>
            </a:r>
            <a:r>
              <a:rPr lang="cs-CZ" sz="1100" dirty="0"/>
              <a:t> Gora</a:t>
            </a:r>
          </a:p>
        </p:txBody>
      </p:sp>
    </p:spTree>
    <p:extLst>
      <p:ext uri="{BB962C8B-B14F-4D97-AF65-F5344CB8AC3E}">
        <p14:creationId xmlns:p14="http://schemas.microsoft.com/office/powerpoint/2010/main" val="362911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3" grpId="0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DF79B-61DA-4111-9EBC-D9B0D9DE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05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Vodstvo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724EC90-EB98-48EB-B0E3-9425F67D9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71" y="1941449"/>
            <a:ext cx="3053249" cy="4351338"/>
          </a:xfrm>
        </p:spPr>
      </p:pic>
      <p:pic>
        <p:nvPicPr>
          <p:cNvPr id="4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39839EF5-EA54-4E9E-AB9F-E1B454FF1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BF8662-242C-4B68-A7C1-1F3F956908D1}"/>
              </a:ext>
            </a:extLst>
          </p:cNvPr>
          <p:cNvSpPr txBox="1"/>
          <p:nvPr/>
        </p:nvSpPr>
        <p:spPr>
          <a:xfrm>
            <a:off x="9454895" y="2521426"/>
            <a:ext cx="146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33CC"/>
                </a:solidFill>
              </a:rPr>
              <a:t>Černé moře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9FE903-A689-42DF-95A2-50B3BB03D15A}"/>
              </a:ext>
            </a:extLst>
          </p:cNvPr>
          <p:cNvSpPr txBox="1"/>
          <p:nvPr/>
        </p:nvSpPr>
        <p:spPr>
          <a:xfrm>
            <a:off x="7636764" y="5642578"/>
            <a:ext cx="146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Jaderské m.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1B0351-58B8-4217-B5D8-5E49C02F7743}"/>
              </a:ext>
            </a:extLst>
          </p:cNvPr>
          <p:cNvSpPr txBox="1"/>
          <p:nvPr/>
        </p:nvSpPr>
        <p:spPr>
          <a:xfrm>
            <a:off x="9985247" y="6011910"/>
            <a:ext cx="146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Egejské m</a:t>
            </a:r>
            <a:r>
              <a:rPr lang="cs-CZ" dirty="0">
                <a:solidFill>
                  <a:srgbClr val="FF33CC"/>
                </a:solidFill>
              </a:rPr>
              <a:t>.</a:t>
            </a: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1064CD41-7458-489B-9409-43D81E1CEF66}"/>
              </a:ext>
            </a:extLst>
          </p:cNvPr>
          <p:cNvSpPr/>
          <p:nvPr/>
        </p:nvSpPr>
        <p:spPr>
          <a:xfrm>
            <a:off x="1414272" y="993648"/>
            <a:ext cx="3840480" cy="2414016"/>
          </a:xfrm>
          <a:custGeom>
            <a:avLst/>
            <a:gdLst>
              <a:gd name="connsiteX0" fmla="*/ 6096 w 3840480"/>
              <a:gd name="connsiteY0" fmla="*/ 0 h 2414016"/>
              <a:gd name="connsiteX1" fmla="*/ 0 w 3840480"/>
              <a:gd name="connsiteY1" fmla="*/ 30480 h 2414016"/>
              <a:gd name="connsiteX2" fmla="*/ 6096 w 3840480"/>
              <a:gd name="connsiteY2" fmla="*/ 335280 h 2414016"/>
              <a:gd name="connsiteX3" fmla="*/ 18288 w 3840480"/>
              <a:gd name="connsiteY3" fmla="*/ 371856 h 2414016"/>
              <a:gd name="connsiteX4" fmla="*/ 24384 w 3840480"/>
              <a:gd name="connsiteY4" fmla="*/ 390144 h 2414016"/>
              <a:gd name="connsiteX5" fmla="*/ 36576 w 3840480"/>
              <a:gd name="connsiteY5" fmla="*/ 408432 h 2414016"/>
              <a:gd name="connsiteX6" fmla="*/ 48768 w 3840480"/>
              <a:gd name="connsiteY6" fmla="*/ 445008 h 2414016"/>
              <a:gd name="connsiteX7" fmla="*/ 60960 w 3840480"/>
              <a:gd name="connsiteY7" fmla="*/ 463296 h 2414016"/>
              <a:gd name="connsiteX8" fmla="*/ 67056 w 3840480"/>
              <a:gd name="connsiteY8" fmla="*/ 481584 h 2414016"/>
              <a:gd name="connsiteX9" fmla="*/ 91440 w 3840480"/>
              <a:gd name="connsiteY9" fmla="*/ 524256 h 2414016"/>
              <a:gd name="connsiteX10" fmla="*/ 103632 w 3840480"/>
              <a:gd name="connsiteY10" fmla="*/ 566928 h 2414016"/>
              <a:gd name="connsiteX11" fmla="*/ 115824 w 3840480"/>
              <a:gd name="connsiteY11" fmla="*/ 585216 h 2414016"/>
              <a:gd name="connsiteX12" fmla="*/ 121920 w 3840480"/>
              <a:gd name="connsiteY12" fmla="*/ 603504 h 2414016"/>
              <a:gd name="connsiteX13" fmla="*/ 146304 w 3840480"/>
              <a:gd name="connsiteY13" fmla="*/ 640080 h 2414016"/>
              <a:gd name="connsiteX14" fmla="*/ 158496 w 3840480"/>
              <a:gd name="connsiteY14" fmla="*/ 682752 h 2414016"/>
              <a:gd name="connsiteX15" fmla="*/ 176784 w 3840480"/>
              <a:gd name="connsiteY15" fmla="*/ 737616 h 2414016"/>
              <a:gd name="connsiteX16" fmla="*/ 182880 w 3840480"/>
              <a:gd name="connsiteY16" fmla="*/ 755904 h 2414016"/>
              <a:gd name="connsiteX17" fmla="*/ 188976 w 3840480"/>
              <a:gd name="connsiteY17" fmla="*/ 780288 h 2414016"/>
              <a:gd name="connsiteX18" fmla="*/ 201168 w 3840480"/>
              <a:gd name="connsiteY18" fmla="*/ 798576 h 2414016"/>
              <a:gd name="connsiteX19" fmla="*/ 213360 w 3840480"/>
              <a:gd name="connsiteY19" fmla="*/ 822960 h 2414016"/>
              <a:gd name="connsiteX20" fmla="*/ 219456 w 3840480"/>
              <a:gd name="connsiteY20" fmla="*/ 841248 h 2414016"/>
              <a:gd name="connsiteX21" fmla="*/ 243840 w 3840480"/>
              <a:gd name="connsiteY21" fmla="*/ 877824 h 2414016"/>
              <a:gd name="connsiteX22" fmla="*/ 268224 w 3840480"/>
              <a:gd name="connsiteY22" fmla="*/ 914400 h 2414016"/>
              <a:gd name="connsiteX23" fmla="*/ 280416 w 3840480"/>
              <a:gd name="connsiteY23" fmla="*/ 932688 h 2414016"/>
              <a:gd name="connsiteX24" fmla="*/ 316992 w 3840480"/>
              <a:gd name="connsiteY24" fmla="*/ 963168 h 2414016"/>
              <a:gd name="connsiteX25" fmla="*/ 365760 w 3840480"/>
              <a:gd name="connsiteY25" fmla="*/ 993648 h 2414016"/>
              <a:gd name="connsiteX26" fmla="*/ 420624 w 3840480"/>
              <a:gd name="connsiteY26" fmla="*/ 1018032 h 2414016"/>
              <a:gd name="connsiteX27" fmla="*/ 445008 w 3840480"/>
              <a:gd name="connsiteY27" fmla="*/ 1030224 h 2414016"/>
              <a:gd name="connsiteX28" fmla="*/ 469392 w 3840480"/>
              <a:gd name="connsiteY28" fmla="*/ 1036320 h 2414016"/>
              <a:gd name="connsiteX29" fmla="*/ 487680 w 3840480"/>
              <a:gd name="connsiteY29" fmla="*/ 1042416 h 2414016"/>
              <a:gd name="connsiteX30" fmla="*/ 853440 w 3840480"/>
              <a:gd name="connsiteY30" fmla="*/ 1048512 h 2414016"/>
              <a:gd name="connsiteX31" fmla="*/ 890016 w 3840480"/>
              <a:gd name="connsiteY31" fmla="*/ 1054608 h 2414016"/>
              <a:gd name="connsiteX32" fmla="*/ 920496 w 3840480"/>
              <a:gd name="connsiteY32" fmla="*/ 1060704 h 2414016"/>
              <a:gd name="connsiteX33" fmla="*/ 1164336 w 3840480"/>
              <a:gd name="connsiteY33" fmla="*/ 1066800 h 2414016"/>
              <a:gd name="connsiteX34" fmla="*/ 1200912 w 3840480"/>
              <a:gd name="connsiteY34" fmla="*/ 1078992 h 2414016"/>
              <a:gd name="connsiteX35" fmla="*/ 1225296 w 3840480"/>
              <a:gd name="connsiteY35" fmla="*/ 1085088 h 2414016"/>
              <a:gd name="connsiteX36" fmla="*/ 1261872 w 3840480"/>
              <a:gd name="connsiteY36" fmla="*/ 1097280 h 2414016"/>
              <a:gd name="connsiteX37" fmla="*/ 1280160 w 3840480"/>
              <a:gd name="connsiteY37" fmla="*/ 1103376 h 2414016"/>
              <a:gd name="connsiteX38" fmla="*/ 1316736 w 3840480"/>
              <a:gd name="connsiteY38" fmla="*/ 1121664 h 2414016"/>
              <a:gd name="connsiteX39" fmla="*/ 1359408 w 3840480"/>
              <a:gd name="connsiteY39" fmla="*/ 1133856 h 2414016"/>
              <a:gd name="connsiteX40" fmla="*/ 1395984 w 3840480"/>
              <a:gd name="connsiteY40" fmla="*/ 1158240 h 2414016"/>
              <a:gd name="connsiteX41" fmla="*/ 1408176 w 3840480"/>
              <a:gd name="connsiteY41" fmla="*/ 1176528 h 2414016"/>
              <a:gd name="connsiteX42" fmla="*/ 1426464 w 3840480"/>
              <a:gd name="connsiteY42" fmla="*/ 1188720 h 2414016"/>
              <a:gd name="connsiteX43" fmla="*/ 1444752 w 3840480"/>
              <a:gd name="connsiteY43" fmla="*/ 1207008 h 2414016"/>
              <a:gd name="connsiteX44" fmla="*/ 1450848 w 3840480"/>
              <a:gd name="connsiteY44" fmla="*/ 1231392 h 2414016"/>
              <a:gd name="connsiteX45" fmla="*/ 1469136 w 3840480"/>
              <a:gd name="connsiteY45" fmla="*/ 1249680 h 2414016"/>
              <a:gd name="connsiteX46" fmla="*/ 1475232 w 3840480"/>
              <a:gd name="connsiteY46" fmla="*/ 1298448 h 2414016"/>
              <a:gd name="connsiteX47" fmla="*/ 1487424 w 3840480"/>
              <a:gd name="connsiteY47" fmla="*/ 1450848 h 2414016"/>
              <a:gd name="connsiteX48" fmla="*/ 1493520 w 3840480"/>
              <a:gd name="connsiteY48" fmla="*/ 1469136 h 2414016"/>
              <a:gd name="connsiteX49" fmla="*/ 1517904 w 3840480"/>
              <a:gd name="connsiteY49" fmla="*/ 1548384 h 2414016"/>
              <a:gd name="connsiteX50" fmla="*/ 1536192 w 3840480"/>
              <a:gd name="connsiteY50" fmla="*/ 1560576 h 2414016"/>
              <a:gd name="connsiteX51" fmla="*/ 1542288 w 3840480"/>
              <a:gd name="connsiteY51" fmla="*/ 1578864 h 2414016"/>
              <a:gd name="connsiteX52" fmla="*/ 1566672 w 3840480"/>
              <a:gd name="connsiteY52" fmla="*/ 1584960 h 2414016"/>
              <a:gd name="connsiteX53" fmla="*/ 1584960 w 3840480"/>
              <a:gd name="connsiteY53" fmla="*/ 1597152 h 2414016"/>
              <a:gd name="connsiteX54" fmla="*/ 1633728 w 3840480"/>
              <a:gd name="connsiteY54" fmla="*/ 1572768 h 2414016"/>
              <a:gd name="connsiteX55" fmla="*/ 1670304 w 3840480"/>
              <a:gd name="connsiteY55" fmla="*/ 1554480 h 2414016"/>
              <a:gd name="connsiteX56" fmla="*/ 1700784 w 3840480"/>
              <a:gd name="connsiteY56" fmla="*/ 1530096 h 2414016"/>
              <a:gd name="connsiteX57" fmla="*/ 1712976 w 3840480"/>
              <a:gd name="connsiteY57" fmla="*/ 1554480 h 2414016"/>
              <a:gd name="connsiteX58" fmla="*/ 1719072 w 3840480"/>
              <a:gd name="connsiteY58" fmla="*/ 1603248 h 2414016"/>
              <a:gd name="connsiteX59" fmla="*/ 1725168 w 3840480"/>
              <a:gd name="connsiteY59" fmla="*/ 1621536 h 2414016"/>
              <a:gd name="connsiteX60" fmla="*/ 1737360 w 3840480"/>
              <a:gd name="connsiteY60" fmla="*/ 1670304 h 2414016"/>
              <a:gd name="connsiteX61" fmla="*/ 1749552 w 3840480"/>
              <a:gd name="connsiteY61" fmla="*/ 1706880 h 2414016"/>
              <a:gd name="connsiteX62" fmla="*/ 1767840 w 3840480"/>
              <a:gd name="connsiteY62" fmla="*/ 1725168 h 2414016"/>
              <a:gd name="connsiteX63" fmla="*/ 1780032 w 3840480"/>
              <a:gd name="connsiteY63" fmla="*/ 1743456 h 2414016"/>
              <a:gd name="connsiteX64" fmla="*/ 1816608 w 3840480"/>
              <a:gd name="connsiteY64" fmla="*/ 1767840 h 2414016"/>
              <a:gd name="connsiteX65" fmla="*/ 1828800 w 3840480"/>
              <a:gd name="connsiteY65" fmla="*/ 1786128 h 2414016"/>
              <a:gd name="connsiteX66" fmla="*/ 1877568 w 3840480"/>
              <a:gd name="connsiteY66" fmla="*/ 1804416 h 2414016"/>
              <a:gd name="connsiteX67" fmla="*/ 1914144 w 3840480"/>
              <a:gd name="connsiteY67" fmla="*/ 1816608 h 2414016"/>
              <a:gd name="connsiteX68" fmla="*/ 1944624 w 3840480"/>
              <a:gd name="connsiteY68" fmla="*/ 1810512 h 2414016"/>
              <a:gd name="connsiteX69" fmla="*/ 1987296 w 3840480"/>
              <a:gd name="connsiteY69" fmla="*/ 1773936 h 2414016"/>
              <a:gd name="connsiteX70" fmla="*/ 2005584 w 3840480"/>
              <a:gd name="connsiteY70" fmla="*/ 1761744 h 2414016"/>
              <a:gd name="connsiteX71" fmla="*/ 2042160 w 3840480"/>
              <a:gd name="connsiteY71" fmla="*/ 1731264 h 2414016"/>
              <a:gd name="connsiteX72" fmla="*/ 2103120 w 3840480"/>
              <a:gd name="connsiteY72" fmla="*/ 1712976 h 2414016"/>
              <a:gd name="connsiteX73" fmla="*/ 2139696 w 3840480"/>
              <a:gd name="connsiteY73" fmla="*/ 1700784 h 2414016"/>
              <a:gd name="connsiteX74" fmla="*/ 2170176 w 3840480"/>
              <a:gd name="connsiteY74" fmla="*/ 1688592 h 2414016"/>
              <a:gd name="connsiteX75" fmla="*/ 2194560 w 3840480"/>
              <a:gd name="connsiteY75" fmla="*/ 1676400 h 2414016"/>
              <a:gd name="connsiteX76" fmla="*/ 2231136 w 3840480"/>
              <a:gd name="connsiteY76" fmla="*/ 1664208 h 2414016"/>
              <a:gd name="connsiteX77" fmla="*/ 2249424 w 3840480"/>
              <a:gd name="connsiteY77" fmla="*/ 1658112 h 2414016"/>
              <a:gd name="connsiteX78" fmla="*/ 2310384 w 3840480"/>
              <a:gd name="connsiteY78" fmla="*/ 1645920 h 2414016"/>
              <a:gd name="connsiteX79" fmla="*/ 2371344 w 3840480"/>
              <a:gd name="connsiteY79" fmla="*/ 1627632 h 2414016"/>
              <a:gd name="connsiteX80" fmla="*/ 2383536 w 3840480"/>
              <a:gd name="connsiteY80" fmla="*/ 1609344 h 2414016"/>
              <a:gd name="connsiteX81" fmla="*/ 2407920 w 3840480"/>
              <a:gd name="connsiteY81" fmla="*/ 1603248 h 2414016"/>
              <a:gd name="connsiteX82" fmla="*/ 2444496 w 3840480"/>
              <a:gd name="connsiteY82" fmla="*/ 1591056 h 2414016"/>
              <a:gd name="connsiteX83" fmla="*/ 2481072 w 3840480"/>
              <a:gd name="connsiteY83" fmla="*/ 1572768 h 2414016"/>
              <a:gd name="connsiteX84" fmla="*/ 2548128 w 3840480"/>
              <a:gd name="connsiteY84" fmla="*/ 1578864 h 2414016"/>
              <a:gd name="connsiteX85" fmla="*/ 2566416 w 3840480"/>
              <a:gd name="connsiteY85" fmla="*/ 1591056 h 2414016"/>
              <a:gd name="connsiteX86" fmla="*/ 2596896 w 3840480"/>
              <a:gd name="connsiteY86" fmla="*/ 1627632 h 2414016"/>
              <a:gd name="connsiteX87" fmla="*/ 2633472 w 3840480"/>
              <a:gd name="connsiteY87" fmla="*/ 1658112 h 2414016"/>
              <a:gd name="connsiteX88" fmla="*/ 2639568 w 3840480"/>
              <a:gd name="connsiteY88" fmla="*/ 1676400 h 2414016"/>
              <a:gd name="connsiteX89" fmla="*/ 2657856 w 3840480"/>
              <a:gd name="connsiteY89" fmla="*/ 1688592 h 2414016"/>
              <a:gd name="connsiteX90" fmla="*/ 2694432 w 3840480"/>
              <a:gd name="connsiteY90" fmla="*/ 1719072 h 2414016"/>
              <a:gd name="connsiteX91" fmla="*/ 2706624 w 3840480"/>
              <a:gd name="connsiteY91" fmla="*/ 1737360 h 2414016"/>
              <a:gd name="connsiteX92" fmla="*/ 2724912 w 3840480"/>
              <a:gd name="connsiteY92" fmla="*/ 1761744 h 2414016"/>
              <a:gd name="connsiteX93" fmla="*/ 2749296 w 3840480"/>
              <a:gd name="connsiteY93" fmla="*/ 1804416 h 2414016"/>
              <a:gd name="connsiteX94" fmla="*/ 2767584 w 3840480"/>
              <a:gd name="connsiteY94" fmla="*/ 1822704 h 2414016"/>
              <a:gd name="connsiteX95" fmla="*/ 2810256 w 3840480"/>
              <a:gd name="connsiteY95" fmla="*/ 1840992 h 2414016"/>
              <a:gd name="connsiteX96" fmla="*/ 2834640 w 3840480"/>
              <a:gd name="connsiteY96" fmla="*/ 1847088 h 2414016"/>
              <a:gd name="connsiteX97" fmla="*/ 3084576 w 3840480"/>
              <a:gd name="connsiteY97" fmla="*/ 1853184 h 2414016"/>
              <a:gd name="connsiteX98" fmla="*/ 3169920 w 3840480"/>
              <a:gd name="connsiteY98" fmla="*/ 1865376 h 2414016"/>
              <a:gd name="connsiteX99" fmla="*/ 3206496 w 3840480"/>
              <a:gd name="connsiteY99" fmla="*/ 1877568 h 2414016"/>
              <a:gd name="connsiteX100" fmla="*/ 3224784 w 3840480"/>
              <a:gd name="connsiteY100" fmla="*/ 1883664 h 2414016"/>
              <a:gd name="connsiteX101" fmla="*/ 3236976 w 3840480"/>
              <a:gd name="connsiteY101" fmla="*/ 1901952 h 2414016"/>
              <a:gd name="connsiteX102" fmla="*/ 3255264 w 3840480"/>
              <a:gd name="connsiteY102" fmla="*/ 1908048 h 2414016"/>
              <a:gd name="connsiteX103" fmla="*/ 3261360 w 3840480"/>
              <a:gd name="connsiteY103" fmla="*/ 1944624 h 2414016"/>
              <a:gd name="connsiteX104" fmla="*/ 3273552 w 3840480"/>
              <a:gd name="connsiteY104" fmla="*/ 1962912 h 2414016"/>
              <a:gd name="connsiteX105" fmla="*/ 3279648 w 3840480"/>
              <a:gd name="connsiteY105" fmla="*/ 1993392 h 2414016"/>
              <a:gd name="connsiteX106" fmla="*/ 3310128 w 3840480"/>
              <a:gd name="connsiteY106" fmla="*/ 2036064 h 2414016"/>
              <a:gd name="connsiteX107" fmla="*/ 3328416 w 3840480"/>
              <a:gd name="connsiteY107" fmla="*/ 2042160 h 2414016"/>
              <a:gd name="connsiteX108" fmla="*/ 3389376 w 3840480"/>
              <a:gd name="connsiteY108" fmla="*/ 2011680 h 2414016"/>
              <a:gd name="connsiteX109" fmla="*/ 3395472 w 3840480"/>
              <a:gd name="connsiteY109" fmla="*/ 1993392 h 2414016"/>
              <a:gd name="connsiteX110" fmla="*/ 3419856 w 3840480"/>
              <a:gd name="connsiteY110" fmla="*/ 1956816 h 2414016"/>
              <a:gd name="connsiteX111" fmla="*/ 3432048 w 3840480"/>
              <a:gd name="connsiteY111" fmla="*/ 1938528 h 2414016"/>
              <a:gd name="connsiteX112" fmla="*/ 3444240 w 3840480"/>
              <a:gd name="connsiteY112" fmla="*/ 1895856 h 2414016"/>
              <a:gd name="connsiteX113" fmla="*/ 3456432 w 3840480"/>
              <a:gd name="connsiteY113" fmla="*/ 1865376 h 2414016"/>
              <a:gd name="connsiteX114" fmla="*/ 3486912 w 3840480"/>
              <a:gd name="connsiteY114" fmla="*/ 1804416 h 2414016"/>
              <a:gd name="connsiteX115" fmla="*/ 3499104 w 3840480"/>
              <a:gd name="connsiteY115" fmla="*/ 1786128 h 2414016"/>
              <a:gd name="connsiteX116" fmla="*/ 3517392 w 3840480"/>
              <a:gd name="connsiteY116" fmla="*/ 1780032 h 2414016"/>
              <a:gd name="connsiteX117" fmla="*/ 3535680 w 3840480"/>
              <a:gd name="connsiteY117" fmla="*/ 1767840 h 2414016"/>
              <a:gd name="connsiteX118" fmla="*/ 3627120 w 3840480"/>
              <a:gd name="connsiteY118" fmla="*/ 1773936 h 2414016"/>
              <a:gd name="connsiteX119" fmla="*/ 3645408 w 3840480"/>
              <a:gd name="connsiteY119" fmla="*/ 1780032 h 2414016"/>
              <a:gd name="connsiteX120" fmla="*/ 3657600 w 3840480"/>
              <a:gd name="connsiteY120" fmla="*/ 1798320 h 2414016"/>
              <a:gd name="connsiteX121" fmla="*/ 3675888 w 3840480"/>
              <a:gd name="connsiteY121" fmla="*/ 1810512 h 2414016"/>
              <a:gd name="connsiteX122" fmla="*/ 3688080 w 3840480"/>
              <a:gd name="connsiteY122" fmla="*/ 1828800 h 2414016"/>
              <a:gd name="connsiteX123" fmla="*/ 3736848 w 3840480"/>
              <a:gd name="connsiteY123" fmla="*/ 1840992 h 2414016"/>
              <a:gd name="connsiteX124" fmla="*/ 3755136 w 3840480"/>
              <a:gd name="connsiteY124" fmla="*/ 1847088 h 2414016"/>
              <a:gd name="connsiteX125" fmla="*/ 3791712 w 3840480"/>
              <a:gd name="connsiteY125" fmla="*/ 1871472 h 2414016"/>
              <a:gd name="connsiteX126" fmla="*/ 3810000 w 3840480"/>
              <a:gd name="connsiteY126" fmla="*/ 1883664 h 2414016"/>
              <a:gd name="connsiteX127" fmla="*/ 3816096 w 3840480"/>
              <a:gd name="connsiteY127" fmla="*/ 1938528 h 2414016"/>
              <a:gd name="connsiteX128" fmla="*/ 3779520 w 3840480"/>
              <a:gd name="connsiteY128" fmla="*/ 1950720 h 2414016"/>
              <a:gd name="connsiteX129" fmla="*/ 3724656 w 3840480"/>
              <a:gd name="connsiteY129" fmla="*/ 1981200 h 2414016"/>
              <a:gd name="connsiteX130" fmla="*/ 3718560 w 3840480"/>
              <a:gd name="connsiteY130" fmla="*/ 1999488 h 2414016"/>
              <a:gd name="connsiteX131" fmla="*/ 3688080 w 3840480"/>
              <a:gd name="connsiteY131" fmla="*/ 2029968 h 2414016"/>
              <a:gd name="connsiteX132" fmla="*/ 3675888 w 3840480"/>
              <a:gd name="connsiteY132" fmla="*/ 2066544 h 2414016"/>
              <a:gd name="connsiteX133" fmla="*/ 3657600 w 3840480"/>
              <a:gd name="connsiteY133" fmla="*/ 2103120 h 2414016"/>
              <a:gd name="connsiteX134" fmla="*/ 3663696 w 3840480"/>
              <a:gd name="connsiteY134" fmla="*/ 2194560 h 2414016"/>
              <a:gd name="connsiteX135" fmla="*/ 3681984 w 3840480"/>
              <a:gd name="connsiteY135" fmla="*/ 2206752 h 2414016"/>
              <a:gd name="connsiteX136" fmla="*/ 3700272 w 3840480"/>
              <a:gd name="connsiteY136" fmla="*/ 2225040 h 2414016"/>
              <a:gd name="connsiteX137" fmla="*/ 3712464 w 3840480"/>
              <a:gd name="connsiteY137" fmla="*/ 2243328 h 2414016"/>
              <a:gd name="connsiteX138" fmla="*/ 3730752 w 3840480"/>
              <a:gd name="connsiteY138" fmla="*/ 2249424 h 2414016"/>
              <a:gd name="connsiteX139" fmla="*/ 3767328 w 3840480"/>
              <a:gd name="connsiteY139" fmla="*/ 2273808 h 2414016"/>
              <a:gd name="connsiteX140" fmla="*/ 3785616 w 3840480"/>
              <a:gd name="connsiteY140" fmla="*/ 2310384 h 2414016"/>
              <a:gd name="connsiteX141" fmla="*/ 3791712 w 3840480"/>
              <a:gd name="connsiteY141" fmla="*/ 2328672 h 2414016"/>
              <a:gd name="connsiteX142" fmla="*/ 3803904 w 3840480"/>
              <a:gd name="connsiteY142" fmla="*/ 2346960 h 2414016"/>
              <a:gd name="connsiteX143" fmla="*/ 3834384 w 3840480"/>
              <a:gd name="connsiteY143" fmla="*/ 2395728 h 2414016"/>
              <a:gd name="connsiteX144" fmla="*/ 3840480 w 3840480"/>
              <a:gd name="connsiteY144" fmla="*/ 2414016 h 241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840480" h="2414016">
                <a:moveTo>
                  <a:pt x="6096" y="0"/>
                </a:moveTo>
                <a:cubicBezTo>
                  <a:pt x="4064" y="10160"/>
                  <a:pt x="0" y="20119"/>
                  <a:pt x="0" y="30480"/>
                </a:cubicBezTo>
                <a:cubicBezTo>
                  <a:pt x="0" y="132100"/>
                  <a:pt x="660" y="233805"/>
                  <a:pt x="6096" y="335280"/>
                </a:cubicBezTo>
                <a:cubicBezTo>
                  <a:pt x="6783" y="348113"/>
                  <a:pt x="14224" y="359664"/>
                  <a:pt x="18288" y="371856"/>
                </a:cubicBezTo>
                <a:cubicBezTo>
                  <a:pt x="20320" y="377952"/>
                  <a:pt x="20820" y="384797"/>
                  <a:pt x="24384" y="390144"/>
                </a:cubicBezTo>
                <a:cubicBezTo>
                  <a:pt x="28448" y="396240"/>
                  <a:pt x="33600" y="401737"/>
                  <a:pt x="36576" y="408432"/>
                </a:cubicBezTo>
                <a:cubicBezTo>
                  <a:pt x="41795" y="420176"/>
                  <a:pt x="41639" y="434315"/>
                  <a:pt x="48768" y="445008"/>
                </a:cubicBezTo>
                <a:cubicBezTo>
                  <a:pt x="52832" y="451104"/>
                  <a:pt x="57683" y="456743"/>
                  <a:pt x="60960" y="463296"/>
                </a:cubicBezTo>
                <a:cubicBezTo>
                  <a:pt x="63834" y="469043"/>
                  <a:pt x="64525" y="475678"/>
                  <a:pt x="67056" y="481584"/>
                </a:cubicBezTo>
                <a:cubicBezTo>
                  <a:pt x="76337" y="503240"/>
                  <a:pt x="79196" y="505890"/>
                  <a:pt x="91440" y="524256"/>
                </a:cubicBezTo>
                <a:cubicBezTo>
                  <a:pt x="93393" y="532069"/>
                  <a:pt x="99259" y="558183"/>
                  <a:pt x="103632" y="566928"/>
                </a:cubicBezTo>
                <a:cubicBezTo>
                  <a:pt x="106909" y="573481"/>
                  <a:pt x="112547" y="578663"/>
                  <a:pt x="115824" y="585216"/>
                </a:cubicBezTo>
                <a:cubicBezTo>
                  <a:pt x="118698" y="590963"/>
                  <a:pt x="118799" y="597887"/>
                  <a:pt x="121920" y="603504"/>
                </a:cubicBezTo>
                <a:cubicBezTo>
                  <a:pt x="129036" y="616313"/>
                  <a:pt x="141670" y="626179"/>
                  <a:pt x="146304" y="640080"/>
                </a:cubicBezTo>
                <a:cubicBezTo>
                  <a:pt x="166791" y="701540"/>
                  <a:pt x="135533" y="606207"/>
                  <a:pt x="158496" y="682752"/>
                </a:cubicBezTo>
                <a:cubicBezTo>
                  <a:pt x="164035" y="701216"/>
                  <a:pt x="170688" y="719328"/>
                  <a:pt x="176784" y="737616"/>
                </a:cubicBezTo>
                <a:cubicBezTo>
                  <a:pt x="178816" y="743712"/>
                  <a:pt x="181322" y="749670"/>
                  <a:pt x="182880" y="755904"/>
                </a:cubicBezTo>
                <a:cubicBezTo>
                  <a:pt x="184912" y="764032"/>
                  <a:pt x="185676" y="772587"/>
                  <a:pt x="188976" y="780288"/>
                </a:cubicBezTo>
                <a:cubicBezTo>
                  <a:pt x="191862" y="787022"/>
                  <a:pt x="197533" y="792215"/>
                  <a:pt x="201168" y="798576"/>
                </a:cubicBezTo>
                <a:cubicBezTo>
                  <a:pt x="205677" y="806466"/>
                  <a:pt x="209780" y="814607"/>
                  <a:pt x="213360" y="822960"/>
                </a:cubicBezTo>
                <a:cubicBezTo>
                  <a:pt x="215891" y="828866"/>
                  <a:pt x="216335" y="835631"/>
                  <a:pt x="219456" y="841248"/>
                </a:cubicBezTo>
                <a:cubicBezTo>
                  <a:pt x="226572" y="854057"/>
                  <a:pt x="235712" y="865632"/>
                  <a:pt x="243840" y="877824"/>
                </a:cubicBezTo>
                <a:lnTo>
                  <a:pt x="268224" y="914400"/>
                </a:lnTo>
                <a:cubicBezTo>
                  <a:pt x="272288" y="920496"/>
                  <a:pt x="275235" y="927507"/>
                  <a:pt x="280416" y="932688"/>
                </a:cubicBezTo>
                <a:cubicBezTo>
                  <a:pt x="303885" y="956157"/>
                  <a:pt x="291531" y="946194"/>
                  <a:pt x="316992" y="963168"/>
                </a:cubicBezTo>
                <a:cubicBezTo>
                  <a:pt x="346238" y="1007037"/>
                  <a:pt x="304823" y="953023"/>
                  <a:pt x="365760" y="993648"/>
                </a:cubicBezTo>
                <a:cubicBezTo>
                  <a:pt x="419555" y="1029511"/>
                  <a:pt x="333571" y="974505"/>
                  <a:pt x="420624" y="1018032"/>
                </a:cubicBezTo>
                <a:cubicBezTo>
                  <a:pt x="428752" y="1022096"/>
                  <a:pt x="436499" y="1027033"/>
                  <a:pt x="445008" y="1030224"/>
                </a:cubicBezTo>
                <a:cubicBezTo>
                  <a:pt x="452853" y="1033166"/>
                  <a:pt x="461336" y="1034018"/>
                  <a:pt x="469392" y="1036320"/>
                </a:cubicBezTo>
                <a:cubicBezTo>
                  <a:pt x="475571" y="1038085"/>
                  <a:pt x="481257" y="1042212"/>
                  <a:pt x="487680" y="1042416"/>
                </a:cubicBezTo>
                <a:cubicBezTo>
                  <a:pt x="609556" y="1046285"/>
                  <a:pt x="731520" y="1046480"/>
                  <a:pt x="853440" y="1048512"/>
                </a:cubicBezTo>
                <a:lnTo>
                  <a:pt x="890016" y="1054608"/>
                </a:lnTo>
                <a:cubicBezTo>
                  <a:pt x="900210" y="1056461"/>
                  <a:pt x="910145" y="1060244"/>
                  <a:pt x="920496" y="1060704"/>
                </a:cubicBezTo>
                <a:cubicBezTo>
                  <a:pt x="1001721" y="1064314"/>
                  <a:pt x="1083056" y="1064768"/>
                  <a:pt x="1164336" y="1066800"/>
                </a:cubicBezTo>
                <a:cubicBezTo>
                  <a:pt x="1176528" y="1070864"/>
                  <a:pt x="1188444" y="1075875"/>
                  <a:pt x="1200912" y="1078992"/>
                </a:cubicBezTo>
                <a:cubicBezTo>
                  <a:pt x="1209040" y="1081024"/>
                  <a:pt x="1217271" y="1082681"/>
                  <a:pt x="1225296" y="1085088"/>
                </a:cubicBezTo>
                <a:cubicBezTo>
                  <a:pt x="1237606" y="1088781"/>
                  <a:pt x="1249680" y="1093216"/>
                  <a:pt x="1261872" y="1097280"/>
                </a:cubicBezTo>
                <a:cubicBezTo>
                  <a:pt x="1267968" y="1099312"/>
                  <a:pt x="1274813" y="1099812"/>
                  <a:pt x="1280160" y="1103376"/>
                </a:cubicBezTo>
                <a:cubicBezTo>
                  <a:pt x="1300198" y="1116734"/>
                  <a:pt x="1294652" y="1115354"/>
                  <a:pt x="1316736" y="1121664"/>
                </a:cubicBezTo>
                <a:cubicBezTo>
                  <a:pt x="1323235" y="1123521"/>
                  <a:pt x="1351670" y="1129557"/>
                  <a:pt x="1359408" y="1133856"/>
                </a:cubicBezTo>
                <a:cubicBezTo>
                  <a:pt x="1372217" y="1140972"/>
                  <a:pt x="1395984" y="1158240"/>
                  <a:pt x="1395984" y="1158240"/>
                </a:cubicBezTo>
                <a:cubicBezTo>
                  <a:pt x="1400048" y="1164336"/>
                  <a:pt x="1402995" y="1171347"/>
                  <a:pt x="1408176" y="1176528"/>
                </a:cubicBezTo>
                <a:cubicBezTo>
                  <a:pt x="1413357" y="1181709"/>
                  <a:pt x="1420836" y="1184030"/>
                  <a:pt x="1426464" y="1188720"/>
                </a:cubicBezTo>
                <a:cubicBezTo>
                  <a:pt x="1433087" y="1194239"/>
                  <a:pt x="1438656" y="1200912"/>
                  <a:pt x="1444752" y="1207008"/>
                </a:cubicBezTo>
                <a:cubicBezTo>
                  <a:pt x="1446784" y="1215136"/>
                  <a:pt x="1446691" y="1224118"/>
                  <a:pt x="1450848" y="1231392"/>
                </a:cubicBezTo>
                <a:cubicBezTo>
                  <a:pt x="1455125" y="1238877"/>
                  <a:pt x="1466190" y="1241578"/>
                  <a:pt x="1469136" y="1249680"/>
                </a:cubicBezTo>
                <a:cubicBezTo>
                  <a:pt x="1474735" y="1265076"/>
                  <a:pt x="1473200" y="1282192"/>
                  <a:pt x="1475232" y="1298448"/>
                </a:cubicBezTo>
                <a:cubicBezTo>
                  <a:pt x="1477948" y="1350061"/>
                  <a:pt x="1476260" y="1400611"/>
                  <a:pt x="1487424" y="1450848"/>
                </a:cubicBezTo>
                <a:cubicBezTo>
                  <a:pt x="1488818" y="1457121"/>
                  <a:pt x="1491488" y="1463040"/>
                  <a:pt x="1493520" y="1469136"/>
                </a:cubicBezTo>
                <a:cubicBezTo>
                  <a:pt x="1497213" y="1494986"/>
                  <a:pt x="1497529" y="1528009"/>
                  <a:pt x="1517904" y="1548384"/>
                </a:cubicBezTo>
                <a:cubicBezTo>
                  <a:pt x="1523085" y="1553565"/>
                  <a:pt x="1530096" y="1556512"/>
                  <a:pt x="1536192" y="1560576"/>
                </a:cubicBezTo>
                <a:cubicBezTo>
                  <a:pt x="1538224" y="1566672"/>
                  <a:pt x="1537270" y="1574850"/>
                  <a:pt x="1542288" y="1578864"/>
                </a:cubicBezTo>
                <a:cubicBezTo>
                  <a:pt x="1548830" y="1584098"/>
                  <a:pt x="1558971" y="1581660"/>
                  <a:pt x="1566672" y="1584960"/>
                </a:cubicBezTo>
                <a:cubicBezTo>
                  <a:pt x="1573406" y="1587846"/>
                  <a:pt x="1578864" y="1593088"/>
                  <a:pt x="1584960" y="1597152"/>
                </a:cubicBezTo>
                <a:cubicBezTo>
                  <a:pt x="1601216" y="1589024"/>
                  <a:pt x="1616486" y="1578515"/>
                  <a:pt x="1633728" y="1572768"/>
                </a:cubicBezTo>
                <a:cubicBezTo>
                  <a:pt x="1658967" y="1564355"/>
                  <a:pt x="1646669" y="1570236"/>
                  <a:pt x="1670304" y="1554480"/>
                </a:cubicBezTo>
                <a:cubicBezTo>
                  <a:pt x="1673271" y="1550030"/>
                  <a:pt x="1686763" y="1521683"/>
                  <a:pt x="1700784" y="1530096"/>
                </a:cubicBezTo>
                <a:cubicBezTo>
                  <a:pt x="1708576" y="1534771"/>
                  <a:pt x="1708912" y="1546352"/>
                  <a:pt x="1712976" y="1554480"/>
                </a:cubicBezTo>
                <a:cubicBezTo>
                  <a:pt x="1715008" y="1570736"/>
                  <a:pt x="1716141" y="1587130"/>
                  <a:pt x="1719072" y="1603248"/>
                </a:cubicBezTo>
                <a:cubicBezTo>
                  <a:pt x="1720221" y="1609570"/>
                  <a:pt x="1723477" y="1615337"/>
                  <a:pt x="1725168" y="1621536"/>
                </a:cubicBezTo>
                <a:cubicBezTo>
                  <a:pt x="1729577" y="1637702"/>
                  <a:pt x="1732061" y="1654408"/>
                  <a:pt x="1737360" y="1670304"/>
                </a:cubicBezTo>
                <a:cubicBezTo>
                  <a:pt x="1741424" y="1682496"/>
                  <a:pt x="1740465" y="1697793"/>
                  <a:pt x="1749552" y="1706880"/>
                </a:cubicBezTo>
                <a:cubicBezTo>
                  <a:pt x="1755648" y="1712976"/>
                  <a:pt x="1762321" y="1718545"/>
                  <a:pt x="1767840" y="1725168"/>
                </a:cubicBezTo>
                <a:cubicBezTo>
                  <a:pt x="1772530" y="1730796"/>
                  <a:pt x="1774518" y="1738631"/>
                  <a:pt x="1780032" y="1743456"/>
                </a:cubicBezTo>
                <a:cubicBezTo>
                  <a:pt x="1791059" y="1753105"/>
                  <a:pt x="1816608" y="1767840"/>
                  <a:pt x="1816608" y="1767840"/>
                </a:cubicBezTo>
                <a:cubicBezTo>
                  <a:pt x="1820672" y="1773936"/>
                  <a:pt x="1823172" y="1781438"/>
                  <a:pt x="1828800" y="1786128"/>
                </a:cubicBezTo>
                <a:cubicBezTo>
                  <a:pt x="1844130" y="1798903"/>
                  <a:pt x="1859624" y="1799033"/>
                  <a:pt x="1877568" y="1804416"/>
                </a:cubicBezTo>
                <a:cubicBezTo>
                  <a:pt x="1889878" y="1808109"/>
                  <a:pt x="1914144" y="1816608"/>
                  <a:pt x="1914144" y="1816608"/>
                </a:cubicBezTo>
                <a:cubicBezTo>
                  <a:pt x="1924304" y="1814576"/>
                  <a:pt x="1935156" y="1814720"/>
                  <a:pt x="1944624" y="1810512"/>
                </a:cubicBezTo>
                <a:cubicBezTo>
                  <a:pt x="1964192" y="1801815"/>
                  <a:pt x="1971762" y="1786881"/>
                  <a:pt x="1987296" y="1773936"/>
                </a:cubicBezTo>
                <a:cubicBezTo>
                  <a:pt x="1992924" y="1769246"/>
                  <a:pt x="1999956" y="1766434"/>
                  <a:pt x="2005584" y="1761744"/>
                </a:cubicBezTo>
                <a:cubicBezTo>
                  <a:pt x="2025807" y="1744892"/>
                  <a:pt x="2019457" y="1742615"/>
                  <a:pt x="2042160" y="1731264"/>
                </a:cubicBezTo>
                <a:cubicBezTo>
                  <a:pt x="2078543" y="1713072"/>
                  <a:pt x="2065429" y="1723255"/>
                  <a:pt x="2103120" y="1712976"/>
                </a:cubicBezTo>
                <a:cubicBezTo>
                  <a:pt x="2115519" y="1709595"/>
                  <a:pt x="2127764" y="1705557"/>
                  <a:pt x="2139696" y="1700784"/>
                </a:cubicBezTo>
                <a:cubicBezTo>
                  <a:pt x="2149856" y="1696720"/>
                  <a:pt x="2160176" y="1693036"/>
                  <a:pt x="2170176" y="1688592"/>
                </a:cubicBezTo>
                <a:cubicBezTo>
                  <a:pt x="2178480" y="1684901"/>
                  <a:pt x="2186123" y="1679775"/>
                  <a:pt x="2194560" y="1676400"/>
                </a:cubicBezTo>
                <a:cubicBezTo>
                  <a:pt x="2206492" y="1671627"/>
                  <a:pt x="2218944" y="1668272"/>
                  <a:pt x="2231136" y="1664208"/>
                </a:cubicBezTo>
                <a:cubicBezTo>
                  <a:pt x="2237232" y="1662176"/>
                  <a:pt x="2243123" y="1659372"/>
                  <a:pt x="2249424" y="1658112"/>
                </a:cubicBezTo>
                <a:cubicBezTo>
                  <a:pt x="2269744" y="1654048"/>
                  <a:pt x="2290725" y="1652473"/>
                  <a:pt x="2310384" y="1645920"/>
                </a:cubicBezTo>
                <a:cubicBezTo>
                  <a:pt x="2354908" y="1631079"/>
                  <a:pt x="2334492" y="1636845"/>
                  <a:pt x="2371344" y="1627632"/>
                </a:cubicBezTo>
                <a:cubicBezTo>
                  <a:pt x="2375408" y="1621536"/>
                  <a:pt x="2377440" y="1613408"/>
                  <a:pt x="2383536" y="1609344"/>
                </a:cubicBezTo>
                <a:cubicBezTo>
                  <a:pt x="2390507" y="1604697"/>
                  <a:pt x="2399895" y="1605655"/>
                  <a:pt x="2407920" y="1603248"/>
                </a:cubicBezTo>
                <a:cubicBezTo>
                  <a:pt x="2420230" y="1599555"/>
                  <a:pt x="2433803" y="1598185"/>
                  <a:pt x="2444496" y="1591056"/>
                </a:cubicBezTo>
                <a:cubicBezTo>
                  <a:pt x="2468131" y="1575300"/>
                  <a:pt x="2455833" y="1581181"/>
                  <a:pt x="2481072" y="1572768"/>
                </a:cubicBezTo>
                <a:cubicBezTo>
                  <a:pt x="2503424" y="1574800"/>
                  <a:pt x="2526182" y="1574161"/>
                  <a:pt x="2548128" y="1578864"/>
                </a:cubicBezTo>
                <a:cubicBezTo>
                  <a:pt x="2555292" y="1580399"/>
                  <a:pt x="2560788" y="1586366"/>
                  <a:pt x="2566416" y="1591056"/>
                </a:cubicBezTo>
                <a:cubicBezTo>
                  <a:pt x="2595559" y="1615342"/>
                  <a:pt x="2575100" y="1601476"/>
                  <a:pt x="2596896" y="1627632"/>
                </a:cubicBezTo>
                <a:cubicBezTo>
                  <a:pt x="2611564" y="1645233"/>
                  <a:pt x="2615490" y="1646124"/>
                  <a:pt x="2633472" y="1658112"/>
                </a:cubicBezTo>
                <a:cubicBezTo>
                  <a:pt x="2635504" y="1664208"/>
                  <a:pt x="2635554" y="1671382"/>
                  <a:pt x="2639568" y="1676400"/>
                </a:cubicBezTo>
                <a:cubicBezTo>
                  <a:pt x="2644145" y="1682121"/>
                  <a:pt x="2652228" y="1683902"/>
                  <a:pt x="2657856" y="1688592"/>
                </a:cubicBezTo>
                <a:cubicBezTo>
                  <a:pt x="2704793" y="1727706"/>
                  <a:pt x="2649026" y="1688802"/>
                  <a:pt x="2694432" y="1719072"/>
                </a:cubicBezTo>
                <a:cubicBezTo>
                  <a:pt x="2698496" y="1725168"/>
                  <a:pt x="2702366" y="1731398"/>
                  <a:pt x="2706624" y="1737360"/>
                </a:cubicBezTo>
                <a:cubicBezTo>
                  <a:pt x="2712529" y="1745628"/>
                  <a:pt x="2719527" y="1753128"/>
                  <a:pt x="2724912" y="1761744"/>
                </a:cubicBezTo>
                <a:cubicBezTo>
                  <a:pt x="2739818" y="1785594"/>
                  <a:pt x="2732517" y="1784281"/>
                  <a:pt x="2749296" y="1804416"/>
                </a:cubicBezTo>
                <a:cubicBezTo>
                  <a:pt x="2754815" y="1811039"/>
                  <a:pt x="2760569" y="1817693"/>
                  <a:pt x="2767584" y="1822704"/>
                </a:cubicBezTo>
                <a:cubicBezTo>
                  <a:pt x="2778421" y="1830445"/>
                  <a:pt x="2796990" y="1837202"/>
                  <a:pt x="2810256" y="1840992"/>
                </a:cubicBezTo>
                <a:cubicBezTo>
                  <a:pt x="2818312" y="1843294"/>
                  <a:pt x="2826270" y="1846716"/>
                  <a:pt x="2834640" y="1847088"/>
                </a:cubicBezTo>
                <a:cubicBezTo>
                  <a:pt x="2917895" y="1850788"/>
                  <a:pt x="3001264" y="1851152"/>
                  <a:pt x="3084576" y="1853184"/>
                </a:cubicBezTo>
                <a:cubicBezTo>
                  <a:pt x="3110960" y="1856116"/>
                  <a:pt x="3143232" y="1858098"/>
                  <a:pt x="3169920" y="1865376"/>
                </a:cubicBezTo>
                <a:cubicBezTo>
                  <a:pt x="3182319" y="1868757"/>
                  <a:pt x="3194304" y="1873504"/>
                  <a:pt x="3206496" y="1877568"/>
                </a:cubicBezTo>
                <a:lnTo>
                  <a:pt x="3224784" y="1883664"/>
                </a:lnTo>
                <a:cubicBezTo>
                  <a:pt x="3228848" y="1889760"/>
                  <a:pt x="3231255" y="1897375"/>
                  <a:pt x="3236976" y="1901952"/>
                </a:cubicBezTo>
                <a:cubicBezTo>
                  <a:pt x="3241994" y="1905966"/>
                  <a:pt x="3252076" y="1902469"/>
                  <a:pt x="3255264" y="1908048"/>
                </a:cubicBezTo>
                <a:cubicBezTo>
                  <a:pt x="3261396" y="1918780"/>
                  <a:pt x="3257451" y="1932898"/>
                  <a:pt x="3261360" y="1944624"/>
                </a:cubicBezTo>
                <a:cubicBezTo>
                  <a:pt x="3263677" y="1951575"/>
                  <a:pt x="3269488" y="1956816"/>
                  <a:pt x="3273552" y="1962912"/>
                </a:cubicBezTo>
                <a:cubicBezTo>
                  <a:pt x="3275584" y="1973072"/>
                  <a:pt x="3276371" y="1983562"/>
                  <a:pt x="3279648" y="1993392"/>
                </a:cubicBezTo>
                <a:cubicBezTo>
                  <a:pt x="3285096" y="2009737"/>
                  <a:pt x="3295469" y="2026292"/>
                  <a:pt x="3310128" y="2036064"/>
                </a:cubicBezTo>
                <a:cubicBezTo>
                  <a:pt x="3315475" y="2039628"/>
                  <a:pt x="3322320" y="2040128"/>
                  <a:pt x="3328416" y="2042160"/>
                </a:cubicBezTo>
                <a:cubicBezTo>
                  <a:pt x="3395028" y="2034759"/>
                  <a:pt x="3377259" y="2054088"/>
                  <a:pt x="3389376" y="2011680"/>
                </a:cubicBezTo>
                <a:cubicBezTo>
                  <a:pt x="3391141" y="2005501"/>
                  <a:pt x="3392351" y="1999009"/>
                  <a:pt x="3395472" y="1993392"/>
                </a:cubicBezTo>
                <a:cubicBezTo>
                  <a:pt x="3402588" y="1980583"/>
                  <a:pt x="3411728" y="1969008"/>
                  <a:pt x="3419856" y="1956816"/>
                </a:cubicBezTo>
                <a:lnTo>
                  <a:pt x="3432048" y="1938528"/>
                </a:lnTo>
                <a:cubicBezTo>
                  <a:pt x="3436852" y="1919313"/>
                  <a:pt x="3437681" y="1913347"/>
                  <a:pt x="3444240" y="1895856"/>
                </a:cubicBezTo>
                <a:cubicBezTo>
                  <a:pt x="3448082" y="1885610"/>
                  <a:pt x="3453214" y="1875835"/>
                  <a:pt x="3456432" y="1865376"/>
                </a:cubicBezTo>
                <a:cubicBezTo>
                  <a:pt x="3474456" y="1806797"/>
                  <a:pt x="3452909" y="1827085"/>
                  <a:pt x="3486912" y="1804416"/>
                </a:cubicBezTo>
                <a:cubicBezTo>
                  <a:pt x="3490976" y="1798320"/>
                  <a:pt x="3493383" y="1790705"/>
                  <a:pt x="3499104" y="1786128"/>
                </a:cubicBezTo>
                <a:cubicBezTo>
                  <a:pt x="3504122" y="1782114"/>
                  <a:pt x="3511645" y="1782906"/>
                  <a:pt x="3517392" y="1780032"/>
                </a:cubicBezTo>
                <a:cubicBezTo>
                  <a:pt x="3523945" y="1776755"/>
                  <a:pt x="3529584" y="1771904"/>
                  <a:pt x="3535680" y="1767840"/>
                </a:cubicBezTo>
                <a:cubicBezTo>
                  <a:pt x="3566160" y="1769872"/>
                  <a:pt x="3596759" y="1770563"/>
                  <a:pt x="3627120" y="1773936"/>
                </a:cubicBezTo>
                <a:cubicBezTo>
                  <a:pt x="3633506" y="1774646"/>
                  <a:pt x="3640390" y="1776018"/>
                  <a:pt x="3645408" y="1780032"/>
                </a:cubicBezTo>
                <a:cubicBezTo>
                  <a:pt x="3651129" y="1784609"/>
                  <a:pt x="3652419" y="1793139"/>
                  <a:pt x="3657600" y="1798320"/>
                </a:cubicBezTo>
                <a:cubicBezTo>
                  <a:pt x="3662781" y="1803501"/>
                  <a:pt x="3669792" y="1806448"/>
                  <a:pt x="3675888" y="1810512"/>
                </a:cubicBezTo>
                <a:cubicBezTo>
                  <a:pt x="3679952" y="1816608"/>
                  <a:pt x="3681527" y="1825523"/>
                  <a:pt x="3688080" y="1828800"/>
                </a:cubicBezTo>
                <a:cubicBezTo>
                  <a:pt x="3703067" y="1836294"/>
                  <a:pt x="3720952" y="1835693"/>
                  <a:pt x="3736848" y="1840992"/>
                </a:cubicBezTo>
                <a:cubicBezTo>
                  <a:pt x="3742944" y="1843024"/>
                  <a:pt x="3749519" y="1843967"/>
                  <a:pt x="3755136" y="1847088"/>
                </a:cubicBezTo>
                <a:cubicBezTo>
                  <a:pt x="3767945" y="1854204"/>
                  <a:pt x="3779520" y="1863344"/>
                  <a:pt x="3791712" y="1871472"/>
                </a:cubicBezTo>
                <a:lnTo>
                  <a:pt x="3810000" y="1883664"/>
                </a:lnTo>
                <a:cubicBezTo>
                  <a:pt x="3811719" y="1888822"/>
                  <a:pt x="3832508" y="1926805"/>
                  <a:pt x="3816096" y="1938528"/>
                </a:cubicBezTo>
                <a:cubicBezTo>
                  <a:pt x="3805638" y="1945998"/>
                  <a:pt x="3790213" y="1943591"/>
                  <a:pt x="3779520" y="1950720"/>
                </a:cubicBezTo>
                <a:cubicBezTo>
                  <a:pt x="3737597" y="1978668"/>
                  <a:pt x="3756845" y="1970470"/>
                  <a:pt x="3724656" y="1981200"/>
                </a:cubicBezTo>
                <a:cubicBezTo>
                  <a:pt x="3722624" y="1987296"/>
                  <a:pt x="3722574" y="1994470"/>
                  <a:pt x="3718560" y="1999488"/>
                </a:cubicBezTo>
                <a:cubicBezTo>
                  <a:pt x="3692144" y="2032508"/>
                  <a:pt x="3706368" y="1988820"/>
                  <a:pt x="3688080" y="2029968"/>
                </a:cubicBezTo>
                <a:cubicBezTo>
                  <a:pt x="3682861" y="2041712"/>
                  <a:pt x="3683017" y="2055851"/>
                  <a:pt x="3675888" y="2066544"/>
                </a:cubicBezTo>
                <a:cubicBezTo>
                  <a:pt x="3660132" y="2090179"/>
                  <a:pt x="3666013" y="2077881"/>
                  <a:pt x="3657600" y="2103120"/>
                </a:cubicBezTo>
                <a:cubicBezTo>
                  <a:pt x="3659632" y="2133600"/>
                  <a:pt x="3656699" y="2164824"/>
                  <a:pt x="3663696" y="2194560"/>
                </a:cubicBezTo>
                <a:cubicBezTo>
                  <a:pt x="3665374" y="2201692"/>
                  <a:pt x="3676356" y="2202062"/>
                  <a:pt x="3681984" y="2206752"/>
                </a:cubicBezTo>
                <a:cubicBezTo>
                  <a:pt x="3688607" y="2212271"/>
                  <a:pt x="3694753" y="2218417"/>
                  <a:pt x="3700272" y="2225040"/>
                </a:cubicBezTo>
                <a:cubicBezTo>
                  <a:pt x="3704962" y="2230668"/>
                  <a:pt x="3706743" y="2238751"/>
                  <a:pt x="3712464" y="2243328"/>
                </a:cubicBezTo>
                <a:cubicBezTo>
                  <a:pt x="3717482" y="2247342"/>
                  <a:pt x="3725135" y="2246303"/>
                  <a:pt x="3730752" y="2249424"/>
                </a:cubicBezTo>
                <a:cubicBezTo>
                  <a:pt x="3743561" y="2256540"/>
                  <a:pt x="3767328" y="2273808"/>
                  <a:pt x="3767328" y="2273808"/>
                </a:cubicBezTo>
                <a:cubicBezTo>
                  <a:pt x="3782650" y="2319775"/>
                  <a:pt x="3761981" y="2263115"/>
                  <a:pt x="3785616" y="2310384"/>
                </a:cubicBezTo>
                <a:cubicBezTo>
                  <a:pt x="3788490" y="2316131"/>
                  <a:pt x="3788838" y="2322925"/>
                  <a:pt x="3791712" y="2328672"/>
                </a:cubicBezTo>
                <a:cubicBezTo>
                  <a:pt x="3794989" y="2335225"/>
                  <a:pt x="3800928" y="2340265"/>
                  <a:pt x="3803904" y="2346960"/>
                </a:cubicBezTo>
                <a:cubicBezTo>
                  <a:pt x="3825285" y="2395068"/>
                  <a:pt x="3801485" y="2373795"/>
                  <a:pt x="3834384" y="2395728"/>
                </a:cubicBezTo>
                <a:lnTo>
                  <a:pt x="3840480" y="2414016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8C4E612-D6AB-4F79-A720-9E0A6F2F5828}"/>
              </a:ext>
            </a:extLst>
          </p:cNvPr>
          <p:cNvSpPr txBox="1"/>
          <p:nvPr/>
        </p:nvSpPr>
        <p:spPr>
          <a:xfrm>
            <a:off x="344001" y="1158240"/>
            <a:ext cx="944880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00" b="1" dirty="0"/>
              <a:t>Dunaj (</a:t>
            </a:r>
            <a:r>
              <a:rPr lang="cs-CZ" sz="1000" b="1" dirty="0" err="1"/>
              <a:t>Dunav</a:t>
            </a:r>
            <a:r>
              <a:rPr lang="cs-CZ" sz="1000" b="1" dirty="0"/>
              <a:t>)</a:t>
            </a:r>
          </a:p>
        </p:txBody>
      </p:sp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D812EDE1-ECD7-4B64-B028-64AB10ECA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74184"/>
            <a:ext cx="5333594" cy="5262479"/>
          </a:xfrm>
          <a:prstGeom prst="rect">
            <a:avLst/>
          </a:prstGeom>
        </p:spPr>
      </p:pic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24B3D019-2F3F-46D7-9223-DBD4512BBA56}"/>
              </a:ext>
            </a:extLst>
          </p:cNvPr>
          <p:cNvSpPr/>
          <p:nvPr/>
        </p:nvSpPr>
        <p:spPr>
          <a:xfrm>
            <a:off x="2298192" y="3645408"/>
            <a:ext cx="1645920" cy="707136"/>
          </a:xfrm>
          <a:custGeom>
            <a:avLst/>
            <a:gdLst>
              <a:gd name="connsiteX0" fmla="*/ 1645920 w 1645920"/>
              <a:gd name="connsiteY0" fmla="*/ 554736 h 707136"/>
              <a:gd name="connsiteX1" fmla="*/ 1615440 w 1645920"/>
              <a:gd name="connsiteY1" fmla="*/ 560832 h 707136"/>
              <a:gd name="connsiteX2" fmla="*/ 1572768 w 1645920"/>
              <a:gd name="connsiteY2" fmla="*/ 615696 h 707136"/>
              <a:gd name="connsiteX3" fmla="*/ 1560576 w 1645920"/>
              <a:gd name="connsiteY3" fmla="*/ 633984 h 707136"/>
              <a:gd name="connsiteX4" fmla="*/ 1554480 w 1645920"/>
              <a:gd name="connsiteY4" fmla="*/ 652272 h 707136"/>
              <a:gd name="connsiteX5" fmla="*/ 1530096 w 1645920"/>
              <a:gd name="connsiteY5" fmla="*/ 664464 h 707136"/>
              <a:gd name="connsiteX6" fmla="*/ 1493520 w 1645920"/>
              <a:gd name="connsiteY6" fmla="*/ 688848 h 707136"/>
              <a:gd name="connsiteX7" fmla="*/ 1426464 w 1645920"/>
              <a:gd name="connsiteY7" fmla="*/ 707136 h 707136"/>
              <a:gd name="connsiteX8" fmla="*/ 1316736 w 1645920"/>
              <a:gd name="connsiteY8" fmla="*/ 694944 h 707136"/>
              <a:gd name="connsiteX9" fmla="*/ 1298448 w 1645920"/>
              <a:gd name="connsiteY9" fmla="*/ 682752 h 707136"/>
              <a:gd name="connsiteX10" fmla="*/ 1274064 w 1645920"/>
              <a:gd name="connsiteY10" fmla="*/ 676656 h 707136"/>
              <a:gd name="connsiteX11" fmla="*/ 1237488 w 1645920"/>
              <a:gd name="connsiteY11" fmla="*/ 664464 h 707136"/>
              <a:gd name="connsiteX12" fmla="*/ 1219200 w 1645920"/>
              <a:gd name="connsiteY12" fmla="*/ 658368 h 707136"/>
              <a:gd name="connsiteX13" fmla="*/ 1207008 w 1645920"/>
              <a:gd name="connsiteY13" fmla="*/ 640080 h 707136"/>
              <a:gd name="connsiteX14" fmla="*/ 1188720 w 1645920"/>
              <a:gd name="connsiteY14" fmla="*/ 627888 h 707136"/>
              <a:gd name="connsiteX15" fmla="*/ 1164336 w 1645920"/>
              <a:gd name="connsiteY15" fmla="*/ 591312 h 707136"/>
              <a:gd name="connsiteX16" fmla="*/ 1152144 w 1645920"/>
              <a:gd name="connsiteY16" fmla="*/ 573024 h 707136"/>
              <a:gd name="connsiteX17" fmla="*/ 1133856 w 1645920"/>
              <a:gd name="connsiteY17" fmla="*/ 566928 h 707136"/>
              <a:gd name="connsiteX18" fmla="*/ 1103376 w 1645920"/>
              <a:gd name="connsiteY18" fmla="*/ 560832 h 707136"/>
              <a:gd name="connsiteX19" fmla="*/ 1066800 w 1645920"/>
              <a:gd name="connsiteY19" fmla="*/ 542544 h 707136"/>
              <a:gd name="connsiteX20" fmla="*/ 1030224 w 1645920"/>
              <a:gd name="connsiteY20" fmla="*/ 524256 h 707136"/>
              <a:gd name="connsiteX21" fmla="*/ 987552 w 1645920"/>
              <a:gd name="connsiteY21" fmla="*/ 518160 h 707136"/>
              <a:gd name="connsiteX22" fmla="*/ 950976 w 1645920"/>
              <a:gd name="connsiteY22" fmla="*/ 505968 h 707136"/>
              <a:gd name="connsiteX23" fmla="*/ 908304 w 1645920"/>
              <a:gd name="connsiteY23" fmla="*/ 487680 h 707136"/>
              <a:gd name="connsiteX24" fmla="*/ 890016 w 1645920"/>
              <a:gd name="connsiteY24" fmla="*/ 475488 h 707136"/>
              <a:gd name="connsiteX25" fmla="*/ 871728 w 1645920"/>
              <a:gd name="connsiteY25" fmla="*/ 457200 h 707136"/>
              <a:gd name="connsiteX26" fmla="*/ 853440 w 1645920"/>
              <a:gd name="connsiteY26" fmla="*/ 451104 h 707136"/>
              <a:gd name="connsiteX27" fmla="*/ 810768 w 1645920"/>
              <a:gd name="connsiteY27" fmla="*/ 426720 h 707136"/>
              <a:gd name="connsiteX28" fmla="*/ 792480 w 1645920"/>
              <a:gd name="connsiteY28" fmla="*/ 420624 h 707136"/>
              <a:gd name="connsiteX29" fmla="*/ 768096 w 1645920"/>
              <a:gd name="connsiteY29" fmla="*/ 402336 h 707136"/>
              <a:gd name="connsiteX30" fmla="*/ 749808 w 1645920"/>
              <a:gd name="connsiteY30" fmla="*/ 390144 h 707136"/>
              <a:gd name="connsiteX31" fmla="*/ 713232 w 1645920"/>
              <a:gd name="connsiteY31" fmla="*/ 359664 h 707136"/>
              <a:gd name="connsiteX32" fmla="*/ 707136 w 1645920"/>
              <a:gd name="connsiteY32" fmla="*/ 341376 h 707136"/>
              <a:gd name="connsiteX33" fmla="*/ 670560 w 1645920"/>
              <a:gd name="connsiteY33" fmla="*/ 286512 h 707136"/>
              <a:gd name="connsiteX34" fmla="*/ 658368 w 1645920"/>
              <a:gd name="connsiteY34" fmla="*/ 268224 h 707136"/>
              <a:gd name="connsiteX35" fmla="*/ 615696 w 1645920"/>
              <a:gd name="connsiteY35" fmla="*/ 249936 h 707136"/>
              <a:gd name="connsiteX36" fmla="*/ 597408 w 1645920"/>
              <a:gd name="connsiteY36" fmla="*/ 237744 h 707136"/>
              <a:gd name="connsiteX37" fmla="*/ 579120 w 1645920"/>
              <a:gd name="connsiteY37" fmla="*/ 231648 h 707136"/>
              <a:gd name="connsiteX38" fmla="*/ 560832 w 1645920"/>
              <a:gd name="connsiteY38" fmla="*/ 219456 h 707136"/>
              <a:gd name="connsiteX39" fmla="*/ 524256 w 1645920"/>
              <a:gd name="connsiteY39" fmla="*/ 207264 h 707136"/>
              <a:gd name="connsiteX40" fmla="*/ 505968 w 1645920"/>
              <a:gd name="connsiteY40" fmla="*/ 201168 h 707136"/>
              <a:gd name="connsiteX41" fmla="*/ 487680 w 1645920"/>
              <a:gd name="connsiteY41" fmla="*/ 188976 h 707136"/>
              <a:gd name="connsiteX42" fmla="*/ 457200 w 1645920"/>
              <a:gd name="connsiteY42" fmla="*/ 158496 h 707136"/>
              <a:gd name="connsiteX43" fmla="*/ 445008 w 1645920"/>
              <a:gd name="connsiteY43" fmla="*/ 140208 h 707136"/>
              <a:gd name="connsiteX44" fmla="*/ 426720 w 1645920"/>
              <a:gd name="connsiteY44" fmla="*/ 128016 h 707136"/>
              <a:gd name="connsiteX45" fmla="*/ 207264 w 1645920"/>
              <a:gd name="connsiteY45" fmla="*/ 121920 h 707136"/>
              <a:gd name="connsiteX46" fmla="*/ 188976 w 1645920"/>
              <a:gd name="connsiteY46" fmla="*/ 109728 h 707136"/>
              <a:gd name="connsiteX47" fmla="*/ 170688 w 1645920"/>
              <a:gd name="connsiteY47" fmla="*/ 103632 h 707136"/>
              <a:gd name="connsiteX48" fmla="*/ 146304 w 1645920"/>
              <a:gd name="connsiteY48" fmla="*/ 67056 h 707136"/>
              <a:gd name="connsiteX49" fmla="*/ 91440 w 1645920"/>
              <a:gd name="connsiteY49" fmla="*/ 60960 h 707136"/>
              <a:gd name="connsiteX50" fmla="*/ 67056 w 1645920"/>
              <a:gd name="connsiteY50" fmla="*/ 54864 h 707136"/>
              <a:gd name="connsiteX51" fmla="*/ 48768 w 1645920"/>
              <a:gd name="connsiteY51" fmla="*/ 42672 h 707136"/>
              <a:gd name="connsiteX52" fmla="*/ 30480 w 1645920"/>
              <a:gd name="connsiteY52" fmla="*/ 36576 h 707136"/>
              <a:gd name="connsiteX53" fmla="*/ 24384 w 1645920"/>
              <a:gd name="connsiteY53" fmla="*/ 18288 h 707136"/>
              <a:gd name="connsiteX54" fmla="*/ 0 w 1645920"/>
              <a:gd name="connsiteY54" fmla="*/ 0 h 7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45920" h="707136">
                <a:moveTo>
                  <a:pt x="1645920" y="554736"/>
                </a:moveTo>
                <a:cubicBezTo>
                  <a:pt x="1635760" y="556768"/>
                  <a:pt x="1624707" y="556198"/>
                  <a:pt x="1615440" y="560832"/>
                </a:cubicBezTo>
                <a:cubicBezTo>
                  <a:pt x="1601115" y="567994"/>
                  <a:pt x="1577587" y="608468"/>
                  <a:pt x="1572768" y="615696"/>
                </a:cubicBezTo>
                <a:cubicBezTo>
                  <a:pt x="1568704" y="621792"/>
                  <a:pt x="1562893" y="627033"/>
                  <a:pt x="1560576" y="633984"/>
                </a:cubicBezTo>
                <a:cubicBezTo>
                  <a:pt x="1558544" y="640080"/>
                  <a:pt x="1559024" y="647728"/>
                  <a:pt x="1554480" y="652272"/>
                </a:cubicBezTo>
                <a:cubicBezTo>
                  <a:pt x="1548054" y="658698"/>
                  <a:pt x="1537888" y="659789"/>
                  <a:pt x="1530096" y="664464"/>
                </a:cubicBezTo>
                <a:cubicBezTo>
                  <a:pt x="1517531" y="672003"/>
                  <a:pt x="1507735" y="685294"/>
                  <a:pt x="1493520" y="688848"/>
                </a:cubicBezTo>
                <a:cubicBezTo>
                  <a:pt x="1438518" y="702598"/>
                  <a:pt x="1460648" y="695741"/>
                  <a:pt x="1426464" y="707136"/>
                </a:cubicBezTo>
                <a:cubicBezTo>
                  <a:pt x="1415039" y="706374"/>
                  <a:pt x="1345824" y="709488"/>
                  <a:pt x="1316736" y="694944"/>
                </a:cubicBezTo>
                <a:cubicBezTo>
                  <a:pt x="1310183" y="691667"/>
                  <a:pt x="1305182" y="685638"/>
                  <a:pt x="1298448" y="682752"/>
                </a:cubicBezTo>
                <a:cubicBezTo>
                  <a:pt x="1290747" y="679452"/>
                  <a:pt x="1282089" y="679063"/>
                  <a:pt x="1274064" y="676656"/>
                </a:cubicBezTo>
                <a:cubicBezTo>
                  <a:pt x="1261754" y="672963"/>
                  <a:pt x="1249680" y="668528"/>
                  <a:pt x="1237488" y="664464"/>
                </a:cubicBezTo>
                <a:lnTo>
                  <a:pt x="1219200" y="658368"/>
                </a:lnTo>
                <a:cubicBezTo>
                  <a:pt x="1215136" y="652272"/>
                  <a:pt x="1212189" y="645261"/>
                  <a:pt x="1207008" y="640080"/>
                </a:cubicBezTo>
                <a:cubicBezTo>
                  <a:pt x="1201827" y="634899"/>
                  <a:pt x="1193545" y="633402"/>
                  <a:pt x="1188720" y="627888"/>
                </a:cubicBezTo>
                <a:cubicBezTo>
                  <a:pt x="1179071" y="616861"/>
                  <a:pt x="1172464" y="603504"/>
                  <a:pt x="1164336" y="591312"/>
                </a:cubicBezTo>
                <a:cubicBezTo>
                  <a:pt x="1160272" y="585216"/>
                  <a:pt x="1159095" y="575341"/>
                  <a:pt x="1152144" y="573024"/>
                </a:cubicBezTo>
                <a:cubicBezTo>
                  <a:pt x="1146048" y="570992"/>
                  <a:pt x="1140090" y="568486"/>
                  <a:pt x="1133856" y="566928"/>
                </a:cubicBezTo>
                <a:cubicBezTo>
                  <a:pt x="1123804" y="564415"/>
                  <a:pt x="1113536" y="562864"/>
                  <a:pt x="1103376" y="560832"/>
                </a:cubicBezTo>
                <a:cubicBezTo>
                  <a:pt x="1050965" y="525891"/>
                  <a:pt x="1117277" y="567783"/>
                  <a:pt x="1066800" y="542544"/>
                </a:cubicBezTo>
                <a:cubicBezTo>
                  <a:pt x="1042825" y="530556"/>
                  <a:pt x="1055761" y="529363"/>
                  <a:pt x="1030224" y="524256"/>
                </a:cubicBezTo>
                <a:cubicBezTo>
                  <a:pt x="1016135" y="521438"/>
                  <a:pt x="1001776" y="520192"/>
                  <a:pt x="987552" y="518160"/>
                </a:cubicBezTo>
                <a:cubicBezTo>
                  <a:pt x="975360" y="514096"/>
                  <a:pt x="961669" y="513097"/>
                  <a:pt x="950976" y="505968"/>
                </a:cubicBezTo>
                <a:cubicBezTo>
                  <a:pt x="925717" y="489129"/>
                  <a:pt x="939796" y="495553"/>
                  <a:pt x="908304" y="487680"/>
                </a:cubicBezTo>
                <a:cubicBezTo>
                  <a:pt x="902208" y="483616"/>
                  <a:pt x="895644" y="480178"/>
                  <a:pt x="890016" y="475488"/>
                </a:cubicBezTo>
                <a:cubicBezTo>
                  <a:pt x="883393" y="469969"/>
                  <a:pt x="878901" y="461982"/>
                  <a:pt x="871728" y="457200"/>
                </a:cubicBezTo>
                <a:cubicBezTo>
                  <a:pt x="866381" y="453636"/>
                  <a:pt x="859346" y="453635"/>
                  <a:pt x="853440" y="451104"/>
                </a:cubicBezTo>
                <a:cubicBezTo>
                  <a:pt x="778629" y="419042"/>
                  <a:pt x="871990" y="457331"/>
                  <a:pt x="810768" y="426720"/>
                </a:cubicBezTo>
                <a:cubicBezTo>
                  <a:pt x="805021" y="423846"/>
                  <a:pt x="798576" y="422656"/>
                  <a:pt x="792480" y="420624"/>
                </a:cubicBezTo>
                <a:cubicBezTo>
                  <a:pt x="784352" y="414528"/>
                  <a:pt x="776364" y="408241"/>
                  <a:pt x="768096" y="402336"/>
                </a:cubicBezTo>
                <a:cubicBezTo>
                  <a:pt x="762134" y="398078"/>
                  <a:pt x="755436" y="394834"/>
                  <a:pt x="749808" y="390144"/>
                </a:cubicBezTo>
                <a:cubicBezTo>
                  <a:pt x="702871" y="351030"/>
                  <a:pt x="758638" y="389934"/>
                  <a:pt x="713232" y="359664"/>
                </a:cubicBezTo>
                <a:cubicBezTo>
                  <a:pt x="711200" y="353568"/>
                  <a:pt x="710257" y="346993"/>
                  <a:pt x="707136" y="341376"/>
                </a:cubicBezTo>
                <a:lnTo>
                  <a:pt x="670560" y="286512"/>
                </a:lnTo>
                <a:cubicBezTo>
                  <a:pt x="666496" y="280416"/>
                  <a:pt x="665319" y="270541"/>
                  <a:pt x="658368" y="268224"/>
                </a:cubicBezTo>
                <a:cubicBezTo>
                  <a:pt x="637851" y="261385"/>
                  <a:pt x="636788" y="261989"/>
                  <a:pt x="615696" y="249936"/>
                </a:cubicBezTo>
                <a:cubicBezTo>
                  <a:pt x="609335" y="246301"/>
                  <a:pt x="603961" y="241021"/>
                  <a:pt x="597408" y="237744"/>
                </a:cubicBezTo>
                <a:cubicBezTo>
                  <a:pt x="591661" y="234870"/>
                  <a:pt x="584867" y="234522"/>
                  <a:pt x="579120" y="231648"/>
                </a:cubicBezTo>
                <a:cubicBezTo>
                  <a:pt x="572567" y="228371"/>
                  <a:pt x="567527" y="222432"/>
                  <a:pt x="560832" y="219456"/>
                </a:cubicBezTo>
                <a:cubicBezTo>
                  <a:pt x="549088" y="214237"/>
                  <a:pt x="536448" y="211328"/>
                  <a:pt x="524256" y="207264"/>
                </a:cubicBezTo>
                <a:cubicBezTo>
                  <a:pt x="518160" y="205232"/>
                  <a:pt x="511315" y="204732"/>
                  <a:pt x="505968" y="201168"/>
                </a:cubicBezTo>
                <a:lnTo>
                  <a:pt x="487680" y="188976"/>
                </a:lnTo>
                <a:cubicBezTo>
                  <a:pt x="455168" y="140208"/>
                  <a:pt x="497840" y="199136"/>
                  <a:pt x="457200" y="158496"/>
                </a:cubicBezTo>
                <a:cubicBezTo>
                  <a:pt x="452019" y="153315"/>
                  <a:pt x="450189" y="145389"/>
                  <a:pt x="445008" y="140208"/>
                </a:cubicBezTo>
                <a:cubicBezTo>
                  <a:pt x="439827" y="135027"/>
                  <a:pt x="434025" y="128578"/>
                  <a:pt x="426720" y="128016"/>
                </a:cubicBezTo>
                <a:cubicBezTo>
                  <a:pt x="353755" y="122403"/>
                  <a:pt x="280416" y="123952"/>
                  <a:pt x="207264" y="121920"/>
                </a:cubicBezTo>
                <a:cubicBezTo>
                  <a:pt x="201168" y="117856"/>
                  <a:pt x="195529" y="113005"/>
                  <a:pt x="188976" y="109728"/>
                </a:cubicBezTo>
                <a:cubicBezTo>
                  <a:pt x="183229" y="106854"/>
                  <a:pt x="175232" y="108176"/>
                  <a:pt x="170688" y="103632"/>
                </a:cubicBezTo>
                <a:cubicBezTo>
                  <a:pt x="152417" y="85361"/>
                  <a:pt x="181813" y="78892"/>
                  <a:pt x="146304" y="67056"/>
                </a:cubicBezTo>
                <a:cubicBezTo>
                  <a:pt x="128848" y="61237"/>
                  <a:pt x="109728" y="62992"/>
                  <a:pt x="91440" y="60960"/>
                </a:cubicBezTo>
                <a:cubicBezTo>
                  <a:pt x="83312" y="58928"/>
                  <a:pt x="74757" y="58164"/>
                  <a:pt x="67056" y="54864"/>
                </a:cubicBezTo>
                <a:cubicBezTo>
                  <a:pt x="60322" y="51978"/>
                  <a:pt x="55321" y="45949"/>
                  <a:pt x="48768" y="42672"/>
                </a:cubicBezTo>
                <a:cubicBezTo>
                  <a:pt x="43021" y="39798"/>
                  <a:pt x="36576" y="38608"/>
                  <a:pt x="30480" y="36576"/>
                </a:cubicBezTo>
                <a:cubicBezTo>
                  <a:pt x="28448" y="30480"/>
                  <a:pt x="28928" y="22832"/>
                  <a:pt x="24384" y="18288"/>
                </a:cubicBezTo>
                <a:cubicBezTo>
                  <a:pt x="-13280" y="-19376"/>
                  <a:pt x="19623" y="39245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B362584-E016-40DB-8F8C-CD528EBC9F37}"/>
              </a:ext>
            </a:extLst>
          </p:cNvPr>
          <p:cNvSpPr txBox="1"/>
          <p:nvPr/>
        </p:nvSpPr>
        <p:spPr>
          <a:xfrm>
            <a:off x="2128809" y="3394159"/>
            <a:ext cx="1076367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00" b="1" dirty="0"/>
              <a:t>Západní Morava</a:t>
            </a:r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E1A871AC-D742-4516-AF0E-63D34D763064}"/>
              </a:ext>
            </a:extLst>
          </p:cNvPr>
          <p:cNvSpPr/>
          <p:nvPr/>
        </p:nvSpPr>
        <p:spPr>
          <a:xfrm>
            <a:off x="3889200" y="4191016"/>
            <a:ext cx="798624" cy="2188464"/>
          </a:xfrm>
          <a:custGeom>
            <a:avLst/>
            <a:gdLst>
              <a:gd name="connsiteX0" fmla="*/ 79296 w 798624"/>
              <a:gd name="connsiteY0" fmla="*/ 2188464 h 2188464"/>
              <a:gd name="connsiteX1" fmla="*/ 73200 w 798624"/>
              <a:gd name="connsiteY1" fmla="*/ 2157984 h 2188464"/>
              <a:gd name="connsiteX2" fmla="*/ 36624 w 798624"/>
              <a:gd name="connsiteY2" fmla="*/ 2103120 h 2188464"/>
              <a:gd name="connsiteX3" fmla="*/ 24432 w 798624"/>
              <a:gd name="connsiteY3" fmla="*/ 2084832 h 2188464"/>
              <a:gd name="connsiteX4" fmla="*/ 6144 w 798624"/>
              <a:gd name="connsiteY4" fmla="*/ 2048256 h 2188464"/>
              <a:gd name="connsiteX5" fmla="*/ 48 w 798624"/>
              <a:gd name="connsiteY5" fmla="*/ 2017776 h 2188464"/>
              <a:gd name="connsiteX6" fmla="*/ 12240 w 798624"/>
              <a:gd name="connsiteY6" fmla="*/ 1938528 h 2188464"/>
              <a:gd name="connsiteX7" fmla="*/ 54912 w 798624"/>
              <a:gd name="connsiteY7" fmla="*/ 1889760 h 2188464"/>
              <a:gd name="connsiteX8" fmla="*/ 91488 w 798624"/>
              <a:gd name="connsiteY8" fmla="*/ 1877568 h 2188464"/>
              <a:gd name="connsiteX9" fmla="*/ 134160 w 798624"/>
              <a:gd name="connsiteY9" fmla="*/ 1865376 h 2188464"/>
              <a:gd name="connsiteX10" fmla="*/ 152448 w 798624"/>
              <a:gd name="connsiteY10" fmla="*/ 1853184 h 2188464"/>
              <a:gd name="connsiteX11" fmla="*/ 189024 w 798624"/>
              <a:gd name="connsiteY11" fmla="*/ 1840992 h 2188464"/>
              <a:gd name="connsiteX12" fmla="*/ 207312 w 798624"/>
              <a:gd name="connsiteY12" fmla="*/ 1834896 h 2188464"/>
              <a:gd name="connsiteX13" fmla="*/ 225600 w 798624"/>
              <a:gd name="connsiteY13" fmla="*/ 1822704 h 2188464"/>
              <a:gd name="connsiteX14" fmla="*/ 280464 w 798624"/>
              <a:gd name="connsiteY14" fmla="*/ 1816608 h 2188464"/>
              <a:gd name="connsiteX15" fmla="*/ 304848 w 798624"/>
              <a:gd name="connsiteY15" fmla="*/ 1810512 h 2188464"/>
              <a:gd name="connsiteX16" fmla="*/ 323136 w 798624"/>
              <a:gd name="connsiteY16" fmla="*/ 1804416 h 2188464"/>
              <a:gd name="connsiteX17" fmla="*/ 359712 w 798624"/>
              <a:gd name="connsiteY17" fmla="*/ 1798320 h 2188464"/>
              <a:gd name="connsiteX18" fmla="*/ 396288 w 798624"/>
              <a:gd name="connsiteY18" fmla="*/ 1786128 h 2188464"/>
              <a:gd name="connsiteX19" fmla="*/ 420672 w 798624"/>
              <a:gd name="connsiteY19" fmla="*/ 1780032 h 2188464"/>
              <a:gd name="connsiteX20" fmla="*/ 445056 w 798624"/>
              <a:gd name="connsiteY20" fmla="*/ 1767840 h 2188464"/>
              <a:gd name="connsiteX21" fmla="*/ 481632 w 798624"/>
              <a:gd name="connsiteY21" fmla="*/ 1755648 h 2188464"/>
              <a:gd name="connsiteX22" fmla="*/ 499920 w 798624"/>
              <a:gd name="connsiteY22" fmla="*/ 1749552 h 2188464"/>
              <a:gd name="connsiteX23" fmla="*/ 518208 w 798624"/>
              <a:gd name="connsiteY23" fmla="*/ 1737360 h 2188464"/>
              <a:gd name="connsiteX24" fmla="*/ 548688 w 798624"/>
              <a:gd name="connsiteY24" fmla="*/ 1700784 h 2188464"/>
              <a:gd name="connsiteX25" fmla="*/ 585264 w 798624"/>
              <a:gd name="connsiteY25" fmla="*/ 1670304 h 2188464"/>
              <a:gd name="connsiteX26" fmla="*/ 603552 w 798624"/>
              <a:gd name="connsiteY26" fmla="*/ 1645920 h 2188464"/>
              <a:gd name="connsiteX27" fmla="*/ 615744 w 798624"/>
              <a:gd name="connsiteY27" fmla="*/ 1627632 h 2188464"/>
              <a:gd name="connsiteX28" fmla="*/ 670608 w 798624"/>
              <a:gd name="connsiteY28" fmla="*/ 1578864 h 2188464"/>
              <a:gd name="connsiteX29" fmla="*/ 713280 w 798624"/>
              <a:gd name="connsiteY29" fmla="*/ 1530096 h 2188464"/>
              <a:gd name="connsiteX30" fmla="*/ 743760 w 798624"/>
              <a:gd name="connsiteY30" fmla="*/ 1493520 h 2188464"/>
              <a:gd name="connsiteX31" fmla="*/ 768144 w 798624"/>
              <a:gd name="connsiteY31" fmla="*/ 1456944 h 2188464"/>
              <a:gd name="connsiteX32" fmla="*/ 786432 w 798624"/>
              <a:gd name="connsiteY32" fmla="*/ 1414272 h 2188464"/>
              <a:gd name="connsiteX33" fmla="*/ 792528 w 798624"/>
              <a:gd name="connsiteY33" fmla="*/ 1389888 h 2188464"/>
              <a:gd name="connsiteX34" fmla="*/ 798624 w 798624"/>
              <a:gd name="connsiteY34" fmla="*/ 1371600 h 2188464"/>
              <a:gd name="connsiteX35" fmla="*/ 792528 w 798624"/>
              <a:gd name="connsiteY35" fmla="*/ 1115568 h 2188464"/>
              <a:gd name="connsiteX36" fmla="*/ 768144 w 798624"/>
              <a:gd name="connsiteY36" fmla="*/ 1060704 h 2188464"/>
              <a:gd name="connsiteX37" fmla="*/ 743760 w 798624"/>
              <a:gd name="connsiteY37" fmla="*/ 1024128 h 2188464"/>
              <a:gd name="connsiteX38" fmla="*/ 707184 w 798624"/>
              <a:gd name="connsiteY38" fmla="*/ 999744 h 2188464"/>
              <a:gd name="connsiteX39" fmla="*/ 682800 w 798624"/>
              <a:gd name="connsiteY39" fmla="*/ 963168 h 2188464"/>
              <a:gd name="connsiteX40" fmla="*/ 670608 w 798624"/>
              <a:gd name="connsiteY40" fmla="*/ 944880 h 2188464"/>
              <a:gd name="connsiteX41" fmla="*/ 664512 w 798624"/>
              <a:gd name="connsiteY41" fmla="*/ 926592 h 2188464"/>
              <a:gd name="connsiteX42" fmla="*/ 646224 w 798624"/>
              <a:gd name="connsiteY42" fmla="*/ 914400 h 2188464"/>
              <a:gd name="connsiteX43" fmla="*/ 640128 w 798624"/>
              <a:gd name="connsiteY43" fmla="*/ 896112 h 2188464"/>
              <a:gd name="connsiteX44" fmla="*/ 615744 w 798624"/>
              <a:gd name="connsiteY44" fmla="*/ 859536 h 2188464"/>
              <a:gd name="connsiteX45" fmla="*/ 591360 w 798624"/>
              <a:gd name="connsiteY45" fmla="*/ 822960 h 2188464"/>
              <a:gd name="connsiteX46" fmla="*/ 573072 w 798624"/>
              <a:gd name="connsiteY46" fmla="*/ 786384 h 2188464"/>
              <a:gd name="connsiteX47" fmla="*/ 554784 w 798624"/>
              <a:gd name="connsiteY47" fmla="*/ 768096 h 2188464"/>
              <a:gd name="connsiteX48" fmla="*/ 536496 w 798624"/>
              <a:gd name="connsiteY48" fmla="*/ 731520 h 2188464"/>
              <a:gd name="connsiteX49" fmla="*/ 512112 w 798624"/>
              <a:gd name="connsiteY49" fmla="*/ 694944 h 2188464"/>
              <a:gd name="connsiteX50" fmla="*/ 493824 w 798624"/>
              <a:gd name="connsiteY50" fmla="*/ 640080 h 2188464"/>
              <a:gd name="connsiteX51" fmla="*/ 487728 w 798624"/>
              <a:gd name="connsiteY51" fmla="*/ 621792 h 2188464"/>
              <a:gd name="connsiteX52" fmla="*/ 463344 w 798624"/>
              <a:gd name="connsiteY52" fmla="*/ 585216 h 2188464"/>
              <a:gd name="connsiteX53" fmla="*/ 451152 w 798624"/>
              <a:gd name="connsiteY53" fmla="*/ 566928 h 2188464"/>
              <a:gd name="connsiteX54" fmla="*/ 432864 w 798624"/>
              <a:gd name="connsiteY54" fmla="*/ 542544 h 2188464"/>
              <a:gd name="connsiteX55" fmla="*/ 408480 w 798624"/>
              <a:gd name="connsiteY55" fmla="*/ 505968 h 2188464"/>
              <a:gd name="connsiteX56" fmla="*/ 390192 w 798624"/>
              <a:gd name="connsiteY56" fmla="*/ 469392 h 2188464"/>
              <a:gd name="connsiteX57" fmla="*/ 384096 w 798624"/>
              <a:gd name="connsiteY57" fmla="*/ 310896 h 2188464"/>
              <a:gd name="connsiteX58" fmla="*/ 329232 w 798624"/>
              <a:gd name="connsiteY58" fmla="*/ 280416 h 2188464"/>
              <a:gd name="connsiteX59" fmla="*/ 274368 w 798624"/>
              <a:gd name="connsiteY59" fmla="*/ 237744 h 2188464"/>
              <a:gd name="connsiteX60" fmla="*/ 201216 w 798624"/>
              <a:gd name="connsiteY60" fmla="*/ 195072 h 2188464"/>
              <a:gd name="connsiteX61" fmla="*/ 158544 w 798624"/>
              <a:gd name="connsiteY61" fmla="*/ 176784 h 2188464"/>
              <a:gd name="connsiteX62" fmla="*/ 121968 w 798624"/>
              <a:gd name="connsiteY62" fmla="*/ 158496 h 2188464"/>
              <a:gd name="connsiteX63" fmla="*/ 103680 w 798624"/>
              <a:gd name="connsiteY63" fmla="*/ 146304 h 2188464"/>
              <a:gd name="connsiteX64" fmla="*/ 73200 w 798624"/>
              <a:gd name="connsiteY64" fmla="*/ 109728 h 2188464"/>
              <a:gd name="connsiteX65" fmla="*/ 67104 w 798624"/>
              <a:gd name="connsiteY65" fmla="*/ 91440 h 2188464"/>
              <a:gd name="connsiteX66" fmla="*/ 61008 w 798624"/>
              <a:gd name="connsiteY66" fmla="*/ 30480 h 2188464"/>
              <a:gd name="connsiteX67" fmla="*/ 42720 w 798624"/>
              <a:gd name="connsiteY67" fmla="*/ 12192 h 2188464"/>
              <a:gd name="connsiteX68" fmla="*/ 30528 w 798624"/>
              <a:gd name="connsiteY68" fmla="*/ 0 h 218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98624" h="2188464">
                <a:moveTo>
                  <a:pt x="79296" y="2188464"/>
                </a:moveTo>
                <a:cubicBezTo>
                  <a:pt x="77264" y="2178304"/>
                  <a:pt x="77487" y="2167416"/>
                  <a:pt x="73200" y="2157984"/>
                </a:cubicBezTo>
                <a:lnTo>
                  <a:pt x="36624" y="2103120"/>
                </a:lnTo>
                <a:cubicBezTo>
                  <a:pt x="32560" y="2097024"/>
                  <a:pt x="26749" y="2091783"/>
                  <a:pt x="24432" y="2084832"/>
                </a:cubicBezTo>
                <a:cubicBezTo>
                  <a:pt x="16019" y="2059593"/>
                  <a:pt x="21900" y="2071891"/>
                  <a:pt x="6144" y="2048256"/>
                </a:cubicBezTo>
                <a:cubicBezTo>
                  <a:pt x="4112" y="2038096"/>
                  <a:pt x="-527" y="2028121"/>
                  <a:pt x="48" y="2017776"/>
                </a:cubicBezTo>
                <a:cubicBezTo>
                  <a:pt x="1531" y="1991090"/>
                  <a:pt x="4192" y="1964014"/>
                  <a:pt x="12240" y="1938528"/>
                </a:cubicBezTo>
                <a:cubicBezTo>
                  <a:pt x="18295" y="1919355"/>
                  <a:pt x="35629" y="1898330"/>
                  <a:pt x="54912" y="1889760"/>
                </a:cubicBezTo>
                <a:cubicBezTo>
                  <a:pt x="66656" y="1884541"/>
                  <a:pt x="79020" y="1880685"/>
                  <a:pt x="91488" y="1877568"/>
                </a:cubicBezTo>
                <a:cubicBezTo>
                  <a:pt x="99301" y="1875615"/>
                  <a:pt x="125415" y="1869749"/>
                  <a:pt x="134160" y="1865376"/>
                </a:cubicBezTo>
                <a:cubicBezTo>
                  <a:pt x="140713" y="1862099"/>
                  <a:pt x="145753" y="1856160"/>
                  <a:pt x="152448" y="1853184"/>
                </a:cubicBezTo>
                <a:cubicBezTo>
                  <a:pt x="164192" y="1847965"/>
                  <a:pt x="176832" y="1845056"/>
                  <a:pt x="189024" y="1840992"/>
                </a:cubicBezTo>
                <a:cubicBezTo>
                  <a:pt x="195120" y="1838960"/>
                  <a:pt x="201965" y="1838460"/>
                  <a:pt x="207312" y="1834896"/>
                </a:cubicBezTo>
                <a:cubicBezTo>
                  <a:pt x="213408" y="1830832"/>
                  <a:pt x="218492" y="1824481"/>
                  <a:pt x="225600" y="1822704"/>
                </a:cubicBezTo>
                <a:cubicBezTo>
                  <a:pt x="243451" y="1818241"/>
                  <a:pt x="262176" y="1818640"/>
                  <a:pt x="280464" y="1816608"/>
                </a:cubicBezTo>
                <a:cubicBezTo>
                  <a:pt x="288592" y="1814576"/>
                  <a:pt x="296792" y="1812814"/>
                  <a:pt x="304848" y="1810512"/>
                </a:cubicBezTo>
                <a:cubicBezTo>
                  <a:pt x="311027" y="1808747"/>
                  <a:pt x="316863" y="1805810"/>
                  <a:pt x="323136" y="1804416"/>
                </a:cubicBezTo>
                <a:cubicBezTo>
                  <a:pt x="335202" y="1801735"/>
                  <a:pt x="347721" y="1801318"/>
                  <a:pt x="359712" y="1798320"/>
                </a:cubicBezTo>
                <a:cubicBezTo>
                  <a:pt x="372180" y="1795203"/>
                  <a:pt x="383820" y="1789245"/>
                  <a:pt x="396288" y="1786128"/>
                </a:cubicBezTo>
                <a:cubicBezTo>
                  <a:pt x="404416" y="1784096"/>
                  <a:pt x="412827" y="1782974"/>
                  <a:pt x="420672" y="1780032"/>
                </a:cubicBezTo>
                <a:cubicBezTo>
                  <a:pt x="429181" y="1776841"/>
                  <a:pt x="436619" y="1771215"/>
                  <a:pt x="445056" y="1767840"/>
                </a:cubicBezTo>
                <a:cubicBezTo>
                  <a:pt x="456988" y="1763067"/>
                  <a:pt x="469440" y="1759712"/>
                  <a:pt x="481632" y="1755648"/>
                </a:cubicBezTo>
                <a:cubicBezTo>
                  <a:pt x="487728" y="1753616"/>
                  <a:pt x="494573" y="1753116"/>
                  <a:pt x="499920" y="1749552"/>
                </a:cubicBezTo>
                <a:lnTo>
                  <a:pt x="518208" y="1737360"/>
                </a:lnTo>
                <a:cubicBezTo>
                  <a:pt x="530196" y="1719378"/>
                  <a:pt x="531087" y="1715452"/>
                  <a:pt x="548688" y="1700784"/>
                </a:cubicBezTo>
                <a:cubicBezTo>
                  <a:pt x="576907" y="1677268"/>
                  <a:pt x="558550" y="1701471"/>
                  <a:pt x="585264" y="1670304"/>
                </a:cubicBezTo>
                <a:cubicBezTo>
                  <a:pt x="591876" y="1662590"/>
                  <a:pt x="597647" y="1654188"/>
                  <a:pt x="603552" y="1645920"/>
                </a:cubicBezTo>
                <a:cubicBezTo>
                  <a:pt x="607810" y="1639958"/>
                  <a:pt x="610877" y="1633108"/>
                  <a:pt x="615744" y="1627632"/>
                </a:cubicBezTo>
                <a:cubicBezTo>
                  <a:pt x="646112" y="1593468"/>
                  <a:pt x="642813" y="1597394"/>
                  <a:pt x="670608" y="1578864"/>
                </a:cubicBezTo>
                <a:cubicBezTo>
                  <a:pt x="699056" y="1536192"/>
                  <a:pt x="682800" y="1550416"/>
                  <a:pt x="713280" y="1530096"/>
                </a:cubicBezTo>
                <a:cubicBezTo>
                  <a:pt x="756847" y="1464746"/>
                  <a:pt x="689000" y="1563926"/>
                  <a:pt x="743760" y="1493520"/>
                </a:cubicBezTo>
                <a:cubicBezTo>
                  <a:pt x="752756" y="1481954"/>
                  <a:pt x="768144" y="1456944"/>
                  <a:pt x="768144" y="1456944"/>
                </a:cubicBezTo>
                <a:cubicBezTo>
                  <a:pt x="785645" y="1386939"/>
                  <a:pt x="761173" y="1473210"/>
                  <a:pt x="786432" y="1414272"/>
                </a:cubicBezTo>
                <a:cubicBezTo>
                  <a:pt x="789732" y="1406571"/>
                  <a:pt x="790226" y="1397944"/>
                  <a:pt x="792528" y="1389888"/>
                </a:cubicBezTo>
                <a:cubicBezTo>
                  <a:pt x="794293" y="1383709"/>
                  <a:pt x="796592" y="1377696"/>
                  <a:pt x="798624" y="1371600"/>
                </a:cubicBezTo>
                <a:cubicBezTo>
                  <a:pt x="796592" y="1286256"/>
                  <a:pt x="797853" y="1200770"/>
                  <a:pt x="792528" y="1115568"/>
                </a:cubicBezTo>
                <a:cubicBezTo>
                  <a:pt x="790281" y="1079620"/>
                  <a:pt x="780474" y="1085365"/>
                  <a:pt x="768144" y="1060704"/>
                </a:cubicBezTo>
                <a:cubicBezTo>
                  <a:pt x="755198" y="1034811"/>
                  <a:pt x="772125" y="1046189"/>
                  <a:pt x="743760" y="1024128"/>
                </a:cubicBezTo>
                <a:cubicBezTo>
                  <a:pt x="732194" y="1015132"/>
                  <a:pt x="707184" y="999744"/>
                  <a:pt x="707184" y="999744"/>
                </a:cubicBezTo>
                <a:lnTo>
                  <a:pt x="682800" y="963168"/>
                </a:lnTo>
                <a:cubicBezTo>
                  <a:pt x="678736" y="957072"/>
                  <a:pt x="672925" y="951831"/>
                  <a:pt x="670608" y="944880"/>
                </a:cubicBezTo>
                <a:cubicBezTo>
                  <a:pt x="668576" y="938784"/>
                  <a:pt x="668526" y="931610"/>
                  <a:pt x="664512" y="926592"/>
                </a:cubicBezTo>
                <a:cubicBezTo>
                  <a:pt x="659935" y="920871"/>
                  <a:pt x="652320" y="918464"/>
                  <a:pt x="646224" y="914400"/>
                </a:cubicBezTo>
                <a:cubicBezTo>
                  <a:pt x="644192" y="908304"/>
                  <a:pt x="643249" y="901729"/>
                  <a:pt x="640128" y="896112"/>
                </a:cubicBezTo>
                <a:cubicBezTo>
                  <a:pt x="633012" y="883303"/>
                  <a:pt x="620378" y="873437"/>
                  <a:pt x="615744" y="859536"/>
                </a:cubicBezTo>
                <a:cubicBezTo>
                  <a:pt x="606922" y="833069"/>
                  <a:pt x="614192" y="845792"/>
                  <a:pt x="591360" y="822960"/>
                </a:cubicBezTo>
                <a:cubicBezTo>
                  <a:pt x="585250" y="804631"/>
                  <a:pt x="586202" y="802140"/>
                  <a:pt x="573072" y="786384"/>
                </a:cubicBezTo>
                <a:cubicBezTo>
                  <a:pt x="567553" y="779761"/>
                  <a:pt x="560303" y="774719"/>
                  <a:pt x="554784" y="768096"/>
                </a:cubicBezTo>
                <a:cubicBezTo>
                  <a:pt x="527722" y="735621"/>
                  <a:pt x="554825" y="764512"/>
                  <a:pt x="536496" y="731520"/>
                </a:cubicBezTo>
                <a:cubicBezTo>
                  <a:pt x="529380" y="718711"/>
                  <a:pt x="516746" y="708845"/>
                  <a:pt x="512112" y="694944"/>
                </a:cubicBezTo>
                <a:lnTo>
                  <a:pt x="493824" y="640080"/>
                </a:lnTo>
                <a:cubicBezTo>
                  <a:pt x="491792" y="633984"/>
                  <a:pt x="491292" y="627139"/>
                  <a:pt x="487728" y="621792"/>
                </a:cubicBezTo>
                <a:lnTo>
                  <a:pt x="463344" y="585216"/>
                </a:lnTo>
                <a:cubicBezTo>
                  <a:pt x="459280" y="579120"/>
                  <a:pt x="455548" y="572789"/>
                  <a:pt x="451152" y="566928"/>
                </a:cubicBezTo>
                <a:cubicBezTo>
                  <a:pt x="445056" y="558800"/>
                  <a:pt x="438690" y="550867"/>
                  <a:pt x="432864" y="542544"/>
                </a:cubicBezTo>
                <a:cubicBezTo>
                  <a:pt x="424461" y="530540"/>
                  <a:pt x="413114" y="519869"/>
                  <a:pt x="408480" y="505968"/>
                </a:cubicBezTo>
                <a:cubicBezTo>
                  <a:pt x="400067" y="480729"/>
                  <a:pt x="405948" y="493027"/>
                  <a:pt x="390192" y="469392"/>
                </a:cubicBezTo>
                <a:cubicBezTo>
                  <a:pt x="388160" y="416560"/>
                  <a:pt x="396110" y="362384"/>
                  <a:pt x="384096" y="310896"/>
                </a:cubicBezTo>
                <a:cubicBezTo>
                  <a:pt x="378474" y="286803"/>
                  <a:pt x="345502" y="289455"/>
                  <a:pt x="329232" y="280416"/>
                </a:cubicBezTo>
                <a:cubicBezTo>
                  <a:pt x="278535" y="252251"/>
                  <a:pt x="307105" y="265804"/>
                  <a:pt x="274368" y="237744"/>
                </a:cubicBezTo>
                <a:cubicBezTo>
                  <a:pt x="229039" y="198891"/>
                  <a:pt x="270529" y="241280"/>
                  <a:pt x="201216" y="195072"/>
                </a:cubicBezTo>
                <a:cubicBezTo>
                  <a:pt x="175957" y="178233"/>
                  <a:pt x="190036" y="184657"/>
                  <a:pt x="158544" y="176784"/>
                </a:cubicBezTo>
                <a:cubicBezTo>
                  <a:pt x="106133" y="141843"/>
                  <a:pt x="172445" y="183735"/>
                  <a:pt x="121968" y="158496"/>
                </a:cubicBezTo>
                <a:cubicBezTo>
                  <a:pt x="115415" y="155219"/>
                  <a:pt x="109308" y="150994"/>
                  <a:pt x="103680" y="146304"/>
                </a:cubicBezTo>
                <a:cubicBezTo>
                  <a:pt x="92124" y="136674"/>
                  <a:pt x="80050" y="123429"/>
                  <a:pt x="73200" y="109728"/>
                </a:cubicBezTo>
                <a:cubicBezTo>
                  <a:pt x="70326" y="103981"/>
                  <a:pt x="69136" y="97536"/>
                  <a:pt x="67104" y="91440"/>
                </a:cubicBezTo>
                <a:cubicBezTo>
                  <a:pt x="65072" y="71120"/>
                  <a:pt x="67014" y="49998"/>
                  <a:pt x="61008" y="30480"/>
                </a:cubicBezTo>
                <a:cubicBezTo>
                  <a:pt x="58473" y="22240"/>
                  <a:pt x="48816" y="18288"/>
                  <a:pt x="42720" y="12192"/>
                </a:cubicBezTo>
                <a:lnTo>
                  <a:pt x="30528" y="0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9EE3A37-496E-421E-B817-5EE2D7714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201" y="1580280"/>
            <a:ext cx="5337193" cy="285133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E8FC832-11B9-4220-A727-0279E7A5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401" y="4036322"/>
            <a:ext cx="5337193" cy="2836442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A3E2A8B8-FD28-4024-A1CC-CA8EA048668D}"/>
              </a:ext>
            </a:extLst>
          </p:cNvPr>
          <p:cNvSpPr txBox="1"/>
          <p:nvPr/>
        </p:nvSpPr>
        <p:spPr>
          <a:xfrm>
            <a:off x="4691295" y="5707197"/>
            <a:ext cx="1066800" cy="246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000" b="1" dirty="0"/>
              <a:t>Jižní Morava</a:t>
            </a:r>
          </a:p>
        </p:txBody>
      </p:sp>
      <p:sp>
        <p:nvSpPr>
          <p:cNvPr id="28" name="Volný tvar: obrazec 27">
            <a:extLst>
              <a:ext uri="{FF2B5EF4-FFF2-40B4-BE49-F238E27FC236}">
                <a16:creationId xmlns:a16="http://schemas.microsoft.com/office/drawing/2014/main" id="{88F5DC8B-5980-48CE-8E48-31D6FC1751EF}"/>
              </a:ext>
            </a:extLst>
          </p:cNvPr>
          <p:cNvSpPr/>
          <p:nvPr/>
        </p:nvSpPr>
        <p:spPr>
          <a:xfrm>
            <a:off x="3468616" y="2749296"/>
            <a:ext cx="457208" cy="1463040"/>
          </a:xfrm>
          <a:custGeom>
            <a:avLst/>
            <a:gdLst>
              <a:gd name="connsiteX0" fmla="*/ 457208 w 457208"/>
              <a:gd name="connsiteY0" fmla="*/ 1463040 h 1463040"/>
              <a:gd name="connsiteX1" fmla="*/ 451112 w 457208"/>
              <a:gd name="connsiteY1" fmla="*/ 1420368 h 1463040"/>
              <a:gd name="connsiteX2" fmla="*/ 445016 w 457208"/>
              <a:gd name="connsiteY2" fmla="*/ 1402080 h 1463040"/>
              <a:gd name="connsiteX3" fmla="*/ 432824 w 457208"/>
              <a:gd name="connsiteY3" fmla="*/ 1341120 h 1463040"/>
              <a:gd name="connsiteX4" fmla="*/ 420632 w 457208"/>
              <a:gd name="connsiteY4" fmla="*/ 1322832 h 1463040"/>
              <a:gd name="connsiteX5" fmla="*/ 414536 w 457208"/>
              <a:gd name="connsiteY5" fmla="*/ 1304544 h 1463040"/>
              <a:gd name="connsiteX6" fmla="*/ 402344 w 457208"/>
              <a:gd name="connsiteY6" fmla="*/ 1286256 h 1463040"/>
              <a:gd name="connsiteX7" fmla="*/ 384056 w 457208"/>
              <a:gd name="connsiteY7" fmla="*/ 1231392 h 1463040"/>
              <a:gd name="connsiteX8" fmla="*/ 377960 w 457208"/>
              <a:gd name="connsiteY8" fmla="*/ 1213104 h 1463040"/>
              <a:gd name="connsiteX9" fmla="*/ 377960 w 457208"/>
              <a:gd name="connsiteY9" fmla="*/ 1024128 h 1463040"/>
              <a:gd name="connsiteX10" fmla="*/ 365768 w 457208"/>
              <a:gd name="connsiteY10" fmla="*/ 987552 h 1463040"/>
              <a:gd name="connsiteX11" fmla="*/ 359672 w 457208"/>
              <a:gd name="connsiteY11" fmla="*/ 969264 h 1463040"/>
              <a:gd name="connsiteX12" fmla="*/ 353576 w 457208"/>
              <a:gd name="connsiteY12" fmla="*/ 950976 h 1463040"/>
              <a:gd name="connsiteX13" fmla="*/ 335288 w 457208"/>
              <a:gd name="connsiteY13" fmla="*/ 944880 h 1463040"/>
              <a:gd name="connsiteX14" fmla="*/ 323096 w 457208"/>
              <a:gd name="connsiteY14" fmla="*/ 908304 h 1463040"/>
              <a:gd name="connsiteX15" fmla="*/ 280424 w 457208"/>
              <a:gd name="connsiteY15" fmla="*/ 853440 h 1463040"/>
              <a:gd name="connsiteX16" fmla="*/ 268232 w 457208"/>
              <a:gd name="connsiteY16" fmla="*/ 835152 h 1463040"/>
              <a:gd name="connsiteX17" fmla="*/ 225560 w 457208"/>
              <a:gd name="connsiteY17" fmla="*/ 822960 h 1463040"/>
              <a:gd name="connsiteX18" fmla="*/ 207272 w 457208"/>
              <a:gd name="connsiteY18" fmla="*/ 816864 h 1463040"/>
              <a:gd name="connsiteX19" fmla="*/ 201176 w 457208"/>
              <a:gd name="connsiteY19" fmla="*/ 798576 h 1463040"/>
              <a:gd name="connsiteX20" fmla="*/ 201176 w 457208"/>
              <a:gd name="connsiteY20" fmla="*/ 627888 h 1463040"/>
              <a:gd name="connsiteX21" fmla="*/ 213368 w 457208"/>
              <a:gd name="connsiteY21" fmla="*/ 591312 h 1463040"/>
              <a:gd name="connsiteX22" fmla="*/ 219464 w 457208"/>
              <a:gd name="connsiteY22" fmla="*/ 377952 h 1463040"/>
              <a:gd name="connsiteX23" fmla="*/ 201176 w 457208"/>
              <a:gd name="connsiteY23" fmla="*/ 176784 h 1463040"/>
              <a:gd name="connsiteX24" fmla="*/ 182888 w 457208"/>
              <a:gd name="connsiteY24" fmla="*/ 158496 h 1463040"/>
              <a:gd name="connsiteX25" fmla="*/ 164600 w 457208"/>
              <a:gd name="connsiteY25" fmla="*/ 152400 h 1463040"/>
              <a:gd name="connsiteX26" fmla="*/ 152408 w 457208"/>
              <a:gd name="connsiteY26" fmla="*/ 134112 h 1463040"/>
              <a:gd name="connsiteX27" fmla="*/ 134120 w 457208"/>
              <a:gd name="connsiteY27" fmla="*/ 128016 h 1463040"/>
              <a:gd name="connsiteX28" fmla="*/ 109736 w 457208"/>
              <a:gd name="connsiteY28" fmla="*/ 121920 h 1463040"/>
              <a:gd name="connsiteX29" fmla="*/ 91448 w 457208"/>
              <a:gd name="connsiteY29" fmla="*/ 115824 h 1463040"/>
              <a:gd name="connsiteX30" fmla="*/ 42680 w 457208"/>
              <a:gd name="connsiteY30" fmla="*/ 103632 h 1463040"/>
              <a:gd name="connsiteX31" fmla="*/ 6104 w 457208"/>
              <a:gd name="connsiteY31" fmla="*/ 30480 h 1463040"/>
              <a:gd name="connsiteX32" fmla="*/ 8 w 457208"/>
              <a:gd name="connsiteY32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7208" h="1463040">
                <a:moveTo>
                  <a:pt x="457208" y="1463040"/>
                </a:moveTo>
                <a:cubicBezTo>
                  <a:pt x="455176" y="1448816"/>
                  <a:pt x="453930" y="1434457"/>
                  <a:pt x="451112" y="1420368"/>
                </a:cubicBezTo>
                <a:cubicBezTo>
                  <a:pt x="449852" y="1414067"/>
                  <a:pt x="446276" y="1408381"/>
                  <a:pt x="445016" y="1402080"/>
                </a:cubicBezTo>
                <a:cubicBezTo>
                  <a:pt x="441272" y="1383359"/>
                  <a:pt x="442006" y="1359483"/>
                  <a:pt x="432824" y="1341120"/>
                </a:cubicBezTo>
                <a:cubicBezTo>
                  <a:pt x="429547" y="1334567"/>
                  <a:pt x="423909" y="1329385"/>
                  <a:pt x="420632" y="1322832"/>
                </a:cubicBezTo>
                <a:cubicBezTo>
                  <a:pt x="417758" y="1317085"/>
                  <a:pt x="417410" y="1310291"/>
                  <a:pt x="414536" y="1304544"/>
                </a:cubicBezTo>
                <a:cubicBezTo>
                  <a:pt x="411259" y="1297991"/>
                  <a:pt x="405320" y="1292951"/>
                  <a:pt x="402344" y="1286256"/>
                </a:cubicBezTo>
                <a:lnTo>
                  <a:pt x="384056" y="1231392"/>
                </a:lnTo>
                <a:lnTo>
                  <a:pt x="377960" y="1213104"/>
                </a:lnTo>
                <a:cubicBezTo>
                  <a:pt x="380678" y="1142431"/>
                  <a:pt x="395165" y="1087212"/>
                  <a:pt x="377960" y="1024128"/>
                </a:cubicBezTo>
                <a:cubicBezTo>
                  <a:pt x="374579" y="1011729"/>
                  <a:pt x="369832" y="999744"/>
                  <a:pt x="365768" y="987552"/>
                </a:cubicBezTo>
                <a:lnTo>
                  <a:pt x="359672" y="969264"/>
                </a:lnTo>
                <a:cubicBezTo>
                  <a:pt x="357640" y="963168"/>
                  <a:pt x="359672" y="953008"/>
                  <a:pt x="353576" y="950976"/>
                </a:cubicBezTo>
                <a:lnTo>
                  <a:pt x="335288" y="944880"/>
                </a:lnTo>
                <a:cubicBezTo>
                  <a:pt x="331224" y="932688"/>
                  <a:pt x="332183" y="917391"/>
                  <a:pt x="323096" y="908304"/>
                </a:cubicBezTo>
                <a:cubicBezTo>
                  <a:pt x="294447" y="879655"/>
                  <a:pt x="309590" y="897189"/>
                  <a:pt x="280424" y="853440"/>
                </a:cubicBezTo>
                <a:cubicBezTo>
                  <a:pt x="276360" y="847344"/>
                  <a:pt x="275183" y="837469"/>
                  <a:pt x="268232" y="835152"/>
                </a:cubicBezTo>
                <a:cubicBezTo>
                  <a:pt x="224384" y="820536"/>
                  <a:pt x="279141" y="838269"/>
                  <a:pt x="225560" y="822960"/>
                </a:cubicBezTo>
                <a:cubicBezTo>
                  <a:pt x="219381" y="821195"/>
                  <a:pt x="213368" y="818896"/>
                  <a:pt x="207272" y="816864"/>
                </a:cubicBezTo>
                <a:cubicBezTo>
                  <a:pt x="205240" y="810768"/>
                  <a:pt x="202325" y="804898"/>
                  <a:pt x="201176" y="798576"/>
                </a:cubicBezTo>
                <a:cubicBezTo>
                  <a:pt x="190293" y="738722"/>
                  <a:pt x="193615" y="693418"/>
                  <a:pt x="201176" y="627888"/>
                </a:cubicBezTo>
                <a:cubicBezTo>
                  <a:pt x="202649" y="615121"/>
                  <a:pt x="213368" y="591312"/>
                  <a:pt x="213368" y="591312"/>
                </a:cubicBezTo>
                <a:cubicBezTo>
                  <a:pt x="215400" y="520192"/>
                  <a:pt x="219464" y="449101"/>
                  <a:pt x="219464" y="377952"/>
                </a:cubicBezTo>
                <a:cubicBezTo>
                  <a:pt x="219464" y="310308"/>
                  <a:pt x="246440" y="231100"/>
                  <a:pt x="201176" y="176784"/>
                </a:cubicBezTo>
                <a:cubicBezTo>
                  <a:pt x="195657" y="170161"/>
                  <a:pt x="190061" y="163278"/>
                  <a:pt x="182888" y="158496"/>
                </a:cubicBezTo>
                <a:cubicBezTo>
                  <a:pt x="177541" y="154932"/>
                  <a:pt x="170696" y="154432"/>
                  <a:pt x="164600" y="152400"/>
                </a:cubicBezTo>
                <a:cubicBezTo>
                  <a:pt x="160536" y="146304"/>
                  <a:pt x="158129" y="138689"/>
                  <a:pt x="152408" y="134112"/>
                </a:cubicBezTo>
                <a:cubicBezTo>
                  <a:pt x="147390" y="130098"/>
                  <a:pt x="140299" y="129781"/>
                  <a:pt x="134120" y="128016"/>
                </a:cubicBezTo>
                <a:cubicBezTo>
                  <a:pt x="126064" y="125714"/>
                  <a:pt x="117792" y="124222"/>
                  <a:pt x="109736" y="121920"/>
                </a:cubicBezTo>
                <a:cubicBezTo>
                  <a:pt x="103557" y="120155"/>
                  <a:pt x="97647" y="117515"/>
                  <a:pt x="91448" y="115824"/>
                </a:cubicBezTo>
                <a:cubicBezTo>
                  <a:pt x="75282" y="111415"/>
                  <a:pt x="42680" y="103632"/>
                  <a:pt x="42680" y="103632"/>
                </a:cubicBezTo>
                <a:cubicBezTo>
                  <a:pt x="18841" y="67873"/>
                  <a:pt x="16199" y="70862"/>
                  <a:pt x="6104" y="30480"/>
                </a:cubicBezTo>
                <a:cubicBezTo>
                  <a:pt x="-485" y="4125"/>
                  <a:pt x="8" y="14474"/>
                  <a:pt x="8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14CF2B4-D18E-464A-9AF9-56FD6472AAF9}"/>
              </a:ext>
            </a:extLst>
          </p:cNvPr>
          <p:cNvSpPr txBox="1"/>
          <p:nvPr/>
        </p:nvSpPr>
        <p:spPr>
          <a:xfrm>
            <a:off x="2627376" y="3085353"/>
            <a:ext cx="987552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Velká Morava</a:t>
            </a:r>
          </a:p>
        </p:txBody>
      </p: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73F06510-609F-4776-927D-5601B4EA6FF7}"/>
              </a:ext>
            </a:extLst>
          </p:cNvPr>
          <p:cNvSpPr/>
          <p:nvPr/>
        </p:nvSpPr>
        <p:spPr>
          <a:xfrm>
            <a:off x="2840736" y="4151376"/>
            <a:ext cx="485391" cy="1351474"/>
          </a:xfrm>
          <a:custGeom>
            <a:avLst/>
            <a:gdLst>
              <a:gd name="connsiteX0" fmla="*/ 420624 w 485391"/>
              <a:gd name="connsiteY0" fmla="*/ 0 h 1351474"/>
              <a:gd name="connsiteX1" fmla="*/ 414528 w 485391"/>
              <a:gd name="connsiteY1" fmla="*/ 115824 h 1351474"/>
              <a:gd name="connsiteX2" fmla="*/ 371856 w 485391"/>
              <a:gd name="connsiteY2" fmla="*/ 176784 h 1351474"/>
              <a:gd name="connsiteX3" fmla="*/ 365760 w 485391"/>
              <a:gd name="connsiteY3" fmla="*/ 201168 h 1351474"/>
              <a:gd name="connsiteX4" fmla="*/ 347472 w 485391"/>
              <a:gd name="connsiteY4" fmla="*/ 219456 h 1351474"/>
              <a:gd name="connsiteX5" fmla="*/ 335280 w 485391"/>
              <a:gd name="connsiteY5" fmla="*/ 237744 h 1351474"/>
              <a:gd name="connsiteX6" fmla="*/ 329184 w 485391"/>
              <a:gd name="connsiteY6" fmla="*/ 256032 h 1351474"/>
              <a:gd name="connsiteX7" fmla="*/ 304800 w 485391"/>
              <a:gd name="connsiteY7" fmla="*/ 298704 h 1351474"/>
              <a:gd name="connsiteX8" fmla="*/ 298704 w 485391"/>
              <a:gd name="connsiteY8" fmla="*/ 323088 h 1351474"/>
              <a:gd name="connsiteX9" fmla="*/ 292608 w 485391"/>
              <a:gd name="connsiteY9" fmla="*/ 341376 h 1351474"/>
              <a:gd name="connsiteX10" fmla="*/ 280416 w 485391"/>
              <a:gd name="connsiteY10" fmla="*/ 396240 h 1351474"/>
              <a:gd name="connsiteX11" fmla="*/ 286512 w 485391"/>
              <a:gd name="connsiteY11" fmla="*/ 512064 h 1351474"/>
              <a:gd name="connsiteX12" fmla="*/ 292608 w 485391"/>
              <a:gd name="connsiteY12" fmla="*/ 536448 h 1351474"/>
              <a:gd name="connsiteX13" fmla="*/ 304800 w 485391"/>
              <a:gd name="connsiteY13" fmla="*/ 554736 h 1351474"/>
              <a:gd name="connsiteX14" fmla="*/ 316992 w 485391"/>
              <a:gd name="connsiteY14" fmla="*/ 603504 h 1351474"/>
              <a:gd name="connsiteX15" fmla="*/ 323088 w 485391"/>
              <a:gd name="connsiteY15" fmla="*/ 621792 h 1351474"/>
              <a:gd name="connsiteX16" fmla="*/ 335280 w 485391"/>
              <a:gd name="connsiteY16" fmla="*/ 640080 h 1351474"/>
              <a:gd name="connsiteX17" fmla="*/ 341376 w 485391"/>
              <a:gd name="connsiteY17" fmla="*/ 658368 h 1351474"/>
              <a:gd name="connsiteX18" fmla="*/ 353568 w 485391"/>
              <a:gd name="connsiteY18" fmla="*/ 676656 h 1351474"/>
              <a:gd name="connsiteX19" fmla="*/ 359664 w 485391"/>
              <a:gd name="connsiteY19" fmla="*/ 694944 h 1351474"/>
              <a:gd name="connsiteX20" fmla="*/ 390144 w 485391"/>
              <a:gd name="connsiteY20" fmla="*/ 731520 h 1351474"/>
              <a:gd name="connsiteX21" fmla="*/ 426720 w 485391"/>
              <a:gd name="connsiteY21" fmla="*/ 749808 h 1351474"/>
              <a:gd name="connsiteX22" fmla="*/ 445008 w 485391"/>
              <a:gd name="connsiteY22" fmla="*/ 762000 h 1351474"/>
              <a:gd name="connsiteX23" fmla="*/ 451104 w 485391"/>
              <a:gd name="connsiteY23" fmla="*/ 1072896 h 1351474"/>
              <a:gd name="connsiteX24" fmla="*/ 414528 w 485391"/>
              <a:gd name="connsiteY24" fmla="*/ 1097280 h 1351474"/>
              <a:gd name="connsiteX25" fmla="*/ 396240 w 485391"/>
              <a:gd name="connsiteY25" fmla="*/ 1109472 h 1351474"/>
              <a:gd name="connsiteX26" fmla="*/ 390144 w 485391"/>
              <a:gd name="connsiteY26" fmla="*/ 1127760 h 1351474"/>
              <a:gd name="connsiteX27" fmla="*/ 359664 w 485391"/>
              <a:gd name="connsiteY27" fmla="*/ 1182624 h 1351474"/>
              <a:gd name="connsiteX28" fmla="*/ 353568 w 485391"/>
              <a:gd name="connsiteY28" fmla="*/ 1243584 h 1351474"/>
              <a:gd name="connsiteX29" fmla="*/ 292608 w 485391"/>
              <a:gd name="connsiteY29" fmla="*/ 1292352 h 1351474"/>
              <a:gd name="connsiteX30" fmla="*/ 256032 w 485391"/>
              <a:gd name="connsiteY30" fmla="*/ 1316736 h 1351474"/>
              <a:gd name="connsiteX31" fmla="*/ 219456 w 485391"/>
              <a:gd name="connsiteY31" fmla="*/ 1335024 h 1351474"/>
              <a:gd name="connsiteX32" fmla="*/ 140208 w 485391"/>
              <a:gd name="connsiteY32" fmla="*/ 1341120 h 1351474"/>
              <a:gd name="connsiteX33" fmla="*/ 0 w 485391"/>
              <a:gd name="connsiteY33" fmla="*/ 1347216 h 13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5391" h="1351474">
                <a:moveTo>
                  <a:pt x="420624" y="0"/>
                </a:moveTo>
                <a:cubicBezTo>
                  <a:pt x="418592" y="38608"/>
                  <a:pt x="422110" y="77913"/>
                  <a:pt x="414528" y="115824"/>
                </a:cubicBezTo>
                <a:cubicBezTo>
                  <a:pt x="413163" y="122647"/>
                  <a:pt x="379067" y="167169"/>
                  <a:pt x="371856" y="176784"/>
                </a:cubicBezTo>
                <a:cubicBezTo>
                  <a:pt x="369824" y="184912"/>
                  <a:pt x="369917" y="193894"/>
                  <a:pt x="365760" y="201168"/>
                </a:cubicBezTo>
                <a:cubicBezTo>
                  <a:pt x="361483" y="208653"/>
                  <a:pt x="352991" y="212833"/>
                  <a:pt x="347472" y="219456"/>
                </a:cubicBezTo>
                <a:cubicBezTo>
                  <a:pt x="342782" y="225084"/>
                  <a:pt x="338557" y="231191"/>
                  <a:pt x="335280" y="237744"/>
                </a:cubicBezTo>
                <a:cubicBezTo>
                  <a:pt x="332406" y="243491"/>
                  <a:pt x="332058" y="250285"/>
                  <a:pt x="329184" y="256032"/>
                </a:cubicBezTo>
                <a:cubicBezTo>
                  <a:pt x="311498" y="291404"/>
                  <a:pt x="320831" y="255955"/>
                  <a:pt x="304800" y="298704"/>
                </a:cubicBezTo>
                <a:cubicBezTo>
                  <a:pt x="301858" y="306549"/>
                  <a:pt x="301006" y="315032"/>
                  <a:pt x="298704" y="323088"/>
                </a:cubicBezTo>
                <a:cubicBezTo>
                  <a:pt x="296939" y="329267"/>
                  <a:pt x="294002" y="335103"/>
                  <a:pt x="292608" y="341376"/>
                </a:cubicBezTo>
                <a:cubicBezTo>
                  <a:pt x="278303" y="405747"/>
                  <a:pt x="294139" y="355071"/>
                  <a:pt x="280416" y="396240"/>
                </a:cubicBezTo>
                <a:cubicBezTo>
                  <a:pt x="282448" y="434848"/>
                  <a:pt x="283163" y="473548"/>
                  <a:pt x="286512" y="512064"/>
                </a:cubicBezTo>
                <a:cubicBezTo>
                  <a:pt x="287238" y="520411"/>
                  <a:pt x="289308" y="528747"/>
                  <a:pt x="292608" y="536448"/>
                </a:cubicBezTo>
                <a:cubicBezTo>
                  <a:pt x="295494" y="543182"/>
                  <a:pt x="300736" y="548640"/>
                  <a:pt x="304800" y="554736"/>
                </a:cubicBezTo>
                <a:cubicBezTo>
                  <a:pt x="308864" y="570992"/>
                  <a:pt x="311693" y="587608"/>
                  <a:pt x="316992" y="603504"/>
                </a:cubicBezTo>
                <a:cubicBezTo>
                  <a:pt x="319024" y="609600"/>
                  <a:pt x="320214" y="616045"/>
                  <a:pt x="323088" y="621792"/>
                </a:cubicBezTo>
                <a:cubicBezTo>
                  <a:pt x="326365" y="628345"/>
                  <a:pt x="332003" y="633527"/>
                  <a:pt x="335280" y="640080"/>
                </a:cubicBezTo>
                <a:cubicBezTo>
                  <a:pt x="338154" y="645827"/>
                  <a:pt x="338502" y="652621"/>
                  <a:pt x="341376" y="658368"/>
                </a:cubicBezTo>
                <a:cubicBezTo>
                  <a:pt x="344653" y="664921"/>
                  <a:pt x="350291" y="670103"/>
                  <a:pt x="353568" y="676656"/>
                </a:cubicBezTo>
                <a:cubicBezTo>
                  <a:pt x="356442" y="682403"/>
                  <a:pt x="356790" y="689197"/>
                  <a:pt x="359664" y="694944"/>
                </a:cubicBezTo>
                <a:cubicBezTo>
                  <a:pt x="366514" y="708645"/>
                  <a:pt x="378588" y="721890"/>
                  <a:pt x="390144" y="731520"/>
                </a:cubicBezTo>
                <a:cubicBezTo>
                  <a:pt x="416349" y="753358"/>
                  <a:pt x="399227" y="736061"/>
                  <a:pt x="426720" y="749808"/>
                </a:cubicBezTo>
                <a:cubicBezTo>
                  <a:pt x="433273" y="753085"/>
                  <a:pt x="438912" y="757936"/>
                  <a:pt x="445008" y="762000"/>
                </a:cubicBezTo>
                <a:cubicBezTo>
                  <a:pt x="509183" y="858262"/>
                  <a:pt x="485746" y="815554"/>
                  <a:pt x="451104" y="1072896"/>
                </a:cubicBezTo>
                <a:cubicBezTo>
                  <a:pt x="449149" y="1087418"/>
                  <a:pt x="426720" y="1089152"/>
                  <a:pt x="414528" y="1097280"/>
                </a:cubicBezTo>
                <a:lnTo>
                  <a:pt x="396240" y="1109472"/>
                </a:lnTo>
                <a:cubicBezTo>
                  <a:pt x="394208" y="1115568"/>
                  <a:pt x="393265" y="1122143"/>
                  <a:pt x="390144" y="1127760"/>
                </a:cubicBezTo>
                <a:cubicBezTo>
                  <a:pt x="355209" y="1190644"/>
                  <a:pt x="373458" y="1141243"/>
                  <a:pt x="359664" y="1182624"/>
                </a:cubicBezTo>
                <a:cubicBezTo>
                  <a:pt x="357632" y="1202944"/>
                  <a:pt x="359659" y="1224092"/>
                  <a:pt x="353568" y="1243584"/>
                </a:cubicBezTo>
                <a:cubicBezTo>
                  <a:pt x="335629" y="1300988"/>
                  <a:pt x="331180" y="1266637"/>
                  <a:pt x="292608" y="1292352"/>
                </a:cubicBezTo>
                <a:lnTo>
                  <a:pt x="256032" y="1316736"/>
                </a:lnTo>
                <a:cubicBezTo>
                  <a:pt x="243465" y="1325114"/>
                  <a:pt x="234987" y="1333083"/>
                  <a:pt x="219456" y="1335024"/>
                </a:cubicBezTo>
                <a:cubicBezTo>
                  <a:pt x="193167" y="1338310"/>
                  <a:pt x="166624" y="1339088"/>
                  <a:pt x="140208" y="1341120"/>
                </a:cubicBezTo>
                <a:cubicBezTo>
                  <a:pt x="83366" y="1360067"/>
                  <a:pt x="128346" y="1347216"/>
                  <a:pt x="0" y="134721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4524360-B79D-4F67-9469-EB6733DC3D34}"/>
              </a:ext>
            </a:extLst>
          </p:cNvPr>
          <p:cNvSpPr txBox="1"/>
          <p:nvPr/>
        </p:nvSpPr>
        <p:spPr>
          <a:xfrm>
            <a:off x="2627376" y="4529587"/>
            <a:ext cx="450681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Ibar</a:t>
            </a:r>
            <a:endParaRPr lang="cs-CZ" sz="1100" b="1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61013CA-644A-4774-A446-A2AEA6C84FCC}"/>
              </a:ext>
            </a:extLst>
          </p:cNvPr>
          <p:cNvSpPr txBox="1"/>
          <p:nvPr/>
        </p:nvSpPr>
        <p:spPr>
          <a:xfrm>
            <a:off x="958428" y="2785531"/>
            <a:ext cx="618490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Drina</a:t>
            </a: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id="{DC4AB80D-2762-4A77-AC0C-E756E1E3CEC5}"/>
              </a:ext>
            </a:extLst>
          </p:cNvPr>
          <p:cNvSpPr/>
          <p:nvPr/>
        </p:nvSpPr>
        <p:spPr>
          <a:xfrm>
            <a:off x="1198680" y="2353056"/>
            <a:ext cx="898344" cy="2298277"/>
          </a:xfrm>
          <a:custGeom>
            <a:avLst/>
            <a:gdLst>
              <a:gd name="connsiteX0" fmla="*/ 666696 w 898344"/>
              <a:gd name="connsiteY0" fmla="*/ 0 h 2298277"/>
              <a:gd name="connsiteX1" fmla="*/ 672792 w 898344"/>
              <a:gd name="connsiteY1" fmla="*/ 30480 h 2298277"/>
              <a:gd name="connsiteX2" fmla="*/ 654504 w 898344"/>
              <a:gd name="connsiteY2" fmla="*/ 48768 h 2298277"/>
              <a:gd name="connsiteX3" fmla="*/ 648408 w 898344"/>
              <a:gd name="connsiteY3" fmla="*/ 67056 h 2298277"/>
              <a:gd name="connsiteX4" fmla="*/ 624024 w 898344"/>
              <a:gd name="connsiteY4" fmla="*/ 103632 h 2298277"/>
              <a:gd name="connsiteX5" fmla="*/ 611832 w 898344"/>
              <a:gd name="connsiteY5" fmla="*/ 140208 h 2298277"/>
              <a:gd name="connsiteX6" fmla="*/ 630120 w 898344"/>
              <a:gd name="connsiteY6" fmla="*/ 195072 h 2298277"/>
              <a:gd name="connsiteX7" fmla="*/ 636216 w 898344"/>
              <a:gd name="connsiteY7" fmla="*/ 213360 h 2298277"/>
              <a:gd name="connsiteX8" fmla="*/ 630120 w 898344"/>
              <a:gd name="connsiteY8" fmla="*/ 243840 h 2298277"/>
              <a:gd name="connsiteX9" fmla="*/ 617928 w 898344"/>
              <a:gd name="connsiteY9" fmla="*/ 280416 h 2298277"/>
              <a:gd name="connsiteX10" fmla="*/ 599640 w 898344"/>
              <a:gd name="connsiteY10" fmla="*/ 341376 h 2298277"/>
              <a:gd name="connsiteX11" fmla="*/ 587448 w 898344"/>
              <a:gd name="connsiteY11" fmla="*/ 377952 h 2298277"/>
              <a:gd name="connsiteX12" fmla="*/ 581352 w 898344"/>
              <a:gd name="connsiteY12" fmla="*/ 396240 h 2298277"/>
              <a:gd name="connsiteX13" fmla="*/ 556968 w 898344"/>
              <a:gd name="connsiteY13" fmla="*/ 432816 h 2298277"/>
              <a:gd name="connsiteX14" fmla="*/ 544776 w 898344"/>
              <a:gd name="connsiteY14" fmla="*/ 469392 h 2298277"/>
              <a:gd name="connsiteX15" fmla="*/ 538680 w 898344"/>
              <a:gd name="connsiteY15" fmla="*/ 487680 h 2298277"/>
              <a:gd name="connsiteX16" fmla="*/ 526488 w 898344"/>
              <a:gd name="connsiteY16" fmla="*/ 505968 h 2298277"/>
              <a:gd name="connsiteX17" fmla="*/ 520392 w 898344"/>
              <a:gd name="connsiteY17" fmla="*/ 524256 h 2298277"/>
              <a:gd name="connsiteX18" fmla="*/ 502104 w 898344"/>
              <a:gd name="connsiteY18" fmla="*/ 542544 h 2298277"/>
              <a:gd name="connsiteX19" fmla="*/ 489912 w 898344"/>
              <a:gd name="connsiteY19" fmla="*/ 566928 h 2298277"/>
              <a:gd name="connsiteX20" fmla="*/ 471624 w 898344"/>
              <a:gd name="connsiteY20" fmla="*/ 579120 h 2298277"/>
              <a:gd name="connsiteX21" fmla="*/ 447240 w 898344"/>
              <a:gd name="connsiteY21" fmla="*/ 597408 h 2298277"/>
              <a:gd name="connsiteX22" fmla="*/ 428952 w 898344"/>
              <a:gd name="connsiteY22" fmla="*/ 603504 h 2298277"/>
              <a:gd name="connsiteX23" fmla="*/ 386280 w 898344"/>
              <a:gd name="connsiteY23" fmla="*/ 627888 h 2298277"/>
              <a:gd name="connsiteX24" fmla="*/ 361896 w 898344"/>
              <a:gd name="connsiteY24" fmla="*/ 664464 h 2298277"/>
              <a:gd name="connsiteX25" fmla="*/ 349704 w 898344"/>
              <a:gd name="connsiteY25" fmla="*/ 707136 h 2298277"/>
              <a:gd name="connsiteX26" fmla="*/ 343608 w 898344"/>
              <a:gd name="connsiteY26" fmla="*/ 725424 h 2298277"/>
              <a:gd name="connsiteX27" fmla="*/ 355800 w 898344"/>
              <a:gd name="connsiteY27" fmla="*/ 774192 h 2298277"/>
              <a:gd name="connsiteX28" fmla="*/ 380184 w 898344"/>
              <a:gd name="connsiteY28" fmla="*/ 810768 h 2298277"/>
              <a:gd name="connsiteX29" fmla="*/ 392376 w 898344"/>
              <a:gd name="connsiteY29" fmla="*/ 847344 h 2298277"/>
              <a:gd name="connsiteX30" fmla="*/ 398472 w 898344"/>
              <a:gd name="connsiteY30" fmla="*/ 865632 h 2298277"/>
              <a:gd name="connsiteX31" fmla="*/ 422856 w 898344"/>
              <a:gd name="connsiteY31" fmla="*/ 902208 h 2298277"/>
              <a:gd name="connsiteX32" fmla="*/ 435048 w 898344"/>
              <a:gd name="connsiteY32" fmla="*/ 920496 h 2298277"/>
              <a:gd name="connsiteX33" fmla="*/ 489912 w 898344"/>
              <a:gd name="connsiteY33" fmla="*/ 950976 h 2298277"/>
              <a:gd name="connsiteX34" fmla="*/ 514296 w 898344"/>
              <a:gd name="connsiteY34" fmla="*/ 969264 h 2298277"/>
              <a:gd name="connsiteX35" fmla="*/ 544776 w 898344"/>
              <a:gd name="connsiteY35" fmla="*/ 981456 h 2298277"/>
              <a:gd name="connsiteX36" fmla="*/ 587448 w 898344"/>
              <a:gd name="connsiteY36" fmla="*/ 993648 h 2298277"/>
              <a:gd name="connsiteX37" fmla="*/ 630120 w 898344"/>
              <a:gd name="connsiteY37" fmla="*/ 1011936 h 2298277"/>
              <a:gd name="connsiteX38" fmla="*/ 654504 w 898344"/>
              <a:gd name="connsiteY38" fmla="*/ 1030224 h 2298277"/>
              <a:gd name="connsiteX39" fmla="*/ 672792 w 898344"/>
              <a:gd name="connsiteY39" fmla="*/ 1036320 h 2298277"/>
              <a:gd name="connsiteX40" fmla="*/ 678888 w 898344"/>
              <a:gd name="connsiteY40" fmla="*/ 1054608 h 2298277"/>
              <a:gd name="connsiteX41" fmla="*/ 697176 w 898344"/>
              <a:gd name="connsiteY41" fmla="*/ 1072896 h 2298277"/>
              <a:gd name="connsiteX42" fmla="*/ 727656 w 898344"/>
              <a:gd name="connsiteY42" fmla="*/ 1103376 h 2298277"/>
              <a:gd name="connsiteX43" fmla="*/ 733752 w 898344"/>
              <a:gd name="connsiteY43" fmla="*/ 1121664 h 2298277"/>
              <a:gd name="connsiteX44" fmla="*/ 752040 w 898344"/>
              <a:gd name="connsiteY44" fmla="*/ 1133856 h 2298277"/>
              <a:gd name="connsiteX45" fmla="*/ 770328 w 898344"/>
              <a:gd name="connsiteY45" fmla="*/ 1152144 h 2298277"/>
              <a:gd name="connsiteX46" fmla="*/ 806904 w 898344"/>
              <a:gd name="connsiteY46" fmla="*/ 1182624 h 2298277"/>
              <a:gd name="connsiteX47" fmla="*/ 837384 w 898344"/>
              <a:gd name="connsiteY47" fmla="*/ 1237488 h 2298277"/>
              <a:gd name="connsiteX48" fmla="*/ 843480 w 898344"/>
              <a:gd name="connsiteY48" fmla="*/ 1255776 h 2298277"/>
              <a:gd name="connsiteX49" fmla="*/ 867864 w 898344"/>
              <a:gd name="connsiteY49" fmla="*/ 1292352 h 2298277"/>
              <a:gd name="connsiteX50" fmla="*/ 873960 w 898344"/>
              <a:gd name="connsiteY50" fmla="*/ 1310640 h 2298277"/>
              <a:gd name="connsiteX51" fmla="*/ 880056 w 898344"/>
              <a:gd name="connsiteY51" fmla="*/ 1335024 h 2298277"/>
              <a:gd name="connsiteX52" fmla="*/ 898344 w 898344"/>
              <a:gd name="connsiteY52" fmla="*/ 1383792 h 2298277"/>
              <a:gd name="connsiteX53" fmla="*/ 861768 w 898344"/>
              <a:gd name="connsiteY53" fmla="*/ 1450848 h 2298277"/>
              <a:gd name="connsiteX54" fmla="*/ 843480 w 898344"/>
              <a:gd name="connsiteY54" fmla="*/ 1463040 h 2298277"/>
              <a:gd name="connsiteX55" fmla="*/ 806904 w 898344"/>
              <a:gd name="connsiteY55" fmla="*/ 1475232 h 2298277"/>
              <a:gd name="connsiteX56" fmla="*/ 709368 w 898344"/>
              <a:gd name="connsiteY56" fmla="*/ 1469136 h 2298277"/>
              <a:gd name="connsiteX57" fmla="*/ 672792 w 898344"/>
              <a:gd name="connsiteY57" fmla="*/ 1463040 h 2298277"/>
              <a:gd name="connsiteX58" fmla="*/ 636216 w 898344"/>
              <a:gd name="connsiteY58" fmla="*/ 1432560 h 2298277"/>
              <a:gd name="connsiteX59" fmla="*/ 599640 w 898344"/>
              <a:gd name="connsiteY59" fmla="*/ 1408176 h 2298277"/>
              <a:gd name="connsiteX60" fmla="*/ 581352 w 898344"/>
              <a:gd name="connsiteY60" fmla="*/ 1395984 h 2298277"/>
              <a:gd name="connsiteX61" fmla="*/ 563064 w 898344"/>
              <a:gd name="connsiteY61" fmla="*/ 1383792 h 2298277"/>
              <a:gd name="connsiteX62" fmla="*/ 538680 w 898344"/>
              <a:gd name="connsiteY62" fmla="*/ 1365504 h 2298277"/>
              <a:gd name="connsiteX63" fmla="*/ 532584 w 898344"/>
              <a:gd name="connsiteY63" fmla="*/ 1347216 h 2298277"/>
              <a:gd name="connsiteX64" fmla="*/ 483816 w 898344"/>
              <a:gd name="connsiteY64" fmla="*/ 1371600 h 2298277"/>
              <a:gd name="connsiteX65" fmla="*/ 489912 w 898344"/>
              <a:gd name="connsiteY65" fmla="*/ 1475232 h 2298277"/>
              <a:gd name="connsiteX66" fmla="*/ 520392 w 898344"/>
              <a:gd name="connsiteY66" fmla="*/ 1524000 h 2298277"/>
              <a:gd name="connsiteX67" fmla="*/ 532584 w 898344"/>
              <a:gd name="connsiteY67" fmla="*/ 1542288 h 2298277"/>
              <a:gd name="connsiteX68" fmla="*/ 550872 w 898344"/>
              <a:gd name="connsiteY68" fmla="*/ 1566672 h 2298277"/>
              <a:gd name="connsiteX69" fmla="*/ 593544 w 898344"/>
              <a:gd name="connsiteY69" fmla="*/ 1633728 h 2298277"/>
              <a:gd name="connsiteX70" fmla="*/ 599640 w 898344"/>
              <a:gd name="connsiteY70" fmla="*/ 1652016 h 2298277"/>
              <a:gd name="connsiteX71" fmla="*/ 624024 w 898344"/>
              <a:gd name="connsiteY71" fmla="*/ 1688592 h 2298277"/>
              <a:gd name="connsiteX72" fmla="*/ 617928 w 898344"/>
              <a:gd name="connsiteY72" fmla="*/ 1706880 h 2298277"/>
              <a:gd name="connsiteX73" fmla="*/ 581352 w 898344"/>
              <a:gd name="connsiteY73" fmla="*/ 1719072 h 2298277"/>
              <a:gd name="connsiteX74" fmla="*/ 563064 w 898344"/>
              <a:gd name="connsiteY74" fmla="*/ 1725168 h 2298277"/>
              <a:gd name="connsiteX75" fmla="*/ 544776 w 898344"/>
              <a:gd name="connsiteY75" fmla="*/ 1731264 h 2298277"/>
              <a:gd name="connsiteX76" fmla="*/ 526488 w 898344"/>
              <a:gd name="connsiteY76" fmla="*/ 1737360 h 2298277"/>
              <a:gd name="connsiteX77" fmla="*/ 489912 w 898344"/>
              <a:gd name="connsiteY77" fmla="*/ 1767840 h 2298277"/>
              <a:gd name="connsiteX78" fmla="*/ 453336 w 898344"/>
              <a:gd name="connsiteY78" fmla="*/ 1780032 h 2298277"/>
              <a:gd name="connsiteX79" fmla="*/ 416760 w 898344"/>
              <a:gd name="connsiteY79" fmla="*/ 1792224 h 2298277"/>
              <a:gd name="connsiteX80" fmla="*/ 361896 w 898344"/>
              <a:gd name="connsiteY80" fmla="*/ 1810512 h 2298277"/>
              <a:gd name="connsiteX81" fmla="*/ 343608 w 898344"/>
              <a:gd name="connsiteY81" fmla="*/ 1816608 h 2298277"/>
              <a:gd name="connsiteX82" fmla="*/ 288744 w 898344"/>
              <a:gd name="connsiteY82" fmla="*/ 1834896 h 2298277"/>
              <a:gd name="connsiteX83" fmla="*/ 270456 w 898344"/>
              <a:gd name="connsiteY83" fmla="*/ 1840992 h 2298277"/>
              <a:gd name="connsiteX84" fmla="*/ 233880 w 898344"/>
              <a:gd name="connsiteY84" fmla="*/ 1847088 h 2298277"/>
              <a:gd name="connsiteX85" fmla="*/ 191208 w 898344"/>
              <a:gd name="connsiteY85" fmla="*/ 1883664 h 2298277"/>
              <a:gd name="connsiteX86" fmla="*/ 166824 w 898344"/>
              <a:gd name="connsiteY86" fmla="*/ 1895856 h 2298277"/>
              <a:gd name="connsiteX87" fmla="*/ 130248 w 898344"/>
              <a:gd name="connsiteY87" fmla="*/ 1914144 h 2298277"/>
              <a:gd name="connsiteX88" fmla="*/ 118056 w 898344"/>
              <a:gd name="connsiteY88" fmla="*/ 1932432 h 2298277"/>
              <a:gd name="connsiteX89" fmla="*/ 111960 w 898344"/>
              <a:gd name="connsiteY89" fmla="*/ 1950720 h 2298277"/>
              <a:gd name="connsiteX90" fmla="*/ 87576 w 898344"/>
              <a:gd name="connsiteY90" fmla="*/ 1956816 h 2298277"/>
              <a:gd name="connsiteX91" fmla="*/ 75384 w 898344"/>
              <a:gd name="connsiteY91" fmla="*/ 1975104 h 2298277"/>
              <a:gd name="connsiteX92" fmla="*/ 57096 w 898344"/>
              <a:gd name="connsiteY92" fmla="*/ 1987296 h 2298277"/>
              <a:gd name="connsiteX93" fmla="*/ 32712 w 898344"/>
              <a:gd name="connsiteY93" fmla="*/ 2017776 h 2298277"/>
              <a:gd name="connsiteX94" fmla="*/ 20520 w 898344"/>
              <a:gd name="connsiteY94" fmla="*/ 2054352 h 2298277"/>
              <a:gd name="connsiteX95" fmla="*/ 14424 w 898344"/>
              <a:gd name="connsiteY95" fmla="*/ 2072640 h 2298277"/>
              <a:gd name="connsiteX96" fmla="*/ 8328 w 898344"/>
              <a:gd name="connsiteY96" fmla="*/ 2279904 h 2298277"/>
              <a:gd name="connsiteX97" fmla="*/ 26616 w 898344"/>
              <a:gd name="connsiteY97" fmla="*/ 2292096 h 2298277"/>
              <a:gd name="connsiteX98" fmla="*/ 57096 w 898344"/>
              <a:gd name="connsiteY98" fmla="*/ 2298192 h 229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898344" h="2298277">
                <a:moveTo>
                  <a:pt x="666696" y="0"/>
                </a:moveTo>
                <a:cubicBezTo>
                  <a:pt x="668728" y="10160"/>
                  <a:pt x="675305" y="20428"/>
                  <a:pt x="672792" y="30480"/>
                </a:cubicBezTo>
                <a:cubicBezTo>
                  <a:pt x="670701" y="38844"/>
                  <a:pt x="659286" y="41595"/>
                  <a:pt x="654504" y="48768"/>
                </a:cubicBezTo>
                <a:cubicBezTo>
                  <a:pt x="650940" y="54115"/>
                  <a:pt x="651529" y="61439"/>
                  <a:pt x="648408" y="67056"/>
                </a:cubicBezTo>
                <a:cubicBezTo>
                  <a:pt x="641292" y="79865"/>
                  <a:pt x="628658" y="89731"/>
                  <a:pt x="624024" y="103632"/>
                </a:cubicBezTo>
                <a:lnTo>
                  <a:pt x="611832" y="140208"/>
                </a:lnTo>
                <a:lnTo>
                  <a:pt x="630120" y="195072"/>
                </a:lnTo>
                <a:lnTo>
                  <a:pt x="636216" y="213360"/>
                </a:lnTo>
                <a:cubicBezTo>
                  <a:pt x="634184" y="223520"/>
                  <a:pt x="632846" y="233844"/>
                  <a:pt x="630120" y="243840"/>
                </a:cubicBezTo>
                <a:cubicBezTo>
                  <a:pt x="626739" y="256239"/>
                  <a:pt x="621045" y="267948"/>
                  <a:pt x="617928" y="280416"/>
                </a:cubicBezTo>
                <a:cubicBezTo>
                  <a:pt x="608715" y="317268"/>
                  <a:pt x="614481" y="296852"/>
                  <a:pt x="599640" y="341376"/>
                </a:cubicBezTo>
                <a:lnTo>
                  <a:pt x="587448" y="377952"/>
                </a:lnTo>
                <a:cubicBezTo>
                  <a:pt x="585416" y="384048"/>
                  <a:pt x="584916" y="390893"/>
                  <a:pt x="581352" y="396240"/>
                </a:cubicBezTo>
                <a:cubicBezTo>
                  <a:pt x="573224" y="408432"/>
                  <a:pt x="561602" y="418915"/>
                  <a:pt x="556968" y="432816"/>
                </a:cubicBezTo>
                <a:lnTo>
                  <a:pt x="544776" y="469392"/>
                </a:lnTo>
                <a:cubicBezTo>
                  <a:pt x="542744" y="475488"/>
                  <a:pt x="542244" y="482333"/>
                  <a:pt x="538680" y="487680"/>
                </a:cubicBezTo>
                <a:cubicBezTo>
                  <a:pt x="534616" y="493776"/>
                  <a:pt x="529765" y="499415"/>
                  <a:pt x="526488" y="505968"/>
                </a:cubicBezTo>
                <a:cubicBezTo>
                  <a:pt x="523614" y="511715"/>
                  <a:pt x="523956" y="518909"/>
                  <a:pt x="520392" y="524256"/>
                </a:cubicBezTo>
                <a:cubicBezTo>
                  <a:pt x="515610" y="531429"/>
                  <a:pt x="507115" y="535529"/>
                  <a:pt x="502104" y="542544"/>
                </a:cubicBezTo>
                <a:cubicBezTo>
                  <a:pt x="496822" y="549939"/>
                  <a:pt x="495730" y="559947"/>
                  <a:pt x="489912" y="566928"/>
                </a:cubicBezTo>
                <a:cubicBezTo>
                  <a:pt x="485222" y="572556"/>
                  <a:pt x="477586" y="574862"/>
                  <a:pt x="471624" y="579120"/>
                </a:cubicBezTo>
                <a:cubicBezTo>
                  <a:pt x="463356" y="585025"/>
                  <a:pt x="456061" y="592367"/>
                  <a:pt x="447240" y="597408"/>
                </a:cubicBezTo>
                <a:cubicBezTo>
                  <a:pt x="441661" y="600596"/>
                  <a:pt x="434858" y="600973"/>
                  <a:pt x="428952" y="603504"/>
                </a:cubicBezTo>
                <a:cubicBezTo>
                  <a:pt x="407296" y="612785"/>
                  <a:pt x="404646" y="615644"/>
                  <a:pt x="386280" y="627888"/>
                </a:cubicBezTo>
                <a:cubicBezTo>
                  <a:pt x="378152" y="640080"/>
                  <a:pt x="366530" y="650563"/>
                  <a:pt x="361896" y="664464"/>
                </a:cubicBezTo>
                <a:cubicBezTo>
                  <a:pt x="347280" y="708312"/>
                  <a:pt x="365013" y="653555"/>
                  <a:pt x="349704" y="707136"/>
                </a:cubicBezTo>
                <a:cubicBezTo>
                  <a:pt x="347939" y="713315"/>
                  <a:pt x="345640" y="719328"/>
                  <a:pt x="343608" y="725424"/>
                </a:cubicBezTo>
                <a:cubicBezTo>
                  <a:pt x="345297" y="733869"/>
                  <a:pt x="349942" y="763648"/>
                  <a:pt x="355800" y="774192"/>
                </a:cubicBezTo>
                <a:cubicBezTo>
                  <a:pt x="362916" y="787001"/>
                  <a:pt x="375550" y="796867"/>
                  <a:pt x="380184" y="810768"/>
                </a:cubicBezTo>
                <a:lnTo>
                  <a:pt x="392376" y="847344"/>
                </a:lnTo>
                <a:cubicBezTo>
                  <a:pt x="394408" y="853440"/>
                  <a:pt x="394908" y="860285"/>
                  <a:pt x="398472" y="865632"/>
                </a:cubicBezTo>
                <a:lnTo>
                  <a:pt x="422856" y="902208"/>
                </a:lnTo>
                <a:cubicBezTo>
                  <a:pt x="426920" y="908304"/>
                  <a:pt x="428952" y="916432"/>
                  <a:pt x="435048" y="920496"/>
                </a:cubicBezTo>
                <a:cubicBezTo>
                  <a:pt x="476971" y="948444"/>
                  <a:pt x="457723" y="940246"/>
                  <a:pt x="489912" y="950976"/>
                </a:cubicBezTo>
                <a:cubicBezTo>
                  <a:pt x="498040" y="957072"/>
                  <a:pt x="505415" y="964330"/>
                  <a:pt x="514296" y="969264"/>
                </a:cubicBezTo>
                <a:cubicBezTo>
                  <a:pt x="523862" y="974578"/>
                  <a:pt x="534395" y="977996"/>
                  <a:pt x="544776" y="981456"/>
                </a:cubicBezTo>
                <a:cubicBezTo>
                  <a:pt x="567977" y="989190"/>
                  <a:pt x="566901" y="984842"/>
                  <a:pt x="587448" y="993648"/>
                </a:cubicBezTo>
                <a:cubicBezTo>
                  <a:pt x="640178" y="1016247"/>
                  <a:pt x="587231" y="997640"/>
                  <a:pt x="630120" y="1011936"/>
                </a:cubicBezTo>
                <a:cubicBezTo>
                  <a:pt x="638248" y="1018032"/>
                  <a:pt x="645683" y="1025183"/>
                  <a:pt x="654504" y="1030224"/>
                </a:cubicBezTo>
                <a:cubicBezTo>
                  <a:pt x="660083" y="1033412"/>
                  <a:pt x="668248" y="1031776"/>
                  <a:pt x="672792" y="1036320"/>
                </a:cubicBezTo>
                <a:cubicBezTo>
                  <a:pt x="677336" y="1040864"/>
                  <a:pt x="675324" y="1049261"/>
                  <a:pt x="678888" y="1054608"/>
                </a:cubicBezTo>
                <a:cubicBezTo>
                  <a:pt x="683670" y="1061781"/>
                  <a:pt x="691657" y="1066273"/>
                  <a:pt x="697176" y="1072896"/>
                </a:cubicBezTo>
                <a:cubicBezTo>
                  <a:pt x="722576" y="1103376"/>
                  <a:pt x="694128" y="1081024"/>
                  <a:pt x="727656" y="1103376"/>
                </a:cubicBezTo>
                <a:cubicBezTo>
                  <a:pt x="729688" y="1109472"/>
                  <a:pt x="729738" y="1116646"/>
                  <a:pt x="733752" y="1121664"/>
                </a:cubicBezTo>
                <a:cubicBezTo>
                  <a:pt x="738329" y="1127385"/>
                  <a:pt x="746412" y="1129166"/>
                  <a:pt x="752040" y="1133856"/>
                </a:cubicBezTo>
                <a:cubicBezTo>
                  <a:pt x="758663" y="1139375"/>
                  <a:pt x="763705" y="1146625"/>
                  <a:pt x="770328" y="1152144"/>
                </a:cubicBezTo>
                <a:cubicBezTo>
                  <a:pt x="821250" y="1194579"/>
                  <a:pt x="753475" y="1129195"/>
                  <a:pt x="806904" y="1182624"/>
                </a:cubicBezTo>
                <a:cubicBezTo>
                  <a:pt x="821822" y="1227379"/>
                  <a:pt x="810009" y="1210113"/>
                  <a:pt x="837384" y="1237488"/>
                </a:cubicBezTo>
                <a:cubicBezTo>
                  <a:pt x="839416" y="1243584"/>
                  <a:pt x="840359" y="1250159"/>
                  <a:pt x="843480" y="1255776"/>
                </a:cubicBezTo>
                <a:cubicBezTo>
                  <a:pt x="850596" y="1268585"/>
                  <a:pt x="863230" y="1278451"/>
                  <a:pt x="867864" y="1292352"/>
                </a:cubicBezTo>
                <a:cubicBezTo>
                  <a:pt x="869896" y="1298448"/>
                  <a:pt x="872195" y="1304461"/>
                  <a:pt x="873960" y="1310640"/>
                </a:cubicBezTo>
                <a:cubicBezTo>
                  <a:pt x="876262" y="1318696"/>
                  <a:pt x="877114" y="1327179"/>
                  <a:pt x="880056" y="1335024"/>
                </a:cubicBezTo>
                <a:cubicBezTo>
                  <a:pt x="903964" y="1398779"/>
                  <a:pt x="882697" y="1321202"/>
                  <a:pt x="898344" y="1383792"/>
                </a:cubicBezTo>
                <a:cubicBezTo>
                  <a:pt x="884365" y="1439707"/>
                  <a:pt x="899146" y="1424149"/>
                  <a:pt x="861768" y="1450848"/>
                </a:cubicBezTo>
                <a:cubicBezTo>
                  <a:pt x="855806" y="1455106"/>
                  <a:pt x="850175" y="1460064"/>
                  <a:pt x="843480" y="1463040"/>
                </a:cubicBezTo>
                <a:cubicBezTo>
                  <a:pt x="831736" y="1468259"/>
                  <a:pt x="806904" y="1475232"/>
                  <a:pt x="806904" y="1475232"/>
                </a:cubicBezTo>
                <a:cubicBezTo>
                  <a:pt x="774392" y="1473200"/>
                  <a:pt x="741810" y="1472085"/>
                  <a:pt x="709368" y="1469136"/>
                </a:cubicBezTo>
                <a:cubicBezTo>
                  <a:pt x="697059" y="1468017"/>
                  <a:pt x="684518" y="1466949"/>
                  <a:pt x="672792" y="1463040"/>
                </a:cubicBezTo>
                <a:cubicBezTo>
                  <a:pt x="656454" y="1457594"/>
                  <a:pt x="648949" y="1442463"/>
                  <a:pt x="636216" y="1432560"/>
                </a:cubicBezTo>
                <a:cubicBezTo>
                  <a:pt x="624650" y="1423564"/>
                  <a:pt x="611832" y="1416304"/>
                  <a:pt x="599640" y="1408176"/>
                </a:cubicBezTo>
                <a:lnTo>
                  <a:pt x="581352" y="1395984"/>
                </a:lnTo>
                <a:cubicBezTo>
                  <a:pt x="575256" y="1391920"/>
                  <a:pt x="568925" y="1388188"/>
                  <a:pt x="563064" y="1383792"/>
                </a:cubicBezTo>
                <a:lnTo>
                  <a:pt x="538680" y="1365504"/>
                </a:lnTo>
                <a:cubicBezTo>
                  <a:pt x="536648" y="1359408"/>
                  <a:pt x="538818" y="1348774"/>
                  <a:pt x="532584" y="1347216"/>
                </a:cubicBezTo>
                <a:cubicBezTo>
                  <a:pt x="489478" y="1336439"/>
                  <a:pt x="491805" y="1347633"/>
                  <a:pt x="483816" y="1371600"/>
                </a:cubicBezTo>
                <a:cubicBezTo>
                  <a:pt x="485848" y="1406144"/>
                  <a:pt x="485018" y="1440976"/>
                  <a:pt x="489912" y="1475232"/>
                </a:cubicBezTo>
                <a:cubicBezTo>
                  <a:pt x="491958" y="1489553"/>
                  <a:pt x="513075" y="1513757"/>
                  <a:pt x="520392" y="1524000"/>
                </a:cubicBezTo>
                <a:cubicBezTo>
                  <a:pt x="524650" y="1529962"/>
                  <a:pt x="528326" y="1536326"/>
                  <a:pt x="532584" y="1542288"/>
                </a:cubicBezTo>
                <a:cubicBezTo>
                  <a:pt x="538489" y="1550556"/>
                  <a:pt x="545753" y="1557896"/>
                  <a:pt x="550872" y="1566672"/>
                </a:cubicBezTo>
                <a:cubicBezTo>
                  <a:pt x="590407" y="1634447"/>
                  <a:pt x="557046" y="1597230"/>
                  <a:pt x="593544" y="1633728"/>
                </a:cubicBezTo>
                <a:cubicBezTo>
                  <a:pt x="595576" y="1639824"/>
                  <a:pt x="596519" y="1646399"/>
                  <a:pt x="599640" y="1652016"/>
                </a:cubicBezTo>
                <a:cubicBezTo>
                  <a:pt x="606756" y="1664825"/>
                  <a:pt x="624024" y="1688592"/>
                  <a:pt x="624024" y="1688592"/>
                </a:cubicBezTo>
                <a:cubicBezTo>
                  <a:pt x="621992" y="1694688"/>
                  <a:pt x="623157" y="1703145"/>
                  <a:pt x="617928" y="1706880"/>
                </a:cubicBezTo>
                <a:cubicBezTo>
                  <a:pt x="607470" y="1714350"/>
                  <a:pt x="593544" y="1715008"/>
                  <a:pt x="581352" y="1719072"/>
                </a:cubicBezTo>
                <a:lnTo>
                  <a:pt x="563064" y="1725168"/>
                </a:lnTo>
                <a:lnTo>
                  <a:pt x="544776" y="1731264"/>
                </a:lnTo>
                <a:lnTo>
                  <a:pt x="526488" y="1737360"/>
                </a:lnTo>
                <a:cubicBezTo>
                  <a:pt x="515003" y="1748845"/>
                  <a:pt x="505189" y="1761050"/>
                  <a:pt x="489912" y="1767840"/>
                </a:cubicBezTo>
                <a:cubicBezTo>
                  <a:pt x="478168" y="1773059"/>
                  <a:pt x="465528" y="1775968"/>
                  <a:pt x="453336" y="1780032"/>
                </a:cubicBezTo>
                <a:lnTo>
                  <a:pt x="416760" y="1792224"/>
                </a:lnTo>
                <a:lnTo>
                  <a:pt x="361896" y="1810512"/>
                </a:lnTo>
                <a:cubicBezTo>
                  <a:pt x="355800" y="1812544"/>
                  <a:pt x="349574" y="1814222"/>
                  <a:pt x="343608" y="1816608"/>
                </a:cubicBezTo>
                <a:cubicBezTo>
                  <a:pt x="291064" y="1837626"/>
                  <a:pt x="334681" y="1821771"/>
                  <a:pt x="288744" y="1834896"/>
                </a:cubicBezTo>
                <a:cubicBezTo>
                  <a:pt x="282565" y="1836661"/>
                  <a:pt x="276729" y="1839598"/>
                  <a:pt x="270456" y="1840992"/>
                </a:cubicBezTo>
                <a:cubicBezTo>
                  <a:pt x="258390" y="1843673"/>
                  <a:pt x="246072" y="1845056"/>
                  <a:pt x="233880" y="1847088"/>
                </a:cubicBezTo>
                <a:cubicBezTo>
                  <a:pt x="217255" y="1863713"/>
                  <a:pt x="212062" y="1870630"/>
                  <a:pt x="191208" y="1883664"/>
                </a:cubicBezTo>
                <a:cubicBezTo>
                  <a:pt x="183502" y="1888480"/>
                  <a:pt x="174714" y="1891347"/>
                  <a:pt x="166824" y="1895856"/>
                </a:cubicBezTo>
                <a:cubicBezTo>
                  <a:pt x="133736" y="1914764"/>
                  <a:pt x="163778" y="1902967"/>
                  <a:pt x="130248" y="1914144"/>
                </a:cubicBezTo>
                <a:cubicBezTo>
                  <a:pt x="126184" y="1920240"/>
                  <a:pt x="121333" y="1925879"/>
                  <a:pt x="118056" y="1932432"/>
                </a:cubicBezTo>
                <a:cubicBezTo>
                  <a:pt x="115182" y="1938179"/>
                  <a:pt x="116978" y="1946706"/>
                  <a:pt x="111960" y="1950720"/>
                </a:cubicBezTo>
                <a:cubicBezTo>
                  <a:pt x="105418" y="1955954"/>
                  <a:pt x="95704" y="1954784"/>
                  <a:pt x="87576" y="1956816"/>
                </a:cubicBezTo>
                <a:cubicBezTo>
                  <a:pt x="83512" y="1962912"/>
                  <a:pt x="80565" y="1969923"/>
                  <a:pt x="75384" y="1975104"/>
                </a:cubicBezTo>
                <a:cubicBezTo>
                  <a:pt x="70203" y="1980285"/>
                  <a:pt x="61673" y="1981575"/>
                  <a:pt x="57096" y="1987296"/>
                </a:cubicBezTo>
                <a:cubicBezTo>
                  <a:pt x="23445" y="2029360"/>
                  <a:pt x="85123" y="1982835"/>
                  <a:pt x="32712" y="2017776"/>
                </a:cubicBezTo>
                <a:lnTo>
                  <a:pt x="20520" y="2054352"/>
                </a:lnTo>
                <a:lnTo>
                  <a:pt x="14424" y="2072640"/>
                </a:lnTo>
                <a:cubicBezTo>
                  <a:pt x="2647" y="2155079"/>
                  <a:pt x="-7939" y="2190435"/>
                  <a:pt x="8328" y="2279904"/>
                </a:cubicBezTo>
                <a:cubicBezTo>
                  <a:pt x="9639" y="2287112"/>
                  <a:pt x="20063" y="2288819"/>
                  <a:pt x="26616" y="2292096"/>
                </a:cubicBezTo>
                <a:cubicBezTo>
                  <a:pt x="41378" y="2299477"/>
                  <a:pt x="43147" y="2298192"/>
                  <a:pt x="57096" y="2298192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2155F0A2-6855-4CDC-98CB-084166A70FC1}"/>
              </a:ext>
            </a:extLst>
          </p:cNvPr>
          <p:cNvSpPr/>
          <p:nvPr/>
        </p:nvSpPr>
        <p:spPr>
          <a:xfrm>
            <a:off x="4760976" y="3364992"/>
            <a:ext cx="438912" cy="1408176"/>
          </a:xfrm>
          <a:custGeom>
            <a:avLst/>
            <a:gdLst>
              <a:gd name="connsiteX0" fmla="*/ 438912 w 438912"/>
              <a:gd name="connsiteY0" fmla="*/ 0 h 1408176"/>
              <a:gd name="connsiteX1" fmla="*/ 408432 w 438912"/>
              <a:gd name="connsiteY1" fmla="*/ 12192 h 1408176"/>
              <a:gd name="connsiteX2" fmla="*/ 365760 w 438912"/>
              <a:gd name="connsiteY2" fmla="*/ 30480 h 1408176"/>
              <a:gd name="connsiteX3" fmla="*/ 329184 w 438912"/>
              <a:gd name="connsiteY3" fmla="*/ 36576 h 1408176"/>
              <a:gd name="connsiteX4" fmla="*/ 292608 w 438912"/>
              <a:gd name="connsiteY4" fmla="*/ 48768 h 1408176"/>
              <a:gd name="connsiteX5" fmla="*/ 249936 w 438912"/>
              <a:gd name="connsiteY5" fmla="*/ 60960 h 1408176"/>
              <a:gd name="connsiteX6" fmla="*/ 231648 w 438912"/>
              <a:gd name="connsiteY6" fmla="*/ 79248 h 1408176"/>
              <a:gd name="connsiteX7" fmla="*/ 219456 w 438912"/>
              <a:gd name="connsiteY7" fmla="*/ 128016 h 1408176"/>
              <a:gd name="connsiteX8" fmla="*/ 201168 w 438912"/>
              <a:gd name="connsiteY8" fmla="*/ 164592 h 1408176"/>
              <a:gd name="connsiteX9" fmla="*/ 188976 w 438912"/>
              <a:gd name="connsiteY9" fmla="*/ 188976 h 1408176"/>
              <a:gd name="connsiteX10" fmla="*/ 170688 w 438912"/>
              <a:gd name="connsiteY10" fmla="*/ 201168 h 1408176"/>
              <a:gd name="connsiteX11" fmla="*/ 152400 w 438912"/>
              <a:gd name="connsiteY11" fmla="*/ 237744 h 1408176"/>
              <a:gd name="connsiteX12" fmla="*/ 134112 w 438912"/>
              <a:gd name="connsiteY12" fmla="*/ 256032 h 1408176"/>
              <a:gd name="connsiteX13" fmla="*/ 103632 w 438912"/>
              <a:gd name="connsiteY13" fmla="*/ 286512 h 1408176"/>
              <a:gd name="connsiteX14" fmla="*/ 91440 w 438912"/>
              <a:gd name="connsiteY14" fmla="*/ 304800 h 1408176"/>
              <a:gd name="connsiteX15" fmla="*/ 85344 w 438912"/>
              <a:gd name="connsiteY15" fmla="*/ 323088 h 1408176"/>
              <a:gd name="connsiteX16" fmla="*/ 60960 w 438912"/>
              <a:gd name="connsiteY16" fmla="*/ 359664 h 1408176"/>
              <a:gd name="connsiteX17" fmla="*/ 48768 w 438912"/>
              <a:gd name="connsiteY17" fmla="*/ 396240 h 1408176"/>
              <a:gd name="connsiteX18" fmla="*/ 42672 w 438912"/>
              <a:gd name="connsiteY18" fmla="*/ 414528 h 1408176"/>
              <a:gd name="connsiteX19" fmla="*/ 30480 w 438912"/>
              <a:gd name="connsiteY19" fmla="*/ 432816 h 1408176"/>
              <a:gd name="connsiteX20" fmla="*/ 24384 w 438912"/>
              <a:gd name="connsiteY20" fmla="*/ 457200 h 1408176"/>
              <a:gd name="connsiteX21" fmla="*/ 12192 w 438912"/>
              <a:gd name="connsiteY21" fmla="*/ 493776 h 1408176"/>
              <a:gd name="connsiteX22" fmla="*/ 6096 w 438912"/>
              <a:gd name="connsiteY22" fmla="*/ 560832 h 1408176"/>
              <a:gd name="connsiteX23" fmla="*/ 0 w 438912"/>
              <a:gd name="connsiteY23" fmla="*/ 579120 h 1408176"/>
              <a:gd name="connsiteX24" fmla="*/ 6096 w 438912"/>
              <a:gd name="connsiteY24" fmla="*/ 871728 h 1408176"/>
              <a:gd name="connsiteX25" fmla="*/ 18288 w 438912"/>
              <a:gd name="connsiteY25" fmla="*/ 920496 h 1408176"/>
              <a:gd name="connsiteX26" fmla="*/ 36576 w 438912"/>
              <a:gd name="connsiteY26" fmla="*/ 957072 h 1408176"/>
              <a:gd name="connsiteX27" fmla="*/ 48768 w 438912"/>
              <a:gd name="connsiteY27" fmla="*/ 999744 h 1408176"/>
              <a:gd name="connsiteX28" fmla="*/ 60960 w 438912"/>
              <a:gd name="connsiteY28" fmla="*/ 1024128 h 1408176"/>
              <a:gd name="connsiteX29" fmla="*/ 73152 w 438912"/>
              <a:gd name="connsiteY29" fmla="*/ 1072896 h 1408176"/>
              <a:gd name="connsiteX30" fmla="*/ 85344 w 438912"/>
              <a:gd name="connsiteY30" fmla="*/ 1091184 h 1408176"/>
              <a:gd name="connsiteX31" fmla="*/ 103632 w 438912"/>
              <a:gd name="connsiteY31" fmla="*/ 1109472 h 1408176"/>
              <a:gd name="connsiteX32" fmla="*/ 128016 w 438912"/>
              <a:gd name="connsiteY32" fmla="*/ 1152144 h 1408176"/>
              <a:gd name="connsiteX33" fmla="*/ 170688 w 438912"/>
              <a:gd name="connsiteY33" fmla="*/ 1188720 h 1408176"/>
              <a:gd name="connsiteX34" fmla="*/ 201168 w 438912"/>
              <a:gd name="connsiteY34" fmla="*/ 1225296 h 1408176"/>
              <a:gd name="connsiteX35" fmla="*/ 207264 w 438912"/>
              <a:gd name="connsiteY35" fmla="*/ 1243584 h 1408176"/>
              <a:gd name="connsiteX36" fmla="*/ 237744 w 438912"/>
              <a:gd name="connsiteY36" fmla="*/ 1280160 h 1408176"/>
              <a:gd name="connsiteX37" fmla="*/ 256032 w 438912"/>
              <a:gd name="connsiteY37" fmla="*/ 1292352 h 1408176"/>
              <a:gd name="connsiteX38" fmla="*/ 274320 w 438912"/>
              <a:gd name="connsiteY38" fmla="*/ 1298448 h 1408176"/>
              <a:gd name="connsiteX39" fmla="*/ 286512 w 438912"/>
              <a:gd name="connsiteY39" fmla="*/ 1341120 h 1408176"/>
              <a:gd name="connsiteX40" fmla="*/ 292608 w 438912"/>
              <a:gd name="connsiteY40" fmla="*/ 1359408 h 1408176"/>
              <a:gd name="connsiteX41" fmla="*/ 329184 w 438912"/>
              <a:gd name="connsiteY41" fmla="*/ 1408176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912" h="1408176">
                <a:moveTo>
                  <a:pt x="438912" y="0"/>
                </a:moveTo>
                <a:cubicBezTo>
                  <a:pt x="428752" y="4064"/>
                  <a:pt x="418432" y="7748"/>
                  <a:pt x="408432" y="12192"/>
                </a:cubicBezTo>
                <a:cubicBezTo>
                  <a:pt x="389795" y="20475"/>
                  <a:pt x="384541" y="26306"/>
                  <a:pt x="365760" y="30480"/>
                </a:cubicBezTo>
                <a:cubicBezTo>
                  <a:pt x="353694" y="33161"/>
                  <a:pt x="341175" y="33578"/>
                  <a:pt x="329184" y="36576"/>
                </a:cubicBezTo>
                <a:cubicBezTo>
                  <a:pt x="316716" y="39693"/>
                  <a:pt x="305076" y="45651"/>
                  <a:pt x="292608" y="48768"/>
                </a:cubicBezTo>
                <a:cubicBezTo>
                  <a:pt x="261990" y="56422"/>
                  <a:pt x="276172" y="52215"/>
                  <a:pt x="249936" y="60960"/>
                </a:cubicBezTo>
                <a:cubicBezTo>
                  <a:pt x="243840" y="67056"/>
                  <a:pt x="235215" y="71400"/>
                  <a:pt x="231648" y="79248"/>
                </a:cubicBezTo>
                <a:cubicBezTo>
                  <a:pt x="224714" y="94502"/>
                  <a:pt x="224755" y="112120"/>
                  <a:pt x="219456" y="128016"/>
                </a:cubicBezTo>
                <a:cubicBezTo>
                  <a:pt x="208279" y="161546"/>
                  <a:pt x="220076" y="131504"/>
                  <a:pt x="201168" y="164592"/>
                </a:cubicBezTo>
                <a:cubicBezTo>
                  <a:pt x="196659" y="172482"/>
                  <a:pt x="194794" y="181995"/>
                  <a:pt x="188976" y="188976"/>
                </a:cubicBezTo>
                <a:cubicBezTo>
                  <a:pt x="184286" y="194604"/>
                  <a:pt x="176784" y="197104"/>
                  <a:pt x="170688" y="201168"/>
                </a:cubicBezTo>
                <a:cubicBezTo>
                  <a:pt x="164578" y="219497"/>
                  <a:pt x="165530" y="221988"/>
                  <a:pt x="152400" y="237744"/>
                </a:cubicBezTo>
                <a:cubicBezTo>
                  <a:pt x="146881" y="244367"/>
                  <a:pt x="139631" y="249409"/>
                  <a:pt x="134112" y="256032"/>
                </a:cubicBezTo>
                <a:cubicBezTo>
                  <a:pt x="108712" y="286512"/>
                  <a:pt x="137160" y="264160"/>
                  <a:pt x="103632" y="286512"/>
                </a:cubicBezTo>
                <a:cubicBezTo>
                  <a:pt x="99568" y="292608"/>
                  <a:pt x="94717" y="298247"/>
                  <a:pt x="91440" y="304800"/>
                </a:cubicBezTo>
                <a:cubicBezTo>
                  <a:pt x="88566" y="310547"/>
                  <a:pt x="88465" y="317471"/>
                  <a:pt x="85344" y="323088"/>
                </a:cubicBezTo>
                <a:cubicBezTo>
                  <a:pt x="78228" y="335897"/>
                  <a:pt x="65594" y="345763"/>
                  <a:pt x="60960" y="359664"/>
                </a:cubicBezTo>
                <a:lnTo>
                  <a:pt x="48768" y="396240"/>
                </a:lnTo>
                <a:cubicBezTo>
                  <a:pt x="46736" y="402336"/>
                  <a:pt x="46236" y="409181"/>
                  <a:pt x="42672" y="414528"/>
                </a:cubicBezTo>
                <a:lnTo>
                  <a:pt x="30480" y="432816"/>
                </a:lnTo>
                <a:cubicBezTo>
                  <a:pt x="28448" y="440944"/>
                  <a:pt x="26791" y="449175"/>
                  <a:pt x="24384" y="457200"/>
                </a:cubicBezTo>
                <a:cubicBezTo>
                  <a:pt x="20691" y="469510"/>
                  <a:pt x="12192" y="493776"/>
                  <a:pt x="12192" y="493776"/>
                </a:cubicBezTo>
                <a:cubicBezTo>
                  <a:pt x="10160" y="516128"/>
                  <a:pt x="9270" y="538613"/>
                  <a:pt x="6096" y="560832"/>
                </a:cubicBezTo>
                <a:cubicBezTo>
                  <a:pt x="5187" y="567193"/>
                  <a:pt x="0" y="572694"/>
                  <a:pt x="0" y="579120"/>
                </a:cubicBezTo>
                <a:cubicBezTo>
                  <a:pt x="0" y="676677"/>
                  <a:pt x="877" y="774311"/>
                  <a:pt x="6096" y="871728"/>
                </a:cubicBezTo>
                <a:cubicBezTo>
                  <a:pt x="6992" y="888460"/>
                  <a:pt x="8993" y="906554"/>
                  <a:pt x="18288" y="920496"/>
                </a:cubicBezTo>
                <a:cubicBezTo>
                  <a:pt x="31646" y="940534"/>
                  <a:pt x="30266" y="934988"/>
                  <a:pt x="36576" y="957072"/>
                </a:cubicBezTo>
                <a:cubicBezTo>
                  <a:pt x="40995" y="972539"/>
                  <a:pt x="42504" y="985128"/>
                  <a:pt x="48768" y="999744"/>
                </a:cubicBezTo>
                <a:cubicBezTo>
                  <a:pt x="52348" y="1008097"/>
                  <a:pt x="58086" y="1015507"/>
                  <a:pt x="60960" y="1024128"/>
                </a:cubicBezTo>
                <a:cubicBezTo>
                  <a:pt x="66259" y="1040024"/>
                  <a:pt x="63857" y="1058954"/>
                  <a:pt x="73152" y="1072896"/>
                </a:cubicBezTo>
                <a:cubicBezTo>
                  <a:pt x="77216" y="1078992"/>
                  <a:pt x="80654" y="1085556"/>
                  <a:pt x="85344" y="1091184"/>
                </a:cubicBezTo>
                <a:cubicBezTo>
                  <a:pt x="90863" y="1097807"/>
                  <a:pt x="98621" y="1102457"/>
                  <a:pt x="103632" y="1109472"/>
                </a:cubicBezTo>
                <a:cubicBezTo>
                  <a:pt x="115585" y="1126206"/>
                  <a:pt x="113618" y="1137746"/>
                  <a:pt x="128016" y="1152144"/>
                </a:cubicBezTo>
                <a:cubicBezTo>
                  <a:pt x="168379" y="1192507"/>
                  <a:pt x="137510" y="1148906"/>
                  <a:pt x="170688" y="1188720"/>
                </a:cubicBezTo>
                <a:cubicBezTo>
                  <a:pt x="213123" y="1239642"/>
                  <a:pt x="147739" y="1171867"/>
                  <a:pt x="201168" y="1225296"/>
                </a:cubicBezTo>
                <a:cubicBezTo>
                  <a:pt x="203200" y="1231392"/>
                  <a:pt x="204390" y="1237837"/>
                  <a:pt x="207264" y="1243584"/>
                </a:cubicBezTo>
                <a:cubicBezTo>
                  <a:pt x="214114" y="1257285"/>
                  <a:pt x="226188" y="1270530"/>
                  <a:pt x="237744" y="1280160"/>
                </a:cubicBezTo>
                <a:cubicBezTo>
                  <a:pt x="243372" y="1284850"/>
                  <a:pt x="249479" y="1289075"/>
                  <a:pt x="256032" y="1292352"/>
                </a:cubicBezTo>
                <a:cubicBezTo>
                  <a:pt x="261779" y="1295226"/>
                  <a:pt x="268224" y="1296416"/>
                  <a:pt x="274320" y="1298448"/>
                </a:cubicBezTo>
                <a:cubicBezTo>
                  <a:pt x="288936" y="1342296"/>
                  <a:pt x="271203" y="1287539"/>
                  <a:pt x="286512" y="1341120"/>
                </a:cubicBezTo>
                <a:cubicBezTo>
                  <a:pt x="288277" y="1347299"/>
                  <a:pt x="289487" y="1353791"/>
                  <a:pt x="292608" y="1359408"/>
                </a:cubicBezTo>
                <a:cubicBezTo>
                  <a:pt x="309841" y="1390427"/>
                  <a:pt x="310686" y="1389678"/>
                  <a:pt x="329184" y="140817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3E1177D0-800D-4242-BCD6-ED4BD1097D59}"/>
              </a:ext>
            </a:extLst>
          </p:cNvPr>
          <p:cNvSpPr/>
          <p:nvPr/>
        </p:nvSpPr>
        <p:spPr>
          <a:xfrm>
            <a:off x="4352544" y="3761232"/>
            <a:ext cx="457200" cy="268224"/>
          </a:xfrm>
          <a:custGeom>
            <a:avLst/>
            <a:gdLst>
              <a:gd name="connsiteX0" fmla="*/ 457200 w 457200"/>
              <a:gd name="connsiteY0" fmla="*/ 0 h 268224"/>
              <a:gd name="connsiteX1" fmla="*/ 420624 w 457200"/>
              <a:gd name="connsiteY1" fmla="*/ 24384 h 268224"/>
              <a:gd name="connsiteX2" fmla="*/ 377952 w 457200"/>
              <a:gd name="connsiteY2" fmla="*/ 60960 h 268224"/>
              <a:gd name="connsiteX3" fmla="*/ 359664 w 457200"/>
              <a:gd name="connsiteY3" fmla="*/ 67056 h 268224"/>
              <a:gd name="connsiteX4" fmla="*/ 341376 w 457200"/>
              <a:gd name="connsiteY4" fmla="*/ 79248 h 268224"/>
              <a:gd name="connsiteX5" fmla="*/ 304800 w 457200"/>
              <a:gd name="connsiteY5" fmla="*/ 91440 h 268224"/>
              <a:gd name="connsiteX6" fmla="*/ 286512 w 457200"/>
              <a:gd name="connsiteY6" fmla="*/ 97536 h 268224"/>
              <a:gd name="connsiteX7" fmla="*/ 231648 w 457200"/>
              <a:gd name="connsiteY7" fmla="*/ 109728 h 268224"/>
              <a:gd name="connsiteX8" fmla="*/ 195072 w 457200"/>
              <a:gd name="connsiteY8" fmla="*/ 121920 h 268224"/>
              <a:gd name="connsiteX9" fmla="*/ 158496 w 457200"/>
              <a:gd name="connsiteY9" fmla="*/ 134112 h 268224"/>
              <a:gd name="connsiteX10" fmla="*/ 140208 w 457200"/>
              <a:gd name="connsiteY10" fmla="*/ 140208 h 268224"/>
              <a:gd name="connsiteX11" fmla="*/ 121920 w 457200"/>
              <a:gd name="connsiteY11" fmla="*/ 152400 h 268224"/>
              <a:gd name="connsiteX12" fmla="*/ 79248 w 457200"/>
              <a:gd name="connsiteY12" fmla="*/ 158496 h 268224"/>
              <a:gd name="connsiteX13" fmla="*/ 54864 w 457200"/>
              <a:gd name="connsiteY13" fmla="*/ 164592 h 268224"/>
              <a:gd name="connsiteX14" fmla="*/ 36576 w 457200"/>
              <a:gd name="connsiteY14" fmla="*/ 176784 h 268224"/>
              <a:gd name="connsiteX15" fmla="*/ 18288 w 457200"/>
              <a:gd name="connsiteY15" fmla="*/ 219456 h 268224"/>
              <a:gd name="connsiteX16" fmla="*/ 0 w 457200"/>
              <a:gd name="connsiteY16" fmla="*/ 268224 h 26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" h="268224">
                <a:moveTo>
                  <a:pt x="457200" y="0"/>
                </a:moveTo>
                <a:cubicBezTo>
                  <a:pt x="445008" y="8128"/>
                  <a:pt x="432066" y="15230"/>
                  <a:pt x="420624" y="24384"/>
                </a:cubicBezTo>
                <a:cubicBezTo>
                  <a:pt x="395626" y="44382"/>
                  <a:pt x="402893" y="48489"/>
                  <a:pt x="377952" y="60960"/>
                </a:cubicBezTo>
                <a:cubicBezTo>
                  <a:pt x="372205" y="63834"/>
                  <a:pt x="365411" y="64182"/>
                  <a:pt x="359664" y="67056"/>
                </a:cubicBezTo>
                <a:cubicBezTo>
                  <a:pt x="353111" y="70333"/>
                  <a:pt x="348071" y="76272"/>
                  <a:pt x="341376" y="79248"/>
                </a:cubicBezTo>
                <a:cubicBezTo>
                  <a:pt x="329632" y="84467"/>
                  <a:pt x="316992" y="87376"/>
                  <a:pt x="304800" y="91440"/>
                </a:cubicBezTo>
                <a:cubicBezTo>
                  <a:pt x="298704" y="93472"/>
                  <a:pt x="292813" y="96276"/>
                  <a:pt x="286512" y="97536"/>
                </a:cubicBezTo>
                <a:cubicBezTo>
                  <a:pt x="269110" y="101016"/>
                  <a:pt x="248866" y="104563"/>
                  <a:pt x="231648" y="109728"/>
                </a:cubicBezTo>
                <a:cubicBezTo>
                  <a:pt x="219338" y="113421"/>
                  <a:pt x="207264" y="117856"/>
                  <a:pt x="195072" y="121920"/>
                </a:cubicBezTo>
                <a:lnTo>
                  <a:pt x="158496" y="134112"/>
                </a:lnTo>
                <a:cubicBezTo>
                  <a:pt x="152400" y="136144"/>
                  <a:pt x="145555" y="136644"/>
                  <a:pt x="140208" y="140208"/>
                </a:cubicBezTo>
                <a:cubicBezTo>
                  <a:pt x="134112" y="144272"/>
                  <a:pt x="128937" y="150295"/>
                  <a:pt x="121920" y="152400"/>
                </a:cubicBezTo>
                <a:cubicBezTo>
                  <a:pt x="108158" y="156529"/>
                  <a:pt x="93385" y="155926"/>
                  <a:pt x="79248" y="158496"/>
                </a:cubicBezTo>
                <a:cubicBezTo>
                  <a:pt x="71005" y="159995"/>
                  <a:pt x="62992" y="162560"/>
                  <a:pt x="54864" y="164592"/>
                </a:cubicBezTo>
                <a:cubicBezTo>
                  <a:pt x="48768" y="168656"/>
                  <a:pt x="41757" y="171603"/>
                  <a:pt x="36576" y="176784"/>
                </a:cubicBezTo>
                <a:cubicBezTo>
                  <a:pt x="21378" y="191982"/>
                  <a:pt x="24284" y="199470"/>
                  <a:pt x="18288" y="219456"/>
                </a:cubicBezTo>
                <a:cubicBezTo>
                  <a:pt x="8066" y="253528"/>
                  <a:pt x="10639" y="246947"/>
                  <a:pt x="0" y="268224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3B079C94-8188-49BA-9CB9-9736C65F4E8C}"/>
              </a:ext>
            </a:extLst>
          </p:cNvPr>
          <p:cNvSpPr txBox="1"/>
          <p:nvPr/>
        </p:nvSpPr>
        <p:spPr>
          <a:xfrm>
            <a:off x="4902919" y="3729150"/>
            <a:ext cx="55473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 err="1"/>
              <a:t>Timok</a:t>
            </a:r>
            <a:endParaRPr lang="cs-CZ" sz="1100" b="1" dirty="0"/>
          </a:p>
        </p:txBody>
      </p:sp>
      <p:sp>
        <p:nvSpPr>
          <p:cNvPr id="43" name="Volný tvar: obrazec 42">
            <a:extLst>
              <a:ext uri="{FF2B5EF4-FFF2-40B4-BE49-F238E27FC236}">
                <a16:creationId xmlns:a16="http://schemas.microsoft.com/office/drawing/2014/main" id="{7D62946C-DF26-443F-84A4-FAC06D8E26BD}"/>
              </a:ext>
            </a:extLst>
          </p:cNvPr>
          <p:cNvSpPr/>
          <p:nvPr/>
        </p:nvSpPr>
        <p:spPr>
          <a:xfrm>
            <a:off x="2572512" y="603504"/>
            <a:ext cx="227294" cy="1530096"/>
          </a:xfrm>
          <a:custGeom>
            <a:avLst/>
            <a:gdLst>
              <a:gd name="connsiteX0" fmla="*/ 188976 w 227294"/>
              <a:gd name="connsiteY0" fmla="*/ 1530096 h 1530096"/>
              <a:gd name="connsiteX1" fmla="*/ 207264 w 227294"/>
              <a:gd name="connsiteY1" fmla="*/ 1499616 h 1530096"/>
              <a:gd name="connsiteX2" fmla="*/ 219456 w 227294"/>
              <a:gd name="connsiteY2" fmla="*/ 1444752 h 1530096"/>
              <a:gd name="connsiteX3" fmla="*/ 225552 w 227294"/>
              <a:gd name="connsiteY3" fmla="*/ 1426464 h 1530096"/>
              <a:gd name="connsiteX4" fmla="*/ 207264 w 227294"/>
              <a:gd name="connsiteY4" fmla="*/ 1310640 h 1530096"/>
              <a:gd name="connsiteX5" fmla="*/ 188976 w 227294"/>
              <a:gd name="connsiteY5" fmla="*/ 1304544 h 1530096"/>
              <a:gd name="connsiteX6" fmla="*/ 164592 w 227294"/>
              <a:gd name="connsiteY6" fmla="*/ 1292352 h 1530096"/>
              <a:gd name="connsiteX7" fmla="*/ 152400 w 227294"/>
              <a:gd name="connsiteY7" fmla="*/ 1274064 h 1530096"/>
              <a:gd name="connsiteX8" fmla="*/ 146304 w 227294"/>
              <a:gd name="connsiteY8" fmla="*/ 1255776 h 1530096"/>
              <a:gd name="connsiteX9" fmla="*/ 121920 w 227294"/>
              <a:gd name="connsiteY9" fmla="*/ 1219200 h 1530096"/>
              <a:gd name="connsiteX10" fmla="*/ 115824 w 227294"/>
              <a:gd name="connsiteY10" fmla="*/ 1188720 h 1530096"/>
              <a:gd name="connsiteX11" fmla="*/ 97536 w 227294"/>
              <a:gd name="connsiteY11" fmla="*/ 1127760 h 1530096"/>
              <a:gd name="connsiteX12" fmla="*/ 91440 w 227294"/>
              <a:gd name="connsiteY12" fmla="*/ 1085088 h 1530096"/>
              <a:gd name="connsiteX13" fmla="*/ 73152 w 227294"/>
              <a:gd name="connsiteY13" fmla="*/ 1042416 h 1530096"/>
              <a:gd name="connsiteX14" fmla="*/ 54864 w 227294"/>
              <a:gd name="connsiteY14" fmla="*/ 1030224 h 1530096"/>
              <a:gd name="connsiteX15" fmla="*/ 36576 w 227294"/>
              <a:gd name="connsiteY15" fmla="*/ 1011936 h 1530096"/>
              <a:gd name="connsiteX16" fmla="*/ 0 w 227294"/>
              <a:gd name="connsiteY16" fmla="*/ 987552 h 1530096"/>
              <a:gd name="connsiteX17" fmla="*/ 6096 w 227294"/>
              <a:gd name="connsiteY17" fmla="*/ 865632 h 1530096"/>
              <a:gd name="connsiteX18" fmla="*/ 24384 w 227294"/>
              <a:gd name="connsiteY18" fmla="*/ 829056 h 1530096"/>
              <a:gd name="connsiteX19" fmla="*/ 36576 w 227294"/>
              <a:gd name="connsiteY19" fmla="*/ 792480 h 1530096"/>
              <a:gd name="connsiteX20" fmla="*/ 48768 w 227294"/>
              <a:gd name="connsiteY20" fmla="*/ 774192 h 1530096"/>
              <a:gd name="connsiteX21" fmla="*/ 67056 w 227294"/>
              <a:gd name="connsiteY21" fmla="*/ 719328 h 1530096"/>
              <a:gd name="connsiteX22" fmla="*/ 73152 w 227294"/>
              <a:gd name="connsiteY22" fmla="*/ 701040 h 1530096"/>
              <a:gd name="connsiteX23" fmla="*/ 115824 w 227294"/>
              <a:gd name="connsiteY23" fmla="*/ 646176 h 1530096"/>
              <a:gd name="connsiteX24" fmla="*/ 103632 w 227294"/>
              <a:gd name="connsiteY24" fmla="*/ 566928 h 1530096"/>
              <a:gd name="connsiteX25" fmla="*/ 79248 w 227294"/>
              <a:gd name="connsiteY25" fmla="*/ 530352 h 1530096"/>
              <a:gd name="connsiteX26" fmla="*/ 73152 w 227294"/>
              <a:gd name="connsiteY26" fmla="*/ 512064 h 1530096"/>
              <a:gd name="connsiteX27" fmla="*/ 48768 w 227294"/>
              <a:gd name="connsiteY27" fmla="*/ 475488 h 1530096"/>
              <a:gd name="connsiteX28" fmla="*/ 36576 w 227294"/>
              <a:gd name="connsiteY28" fmla="*/ 438912 h 1530096"/>
              <a:gd name="connsiteX29" fmla="*/ 30480 w 227294"/>
              <a:gd name="connsiteY29" fmla="*/ 420624 h 1530096"/>
              <a:gd name="connsiteX30" fmla="*/ 24384 w 227294"/>
              <a:gd name="connsiteY30" fmla="*/ 377952 h 1530096"/>
              <a:gd name="connsiteX31" fmla="*/ 12192 w 227294"/>
              <a:gd name="connsiteY31" fmla="*/ 353568 h 1530096"/>
              <a:gd name="connsiteX32" fmla="*/ 6096 w 227294"/>
              <a:gd name="connsiteY32" fmla="*/ 335280 h 1530096"/>
              <a:gd name="connsiteX33" fmla="*/ 12192 w 227294"/>
              <a:gd name="connsiteY33" fmla="*/ 262128 h 1530096"/>
              <a:gd name="connsiteX34" fmla="*/ 18288 w 227294"/>
              <a:gd name="connsiteY34" fmla="*/ 243840 h 1530096"/>
              <a:gd name="connsiteX35" fmla="*/ 30480 w 227294"/>
              <a:gd name="connsiteY35" fmla="*/ 201168 h 1530096"/>
              <a:gd name="connsiteX36" fmla="*/ 24384 w 227294"/>
              <a:gd name="connsiteY36" fmla="*/ 158496 h 1530096"/>
              <a:gd name="connsiteX37" fmla="*/ 12192 w 227294"/>
              <a:gd name="connsiteY37" fmla="*/ 140208 h 1530096"/>
              <a:gd name="connsiteX38" fmla="*/ 6096 w 227294"/>
              <a:gd name="connsiteY38" fmla="*/ 109728 h 1530096"/>
              <a:gd name="connsiteX39" fmla="*/ 12192 w 227294"/>
              <a:gd name="connsiteY39" fmla="*/ 48768 h 1530096"/>
              <a:gd name="connsiteX40" fmla="*/ 48768 w 227294"/>
              <a:gd name="connsiteY40" fmla="*/ 24384 h 1530096"/>
              <a:gd name="connsiteX41" fmla="*/ 60960 w 227294"/>
              <a:gd name="connsiteY41" fmla="*/ 0 h 153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27294" h="1530096">
                <a:moveTo>
                  <a:pt x="188976" y="1530096"/>
                </a:moveTo>
                <a:cubicBezTo>
                  <a:pt x="195072" y="1519936"/>
                  <a:pt x="201965" y="1510214"/>
                  <a:pt x="207264" y="1499616"/>
                </a:cubicBezTo>
                <a:cubicBezTo>
                  <a:pt x="215498" y="1483148"/>
                  <a:pt x="215710" y="1461609"/>
                  <a:pt x="219456" y="1444752"/>
                </a:cubicBezTo>
                <a:cubicBezTo>
                  <a:pt x="220850" y="1438479"/>
                  <a:pt x="223520" y="1432560"/>
                  <a:pt x="225552" y="1426464"/>
                </a:cubicBezTo>
                <a:cubicBezTo>
                  <a:pt x="225195" y="1420759"/>
                  <a:pt x="236132" y="1333734"/>
                  <a:pt x="207264" y="1310640"/>
                </a:cubicBezTo>
                <a:cubicBezTo>
                  <a:pt x="202246" y="1306626"/>
                  <a:pt x="194882" y="1307075"/>
                  <a:pt x="188976" y="1304544"/>
                </a:cubicBezTo>
                <a:cubicBezTo>
                  <a:pt x="180623" y="1300964"/>
                  <a:pt x="172720" y="1296416"/>
                  <a:pt x="164592" y="1292352"/>
                </a:cubicBezTo>
                <a:cubicBezTo>
                  <a:pt x="160528" y="1286256"/>
                  <a:pt x="155677" y="1280617"/>
                  <a:pt x="152400" y="1274064"/>
                </a:cubicBezTo>
                <a:cubicBezTo>
                  <a:pt x="149526" y="1268317"/>
                  <a:pt x="149425" y="1261393"/>
                  <a:pt x="146304" y="1255776"/>
                </a:cubicBezTo>
                <a:cubicBezTo>
                  <a:pt x="139188" y="1242967"/>
                  <a:pt x="121920" y="1219200"/>
                  <a:pt x="121920" y="1219200"/>
                </a:cubicBezTo>
                <a:cubicBezTo>
                  <a:pt x="119888" y="1209040"/>
                  <a:pt x="118550" y="1198716"/>
                  <a:pt x="115824" y="1188720"/>
                </a:cubicBezTo>
                <a:cubicBezTo>
                  <a:pt x="107148" y="1156909"/>
                  <a:pt x="102729" y="1156324"/>
                  <a:pt x="97536" y="1127760"/>
                </a:cubicBezTo>
                <a:cubicBezTo>
                  <a:pt x="94966" y="1113623"/>
                  <a:pt x="94010" y="1099225"/>
                  <a:pt x="91440" y="1085088"/>
                </a:cubicBezTo>
                <a:cubicBezTo>
                  <a:pt x="88331" y="1067988"/>
                  <a:pt x="85825" y="1055089"/>
                  <a:pt x="73152" y="1042416"/>
                </a:cubicBezTo>
                <a:cubicBezTo>
                  <a:pt x="67971" y="1037235"/>
                  <a:pt x="60492" y="1034914"/>
                  <a:pt x="54864" y="1030224"/>
                </a:cubicBezTo>
                <a:cubicBezTo>
                  <a:pt x="48241" y="1024705"/>
                  <a:pt x="43381" y="1017229"/>
                  <a:pt x="36576" y="1011936"/>
                </a:cubicBezTo>
                <a:cubicBezTo>
                  <a:pt x="25010" y="1002940"/>
                  <a:pt x="0" y="987552"/>
                  <a:pt x="0" y="987552"/>
                </a:cubicBezTo>
                <a:cubicBezTo>
                  <a:pt x="2032" y="946912"/>
                  <a:pt x="2571" y="906170"/>
                  <a:pt x="6096" y="865632"/>
                </a:cubicBezTo>
                <a:cubicBezTo>
                  <a:pt x="7899" y="844902"/>
                  <a:pt x="16164" y="847550"/>
                  <a:pt x="24384" y="829056"/>
                </a:cubicBezTo>
                <a:cubicBezTo>
                  <a:pt x="29603" y="817312"/>
                  <a:pt x="29447" y="803173"/>
                  <a:pt x="36576" y="792480"/>
                </a:cubicBezTo>
                <a:cubicBezTo>
                  <a:pt x="40640" y="786384"/>
                  <a:pt x="45792" y="780887"/>
                  <a:pt x="48768" y="774192"/>
                </a:cubicBezTo>
                <a:lnTo>
                  <a:pt x="67056" y="719328"/>
                </a:lnTo>
                <a:cubicBezTo>
                  <a:pt x="69088" y="713232"/>
                  <a:pt x="69588" y="706387"/>
                  <a:pt x="73152" y="701040"/>
                </a:cubicBezTo>
                <a:cubicBezTo>
                  <a:pt x="102318" y="657291"/>
                  <a:pt x="87175" y="674825"/>
                  <a:pt x="115824" y="646176"/>
                </a:cubicBezTo>
                <a:cubicBezTo>
                  <a:pt x="114927" y="637207"/>
                  <a:pt x="114349" y="586218"/>
                  <a:pt x="103632" y="566928"/>
                </a:cubicBezTo>
                <a:cubicBezTo>
                  <a:pt x="96516" y="554119"/>
                  <a:pt x="83882" y="544253"/>
                  <a:pt x="79248" y="530352"/>
                </a:cubicBezTo>
                <a:cubicBezTo>
                  <a:pt x="77216" y="524256"/>
                  <a:pt x="76273" y="517681"/>
                  <a:pt x="73152" y="512064"/>
                </a:cubicBezTo>
                <a:cubicBezTo>
                  <a:pt x="66036" y="499255"/>
                  <a:pt x="53402" y="489389"/>
                  <a:pt x="48768" y="475488"/>
                </a:cubicBezTo>
                <a:lnTo>
                  <a:pt x="36576" y="438912"/>
                </a:lnTo>
                <a:lnTo>
                  <a:pt x="30480" y="420624"/>
                </a:lnTo>
                <a:cubicBezTo>
                  <a:pt x="28448" y="406400"/>
                  <a:pt x="28165" y="391814"/>
                  <a:pt x="24384" y="377952"/>
                </a:cubicBezTo>
                <a:cubicBezTo>
                  <a:pt x="21993" y="369185"/>
                  <a:pt x="15772" y="361921"/>
                  <a:pt x="12192" y="353568"/>
                </a:cubicBezTo>
                <a:cubicBezTo>
                  <a:pt x="9661" y="347662"/>
                  <a:pt x="8128" y="341376"/>
                  <a:pt x="6096" y="335280"/>
                </a:cubicBezTo>
                <a:cubicBezTo>
                  <a:pt x="8128" y="310896"/>
                  <a:pt x="8958" y="286382"/>
                  <a:pt x="12192" y="262128"/>
                </a:cubicBezTo>
                <a:cubicBezTo>
                  <a:pt x="13041" y="255759"/>
                  <a:pt x="16523" y="250019"/>
                  <a:pt x="18288" y="243840"/>
                </a:cubicBezTo>
                <a:cubicBezTo>
                  <a:pt x="33597" y="190259"/>
                  <a:pt x="15864" y="245016"/>
                  <a:pt x="30480" y="201168"/>
                </a:cubicBezTo>
                <a:cubicBezTo>
                  <a:pt x="28448" y="186944"/>
                  <a:pt x="28513" y="172258"/>
                  <a:pt x="24384" y="158496"/>
                </a:cubicBezTo>
                <a:cubicBezTo>
                  <a:pt x="22279" y="151479"/>
                  <a:pt x="14764" y="147068"/>
                  <a:pt x="12192" y="140208"/>
                </a:cubicBezTo>
                <a:cubicBezTo>
                  <a:pt x="8554" y="130506"/>
                  <a:pt x="8128" y="119888"/>
                  <a:pt x="6096" y="109728"/>
                </a:cubicBezTo>
                <a:cubicBezTo>
                  <a:pt x="8128" y="89408"/>
                  <a:pt x="3059" y="67033"/>
                  <a:pt x="12192" y="48768"/>
                </a:cubicBezTo>
                <a:cubicBezTo>
                  <a:pt x="18745" y="35662"/>
                  <a:pt x="48768" y="24384"/>
                  <a:pt x="48768" y="24384"/>
                </a:cubicBezTo>
                <a:cubicBezTo>
                  <a:pt x="62087" y="4405"/>
                  <a:pt x="60960" y="13422"/>
                  <a:pt x="6096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BCC7650E-00EA-4FF5-B4DA-52BC059E8B18}"/>
              </a:ext>
            </a:extLst>
          </p:cNvPr>
          <p:cNvSpPr txBox="1"/>
          <p:nvPr/>
        </p:nvSpPr>
        <p:spPr>
          <a:xfrm>
            <a:off x="2699856" y="822812"/>
            <a:ext cx="450681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Tisa</a:t>
            </a:r>
          </a:p>
        </p:txBody>
      </p:sp>
      <p:pic>
        <p:nvPicPr>
          <p:cNvPr id="47" name="Obrázek 46" descr="Obsah obrázku exteriér, voda, muž, stojící&#10;&#10;Popis byl vytvořen automaticky">
            <a:extLst>
              <a:ext uri="{FF2B5EF4-FFF2-40B4-BE49-F238E27FC236}">
                <a16:creationId xmlns:a16="http://schemas.microsoft.com/office/drawing/2014/main" id="{8553E671-6753-42C9-A5D2-81003D371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75" y="1568131"/>
            <a:ext cx="5333725" cy="3541706"/>
          </a:xfrm>
          <a:prstGeom prst="rect">
            <a:avLst/>
          </a:prstGeom>
        </p:spPr>
      </p:pic>
      <p:sp>
        <p:nvSpPr>
          <p:cNvPr id="49" name="Volný tvar: obrazec 48">
            <a:extLst>
              <a:ext uri="{FF2B5EF4-FFF2-40B4-BE49-F238E27FC236}">
                <a16:creationId xmlns:a16="http://schemas.microsoft.com/office/drawing/2014/main" id="{FD76C709-7075-43E5-B044-9738DFC10FD9}"/>
              </a:ext>
            </a:extLst>
          </p:cNvPr>
          <p:cNvSpPr/>
          <p:nvPr/>
        </p:nvSpPr>
        <p:spPr>
          <a:xfrm>
            <a:off x="591312" y="1938528"/>
            <a:ext cx="2407920" cy="866227"/>
          </a:xfrm>
          <a:custGeom>
            <a:avLst/>
            <a:gdLst>
              <a:gd name="connsiteX0" fmla="*/ 2407920 w 2407920"/>
              <a:gd name="connsiteY0" fmla="*/ 701040 h 866227"/>
              <a:gd name="connsiteX1" fmla="*/ 2371344 w 2407920"/>
              <a:gd name="connsiteY1" fmla="*/ 688848 h 866227"/>
              <a:gd name="connsiteX2" fmla="*/ 2243328 w 2407920"/>
              <a:gd name="connsiteY2" fmla="*/ 694944 h 866227"/>
              <a:gd name="connsiteX3" fmla="*/ 2225040 w 2407920"/>
              <a:gd name="connsiteY3" fmla="*/ 713232 h 866227"/>
              <a:gd name="connsiteX4" fmla="*/ 2200656 w 2407920"/>
              <a:gd name="connsiteY4" fmla="*/ 749808 h 866227"/>
              <a:gd name="connsiteX5" fmla="*/ 2188464 w 2407920"/>
              <a:gd name="connsiteY5" fmla="*/ 768096 h 866227"/>
              <a:gd name="connsiteX6" fmla="*/ 2170176 w 2407920"/>
              <a:gd name="connsiteY6" fmla="*/ 780288 h 866227"/>
              <a:gd name="connsiteX7" fmla="*/ 2048256 w 2407920"/>
              <a:gd name="connsiteY7" fmla="*/ 792480 h 866227"/>
              <a:gd name="connsiteX8" fmla="*/ 1981200 w 2407920"/>
              <a:gd name="connsiteY8" fmla="*/ 810768 h 866227"/>
              <a:gd name="connsiteX9" fmla="*/ 1962912 w 2407920"/>
              <a:gd name="connsiteY9" fmla="*/ 822960 h 866227"/>
              <a:gd name="connsiteX10" fmla="*/ 1920240 w 2407920"/>
              <a:gd name="connsiteY10" fmla="*/ 829056 h 866227"/>
              <a:gd name="connsiteX11" fmla="*/ 1859280 w 2407920"/>
              <a:gd name="connsiteY11" fmla="*/ 847344 h 866227"/>
              <a:gd name="connsiteX12" fmla="*/ 1840992 w 2407920"/>
              <a:gd name="connsiteY12" fmla="*/ 859536 h 866227"/>
              <a:gd name="connsiteX13" fmla="*/ 1767840 w 2407920"/>
              <a:gd name="connsiteY13" fmla="*/ 859536 h 866227"/>
              <a:gd name="connsiteX14" fmla="*/ 1755648 w 2407920"/>
              <a:gd name="connsiteY14" fmla="*/ 841248 h 866227"/>
              <a:gd name="connsiteX15" fmla="*/ 1749552 w 2407920"/>
              <a:gd name="connsiteY15" fmla="*/ 822960 h 866227"/>
              <a:gd name="connsiteX16" fmla="*/ 1731264 w 2407920"/>
              <a:gd name="connsiteY16" fmla="*/ 804672 h 866227"/>
              <a:gd name="connsiteX17" fmla="*/ 1688592 w 2407920"/>
              <a:gd name="connsiteY17" fmla="*/ 762000 h 866227"/>
              <a:gd name="connsiteX18" fmla="*/ 1676400 w 2407920"/>
              <a:gd name="connsiteY18" fmla="*/ 743712 h 866227"/>
              <a:gd name="connsiteX19" fmla="*/ 1658112 w 2407920"/>
              <a:gd name="connsiteY19" fmla="*/ 731520 h 866227"/>
              <a:gd name="connsiteX20" fmla="*/ 1627632 w 2407920"/>
              <a:gd name="connsiteY20" fmla="*/ 676656 h 866227"/>
              <a:gd name="connsiteX21" fmla="*/ 1615440 w 2407920"/>
              <a:gd name="connsiteY21" fmla="*/ 658368 h 866227"/>
              <a:gd name="connsiteX22" fmla="*/ 1609344 w 2407920"/>
              <a:gd name="connsiteY22" fmla="*/ 627888 h 866227"/>
              <a:gd name="connsiteX23" fmla="*/ 1597152 w 2407920"/>
              <a:gd name="connsiteY23" fmla="*/ 548640 h 866227"/>
              <a:gd name="connsiteX24" fmla="*/ 1578864 w 2407920"/>
              <a:gd name="connsiteY24" fmla="*/ 512064 h 866227"/>
              <a:gd name="connsiteX25" fmla="*/ 1554480 w 2407920"/>
              <a:gd name="connsiteY25" fmla="*/ 505968 h 866227"/>
              <a:gd name="connsiteX26" fmla="*/ 1481328 w 2407920"/>
              <a:gd name="connsiteY26" fmla="*/ 487680 h 866227"/>
              <a:gd name="connsiteX27" fmla="*/ 1463040 w 2407920"/>
              <a:gd name="connsiteY27" fmla="*/ 481584 h 866227"/>
              <a:gd name="connsiteX28" fmla="*/ 1420368 w 2407920"/>
              <a:gd name="connsiteY28" fmla="*/ 469392 h 866227"/>
              <a:gd name="connsiteX29" fmla="*/ 1402080 w 2407920"/>
              <a:gd name="connsiteY29" fmla="*/ 457200 h 866227"/>
              <a:gd name="connsiteX30" fmla="*/ 1377696 w 2407920"/>
              <a:gd name="connsiteY30" fmla="*/ 451104 h 866227"/>
              <a:gd name="connsiteX31" fmla="*/ 1341120 w 2407920"/>
              <a:gd name="connsiteY31" fmla="*/ 438912 h 866227"/>
              <a:gd name="connsiteX32" fmla="*/ 1304544 w 2407920"/>
              <a:gd name="connsiteY32" fmla="*/ 414528 h 866227"/>
              <a:gd name="connsiteX33" fmla="*/ 1261872 w 2407920"/>
              <a:gd name="connsiteY33" fmla="*/ 359664 h 866227"/>
              <a:gd name="connsiteX34" fmla="*/ 1237488 w 2407920"/>
              <a:gd name="connsiteY34" fmla="*/ 329184 h 866227"/>
              <a:gd name="connsiteX35" fmla="*/ 1182624 w 2407920"/>
              <a:gd name="connsiteY35" fmla="*/ 280416 h 866227"/>
              <a:gd name="connsiteX36" fmla="*/ 1164336 w 2407920"/>
              <a:gd name="connsiteY36" fmla="*/ 274320 h 866227"/>
              <a:gd name="connsiteX37" fmla="*/ 1152144 w 2407920"/>
              <a:gd name="connsiteY37" fmla="*/ 256032 h 866227"/>
              <a:gd name="connsiteX38" fmla="*/ 1115568 w 2407920"/>
              <a:gd name="connsiteY38" fmla="*/ 237744 h 866227"/>
              <a:gd name="connsiteX39" fmla="*/ 1097280 w 2407920"/>
              <a:gd name="connsiteY39" fmla="*/ 225552 h 866227"/>
              <a:gd name="connsiteX40" fmla="*/ 1066800 w 2407920"/>
              <a:gd name="connsiteY40" fmla="*/ 219456 h 866227"/>
              <a:gd name="connsiteX41" fmla="*/ 1048512 w 2407920"/>
              <a:gd name="connsiteY41" fmla="*/ 213360 h 866227"/>
              <a:gd name="connsiteX42" fmla="*/ 859536 w 2407920"/>
              <a:gd name="connsiteY42" fmla="*/ 207264 h 866227"/>
              <a:gd name="connsiteX43" fmla="*/ 841248 w 2407920"/>
              <a:gd name="connsiteY43" fmla="*/ 201168 h 866227"/>
              <a:gd name="connsiteX44" fmla="*/ 816864 w 2407920"/>
              <a:gd name="connsiteY44" fmla="*/ 195072 h 866227"/>
              <a:gd name="connsiteX45" fmla="*/ 780288 w 2407920"/>
              <a:gd name="connsiteY45" fmla="*/ 170688 h 866227"/>
              <a:gd name="connsiteX46" fmla="*/ 743712 w 2407920"/>
              <a:gd name="connsiteY46" fmla="*/ 146304 h 866227"/>
              <a:gd name="connsiteX47" fmla="*/ 725424 w 2407920"/>
              <a:gd name="connsiteY47" fmla="*/ 134112 h 866227"/>
              <a:gd name="connsiteX48" fmla="*/ 688848 w 2407920"/>
              <a:gd name="connsiteY48" fmla="*/ 128016 h 866227"/>
              <a:gd name="connsiteX49" fmla="*/ 670560 w 2407920"/>
              <a:gd name="connsiteY49" fmla="*/ 121920 h 866227"/>
              <a:gd name="connsiteX50" fmla="*/ 609600 w 2407920"/>
              <a:gd name="connsiteY50" fmla="*/ 115824 h 866227"/>
              <a:gd name="connsiteX51" fmla="*/ 585216 w 2407920"/>
              <a:gd name="connsiteY51" fmla="*/ 103632 h 866227"/>
              <a:gd name="connsiteX52" fmla="*/ 554736 w 2407920"/>
              <a:gd name="connsiteY52" fmla="*/ 97536 h 866227"/>
              <a:gd name="connsiteX53" fmla="*/ 518160 w 2407920"/>
              <a:gd name="connsiteY53" fmla="*/ 73152 h 866227"/>
              <a:gd name="connsiteX54" fmla="*/ 499872 w 2407920"/>
              <a:gd name="connsiteY54" fmla="*/ 60960 h 866227"/>
              <a:gd name="connsiteX55" fmla="*/ 493776 w 2407920"/>
              <a:gd name="connsiteY55" fmla="*/ 42672 h 866227"/>
              <a:gd name="connsiteX56" fmla="*/ 457200 w 2407920"/>
              <a:gd name="connsiteY56" fmla="*/ 18288 h 866227"/>
              <a:gd name="connsiteX57" fmla="*/ 420624 w 2407920"/>
              <a:gd name="connsiteY57" fmla="*/ 0 h 866227"/>
              <a:gd name="connsiteX58" fmla="*/ 347472 w 2407920"/>
              <a:gd name="connsiteY58" fmla="*/ 6096 h 866227"/>
              <a:gd name="connsiteX59" fmla="*/ 310896 w 2407920"/>
              <a:gd name="connsiteY59" fmla="*/ 18288 h 866227"/>
              <a:gd name="connsiteX60" fmla="*/ 292608 w 2407920"/>
              <a:gd name="connsiteY60" fmla="*/ 24384 h 866227"/>
              <a:gd name="connsiteX61" fmla="*/ 274320 w 2407920"/>
              <a:gd name="connsiteY61" fmla="*/ 36576 h 866227"/>
              <a:gd name="connsiteX62" fmla="*/ 256032 w 2407920"/>
              <a:gd name="connsiteY62" fmla="*/ 42672 h 866227"/>
              <a:gd name="connsiteX63" fmla="*/ 207264 w 2407920"/>
              <a:gd name="connsiteY63" fmla="*/ 54864 h 866227"/>
              <a:gd name="connsiteX64" fmla="*/ 188976 w 2407920"/>
              <a:gd name="connsiteY64" fmla="*/ 67056 h 866227"/>
              <a:gd name="connsiteX65" fmla="*/ 152400 w 2407920"/>
              <a:gd name="connsiteY65" fmla="*/ 79248 h 866227"/>
              <a:gd name="connsiteX66" fmla="*/ 115824 w 2407920"/>
              <a:gd name="connsiteY66" fmla="*/ 103632 h 866227"/>
              <a:gd name="connsiteX67" fmla="*/ 103632 w 2407920"/>
              <a:gd name="connsiteY67" fmla="*/ 121920 h 866227"/>
              <a:gd name="connsiteX68" fmla="*/ 67056 w 2407920"/>
              <a:gd name="connsiteY68" fmla="*/ 134112 h 866227"/>
              <a:gd name="connsiteX69" fmla="*/ 0 w 2407920"/>
              <a:gd name="connsiteY69" fmla="*/ 128016 h 86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407920" h="866227">
                <a:moveTo>
                  <a:pt x="2407920" y="701040"/>
                </a:moveTo>
                <a:cubicBezTo>
                  <a:pt x="2395728" y="696976"/>
                  <a:pt x="2384187" y="689324"/>
                  <a:pt x="2371344" y="688848"/>
                </a:cubicBezTo>
                <a:cubicBezTo>
                  <a:pt x="2328653" y="687267"/>
                  <a:pt x="2285467" y="687921"/>
                  <a:pt x="2243328" y="694944"/>
                </a:cubicBezTo>
                <a:cubicBezTo>
                  <a:pt x="2234824" y="696361"/>
                  <a:pt x="2230333" y="706427"/>
                  <a:pt x="2225040" y="713232"/>
                </a:cubicBezTo>
                <a:cubicBezTo>
                  <a:pt x="2216044" y="724798"/>
                  <a:pt x="2208784" y="737616"/>
                  <a:pt x="2200656" y="749808"/>
                </a:cubicBezTo>
                <a:cubicBezTo>
                  <a:pt x="2196592" y="755904"/>
                  <a:pt x="2194560" y="764032"/>
                  <a:pt x="2188464" y="768096"/>
                </a:cubicBezTo>
                <a:cubicBezTo>
                  <a:pt x="2182368" y="772160"/>
                  <a:pt x="2176729" y="777011"/>
                  <a:pt x="2170176" y="780288"/>
                </a:cubicBezTo>
                <a:cubicBezTo>
                  <a:pt x="2138371" y="796191"/>
                  <a:pt x="2054313" y="792124"/>
                  <a:pt x="2048256" y="792480"/>
                </a:cubicBezTo>
                <a:cubicBezTo>
                  <a:pt x="2031898" y="795752"/>
                  <a:pt x="1994459" y="801929"/>
                  <a:pt x="1981200" y="810768"/>
                </a:cubicBezTo>
                <a:cubicBezTo>
                  <a:pt x="1975104" y="814832"/>
                  <a:pt x="1969929" y="820855"/>
                  <a:pt x="1962912" y="822960"/>
                </a:cubicBezTo>
                <a:cubicBezTo>
                  <a:pt x="1949150" y="827089"/>
                  <a:pt x="1934464" y="827024"/>
                  <a:pt x="1920240" y="829056"/>
                </a:cubicBezTo>
                <a:cubicBezTo>
                  <a:pt x="1875716" y="843897"/>
                  <a:pt x="1896132" y="838131"/>
                  <a:pt x="1859280" y="847344"/>
                </a:cubicBezTo>
                <a:cubicBezTo>
                  <a:pt x="1853184" y="851408"/>
                  <a:pt x="1847545" y="856259"/>
                  <a:pt x="1840992" y="859536"/>
                </a:cubicBezTo>
                <a:cubicBezTo>
                  <a:pt x="1814996" y="872534"/>
                  <a:pt x="1801175" y="863240"/>
                  <a:pt x="1767840" y="859536"/>
                </a:cubicBezTo>
                <a:cubicBezTo>
                  <a:pt x="1763776" y="853440"/>
                  <a:pt x="1758925" y="847801"/>
                  <a:pt x="1755648" y="841248"/>
                </a:cubicBezTo>
                <a:cubicBezTo>
                  <a:pt x="1752774" y="835501"/>
                  <a:pt x="1753116" y="828307"/>
                  <a:pt x="1749552" y="822960"/>
                </a:cubicBezTo>
                <a:cubicBezTo>
                  <a:pt x="1744770" y="815787"/>
                  <a:pt x="1736557" y="811477"/>
                  <a:pt x="1731264" y="804672"/>
                </a:cubicBezTo>
                <a:cubicBezTo>
                  <a:pt x="1697027" y="760653"/>
                  <a:pt x="1723539" y="773649"/>
                  <a:pt x="1688592" y="762000"/>
                </a:cubicBezTo>
                <a:cubicBezTo>
                  <a:pt x="1684528" y="755904"/>
                  <a:pt x="1681581" y="748893"/>
                  <a:pt x="1676400" y="743712"/>
                </a:cubicBezTo>
                <a:cubicBezTo>
                  <a:pt x="1671219" y="738531"/>
                  <a:pt x="1662937" y="737034"/>
                  <a:pt x="1658112" y="731520"/>
                </a:cubicBezTo>
                <a:cubicBezTo>
                  <a:pt x="1613263" y="680265"/>
                  <a:pt x="1645773" y="712938"/>
                  <a:pt x="1627632" y="676656"/>
                </a:cubicBezTo>
                <a:cubicBezTo>
                  <a:pt x="1624355" y="670103"/>
                  <a:pt x="1619504" y="664464"/>
                  <a:pt x="1615440" y="658368"/>
                </a:cubicBezTo>
                <a:cubicBezTo>
                  <a:pt x="1613408" y="648208"/>
                  <a:pt x="1610809" y="638145"/>
                  <a:pt x="1609344" y="627888"/>
                </a:cubicBezTo>
                <a:cubicBezTo>
                  <a:pt x="1601623" y="573844"/>
                  <a:pt x="1608029" y="586710"/>
                  <a:pt x="1597152" y="548640"/>
                </a:cubicBezTo>
                <a:cubicBezTo>
                  <a:pt x="1594288" y="538617"/>
                  <a:pt x="1588293" y="518350"/>
                  <a:pt x="1578864" y="512064"/>
                </a:cubicBezTo>
                <a:cubicBezTo>
                  <a:pt x="1571893" y="507417"/>
                  <a:pt x="1562608" y="508000"/>
                  <a:pt x="1554480" y="505968"/>
                </a:cubicBezTo>
                <a:cubicBezTo>
                  <a:pt x="1518132" y="481736"/>
                  <a:pt x="1550379" y="499188"/>
                  <a:pt x="1481328" y="487680"/>
                </a:cubicBezTo>
                <a:cubicBezTo>
                  <a:pt x="1474990" y="486624"/>
                  <a:pt x="1469219" y="483349"/>
                  <a:pt x="1463040" y="481584"/>
                </a:cubicBezTo>
                <a:cubicBezTo>
                  <a:pt x="1453925" y="478980"/>
                  <a:pt x="1430112" y="474264"/>
                  <a:pt x="1420368" y="469392"/>
                </a:cubicBezTo>
                <a:cubicBezTo>
                  <a:pt x="1413815" y="466115"/>
                  <a:pt x="1408814" y="460086"/>
                  <a:pt x="1402080" y="457200"/>
                </a:cubicBezTo>
                <a:cubicBezTo>
                  <a:pt x="1394379" y="453900"/>
                  <a:pt x="1385721" y="453511"/>
                  <a:pt x="1377696" y="451104"/>
                </a:cubicBezTo>
                <a:cubicBezTo>
                  <a:pt x="1365386" y="447411"/>
                  <a:pt x="1351813" y="446041"/>
                  <a:pt x="1341120" y="438912"/>
                </a:cubicBezTo>
                <a:lnTo>
                  <a:pt x="1304544" y="414528"/>
                </a:lnTo>
                <a:cubicBezTo>
                  <a:pt x="1275378" y="370779"/>
                  <a:pt x="1290521" y="388313"/>
                  <a:pt x="1261872" y="359664"/>
                </a:cubicBezTo>
                <a:cubicBezTo>
                  <a:pt x="1251277" y="327880"/>
                  <a:pt x="1263610" y="352404"/>
                  <a:pt x="1237488" y="329184"/>
                </a:cubicBezTo>
                <a:cubicBezTo>
                  <a:pt x="1216716" y="310720"/>
                  <a:pt x="1206342" y="292275"/>
                  <a:pt x="1182624" y="280416"/>
                </a:cubicBezTo>
                <a:cubicBezTo>
                  <a:pt x="1176877" y="277542"/>
                  <a:pt x="1170432" y="276352"/>
                  <a:pt x="1164336" y="274320"/>
                </a:cubicBezTo>
                <a:cubicBezTo>
                  <a:pt x="1160272" y="268224"/>
                  <a:pt x="1157325" y="261213"/>
                  <a:pt x="1152144" y="256032"/>
                </a:cubicBezTo>
                <a:cubicBezTo>
                  <a:pt x="1134674" y="238562"/>
                  <a:pt x="1135400" y="247660"/>
                  <a:pt x="1115568" y="237744"/>
                </a:cubicBezTo>
                <a:cubicBezTo>
                  <a:pt x="1109015" y="234467"/>
                  <a:pt x="1104140" y="228124"/>
                  <a:pt x="1097280" y="225552"/>
                </a:cubicBezTo>
                <a:cubicBezTo>
                  <a:pt x="1087578" y="221914"/>
                  <a:pt x="1076852" y="221969"/>
                  <a:pt x="1066800" y="219456"/>
                </a:cubicBezTo>
                <a:cubicBezTo>
                  <a:pt x="1060566" y="217898"/>
                  <a:pt x="1054927" y="213737"/>
                  <a:pt x="1048512" y="213360"/>
                </a:cubicBezTo>
                <a:cubicBezTo>
                  <a:pt x="985596" y="209659"/>
                  <a:pt x="922528" y="209296"/>
                  <a:pt x="859536" y="207264"/>
                </a:cubicBezTo>
                <a:cubicBezTo>
                  <a:pt x="853440" y="205232"/>
                  <a:pt x="847427" y="202933"/>
                  <a:pt x="841248" y="201168"/>
                </a:cubicBezTo>
                <a:cubicBezTo>
                  <a:pt x="833192" y="198866"/>
                  <a:pt x="824358" y="198819"/>
                  <a:pt x="816864" y="195072"/>
                </a:cubicBezTo>
                <a:cubicBezTo>
                  <a:pt x="803758" y="188519"/>
                  <a:pt x="792480" y="178816"/>
                  <a:pt x="780288" y="170688"/>
                </a:cubicBezTo>
                <a:lnTo>
                  <a:pt x="743712" y="146304"/>
                </a:lnTo>
                <a:cubicBezTo>
                  <a:pt x="737616" y="142240"/>
                  <a:pt x="732651" y="135316"/>
                  <a:pt x="725424" y="134112"/>
                </a:cubicBezTo>
                <a:cubicBezTo>
                  <a:pt x="713232" y="132080"/>
                  <a:pt x="700914" y="130697"/>
                  <a:pt x="688848" y="128016"/>
                </a:cubicBezTo>
                <a:cubicBezTo>
                  <a:pt x="682575" y="126622"/>
                  <a:pt x="676911" y="122897"/>
                  <a:pt x="670560" y="121920"/>
                </a:cubicBezTo>
                <a:cubicBezTo>
                  <a:pt x="650376" y="118815"/>
                  <a:pt x="629920" y="117856"/>
                  <a:pt x="609600" y="115824"/>
                </a:cubicBezTo>
                <a:cubicBezTo>
                  <a:pt x="601472" y="111760"/>
                  <a:pt x="593837" y="106506"/>
                  <a:pt x="585216" y="103632"/>
                </a:cubicBezTo>
                <a:cubicBezTo>
                  <a:pt x="575386" y="100355"/>
                  <a:pt x="564168" y="101823"/>
                  <a:pt x="554736" y="97536"/>
                </a:cubicBezTo>
                <a:cubicBezTo>
                  <a:pt x="541396" y="91473"/>
                  <a:pt x="530352" y="81280"/>
                  <a:pt x="518160" y="73152"/>
                </a:cubicBezTo>
                <a:lnTo>
                  <a:pt x="499872" y="60960"/>
                </a:lnTo>
                <a:cubicBezTo>
                  <a:pt x="497840" y="54864"/>
                  <a:pt x="498320" y="47216"/>
                  <a:pt x="493776" y="42672"/>
                </a:cubicBezTo>
                <a:cubicBezTo>
                  <a:pt x="483415" y="32311"/>
                  <a:pt x="469392" y="26416"/>
                  <a:pt x="457200" y="18288"/>
                </a:cubicBezTo>
                <a:cubicBezTo>
                  <a:pt x="433565" y="2532"/>
                  <a:pt x="445863" y="8413"/>
                  <a:pt x="420624" y="0"/>
                </a:cubicBezTo>
                <a:cubicBezTo>
                  <a:pt x="396240" y="2032"/>
                  <a:pt x="371608" y="2073"/>
                  <a:pt x="347472" y="6096"/>
                </a:cubicBezTo>
                <a:cubicBezTo>
                  <a:pt x="334795" y="8209"/>
                  <a:pt x="323088" y="14224"/>
                  <a:pt x="310896" y="18288"/>
                </a:cubicBezTo>
                <a:cubicBezTo>
                  <a:pt x="304800" y="20320"/>
                  <a:pt x="297955" y="20820"/>
                  <a:pt x="292608" y="24384"/>
                </a:cubicBezTo>
                <a:cubicBezTo>
                  <a:pt x="286512" y="28448"/>
                  <a:pt x="280873" y="33299"/>
                  <a:pt x="274320" y="36576"/>
                </a:cubicBezTo>
                <a:cubicBezTo>
                  <a:pt x="268573" y="39450"/>
                  <a:pt x="262231" y="40981"/>
                  <a:pt x="256032" y="42672"/>
                </a:cubicBezTo>
                <a:cubicBezTo>
                  <a:pt x="239866" y="47081"/>
                  <a:pt x="207264" y="54864"/>
                  <a:pt x="207264" y="54864"/>
                </a:cubicBezTo>
                <a:cubicBezTo>
                  <a:pt x="201168" y="58928"/>
                  <a:pt x="195671" y="64080"/>
                  <a:pt x="188976" y="67056"/>
                </a:cubicBezTo>
                <a:cubicBezTo>
                  <a:pt x="177232" y="72275"/>
                  <a:pt x="163093" y="72119"/>
                  <a:pt x="152400" y="79248"/>
                </a:cubicBezTo>
                <a:lnTo>
                  <a:pt x="115824" y="103632"/>
                </a:lnTo>
                <a:cubicBezTo>
                  <a:pt x="111760" y="109728"/>
                  <a:pt x="109845" y="118037"/>
                  <a:pt x="103632" y="121920"/>
                </a:cubicBezTo>
                <a:cubicBezTo>
                  <a:pt x="92734" y="128731"/>
                  <a:pt x="67056" y="134112"/>
                  <a:pt x="67056" y="134112"/>
                </a:cubicBezTo>
                <a:cubicBezTo>
                  <a:pt x="4074" y="127814"/>
                  <a:pt x="26517" y="128016"/>
                  <a:pt x="0" y="12801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CE31809-8626-4158-B169-1536ED4D2EB9}"/>
              </a:ext>
            </a:extLst>
          </p:cNvPr>
          <p:cNvSpPr txBox="1"/>
          <p:nvPr/>
        </p:nvSpPr>
        <p:spPr>
          <a:xfrm>
            <a:off x="883920" y="2170353"/>
            <a:ext cx="530296" cy="26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100" b="1" dirty="0"/>
              <a:t>Sáva</a:t>
            </a:r>
          </a:p>
        </p:txBody>
      </p:sp>
    </p:spTree>
    <p:extLst>
      <p:ext uri="{BB962C8B-B14F-4D97-AF65-F5344CB8AC3E}">
        <p14:creationId xmlns:p14="http://schemas.microsoft.com/office/powerpoint/2010/main" val="138948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2" grpId="0" animBg="1"/>
      <p:bldP spid="13" grpId="0" animBg="1"/>
      <p:bldP spid="16" grpId="0" animBg="1"/>
      <p:bldP spid="21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6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5" grpId="0" animBg="1"/>
      <p:bldP spid="49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Dunaj (</a:t>
            </a:r>
            <a:r>
              <a:rPr lang="cs-CZ" dirty="0" err="1"/>
              <a:t>Dunav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skála, hora, příroda, skalní&#10;&#10;Popis byl vytvořen automaticky">
            <a:extLst>
              <a:ext uri="{FF2B5EF4-FFF2-40B4-BE49-F238E27FC236}">
                <a16:creationId xmlns:a16="http://schemas.microsoft.com/office/drawing/2014/main" id="{49A945DC-5B78-4E37-B415-4454B0ED9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39" y="1434237"/>
            <a:ext cx="8855122" cy="5423763"/>
          </a:xfrm>
        </p:spPr>
      </p:pic>
    </p:spTree>
    <p:extLst>
      <p:ext uri="{BB962C8B-B14F-4D97-AF65-F5344CB8AC3E}">
        <p14:creationId xmlns:p14="http://schemas.microsoft.com/office/powerpoint/2010/main" val="218049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Západní Morava (</a:t>
            </a:r>
            <a:r>
              <a:rPr lang="cs-CZ" dirty="0" err="1"/>
              <a:t>Zapadna</a:t>
            </a:r>
            <a:r>
              <a:rPr lang="cs-CZ" dirty="0"/>
              <a:t> Morava)</a:t>
            </a:r>
          </a:p>
        </p:txBody>
      </p:sp>
      <p:pic>
        <p:nvPicPr>
          <p:cNvPr id="7" name="Zástupný obsah 6" descr="Obsah obrázku hora, příroda, tráva, exteriér&#10;&#10;Popis byl vytvořen automaticky">
            <a:extLst>
              <a:ext uri="{FF2B5EF4-FFF2-40B4-BE49-F238E27FC236}">
                <a16:creationId xmlns:a16="http://schemas.microsoft.com/office/drawing/2014/main" id="{B0AF0415-F3B3-4366-BB8D-C6F2594DB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31" y="1361345"/>
            <a:ext cx="8250138" cy="5496655"/>
          </a:xfrm>
        </p:spPr>
      </p:pic>
    </p:spTree>
    <p:extLst>
      <p:ext uri="{BB962C8B-B14F-4D97-AF65-F5344CB8AC3E}">
        <p14:creationId xmlns:p14="http://schemas.microsoft.com/office/powerpoint/2010/main" val="423034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FBB7F-08C2-4708-BC08-2FAFBB96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Velká Morava (</a:t>
            </a:r>
            <a:r>
              <a:rPr lang="cs-CZ" dirty="0" err="1"/>
              <a:t>Velika</a:t>
            </a:r>
            <a:r>
              <a:rPr lang="cs-CZ" dirty="0"/>
              <a:t> Morava)</a:t>
            </a:r>
          </a:p>
        </p:txBody>
      </p:sp>
      <p:pic>
        <p:nvPicPr>
          <p:cNvPr id="6" name="Zástupný obsah 5" descr="Obsah obrázku údolí, příroda, hora, tráva&#10;&#10;Popis byl vytvořen automaticky">
            <a:extLst>
              <a:ext uri="{FF2B5EF4-FFF2-40B4-BE49-F238E27FC236}">
                <a16:creationId xmlns:a16="http://schemas.microsoft.com/office/drawing/2014/main" id="{705BAEF3-C8E8-46D8-AC25-9FBE35068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44" y="1366349"/>
            <a:ext cx="7826311" cy="5491651"/>
          </a:xfrm>
        </p:spPr>
      </p:pic>
    </p:spTree>
    <p:extLst>
      <p:ext uri="{BB962C8B-B14F-4D97-AF65-F5344CB8AC3E}">
        <p14:creationId xmlns:p14="http://schemas.microsoft.com/office/powerpoint/2010/main" val="15830533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A1B037DD1A0E489BA25F0DCD0C6D93" ma:contentTypeVersion="10" ma:contentTypeDescription="Vytvoří nový dokument" ma:contentTypeScope="" ma:versionID="a7f68dd9e7e01c841de1a6aa61aa4ac6">
  <xsd:schema xmlns:xsd="http://www.w3.org/2001/XMLSchema" xmlns:xs="http://www.w3.org/2001/XMLSchema" xmlns:p="http://schemas.microsoft.com/office/2006/metadata/properties" xmlns:ns3="d64b5fb5-c9db-4617-9a62-64f49fae5538" targetNamespace="http://schemas.microsoft.com/office/2006/metadata/properties" ma:root="true" ma:fieldsID="afbe4d1d2a27a3d16ad23f7b14c02286" ns3:_="">
    <xsd:import namespace="d64b5fb5-c9db-4617-9a62-64f49fae55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b5fb5-c9db-4617-9a62-64f49fae55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27EBC0-3567-41F7-9D37-16A0D7430E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3EDB4A-2F75-44C2-9A24-9A1D9CED8D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4b5fb5-c9db-4617-9a62-64f49fae55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FCA171-81A6-4303-87C6-131C3E01B32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64b5fb5-c9db-4617-9a62-64f49fae553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402</Words>
  <Application>Microsoft Office PowerPoint</Application>
  <PresentationFormat>Širokoúhlá obrazovka</PresentationFormat>
  <Paragraphs>130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Zeměpis Srbska</vt:lpstr>
      <vt:lpstr>Prezentace aplikace PowerPoint</vt:lpstr>
      <vt:lpstr>Prezentace aplikace PowerPoint</vt:lpstr>
      <vt:lpstr>Srbsko</vt:lpstr>
      <vt:lpstr>Reliéf</vt:lpstr>
      <vt:lpstr>Vodstvo</vt:lpstr>
      <vt:lpstr>Dunaj (Dunav)</vt:lpstr>
      <vt:lpstr>Západní Morava (Zapadna Morava)</vt:lpstr>
      <vt:lpstr>Velká Morava (Velika Morava)</vt:lpstr>
      <vt:lpstr>Ibar</vt:lpstr>
      <vt:lpstr>Drina</vt:lpstr>
      <vt:lpstr>Sáva (Sava)</vt:lpstr>
      <vt:lpstr>Vodní plochy</vt:lpstr>
      <vt:lpstr>Klima</vt:lpstr>
      <vt:lpstr>Národní parky</vt:lpstr>
      <vt:lpstr>Příroda</vt:lpstr>
      <vt:lpstr>Sídla</vt:lpstr>
      <vt:lpstr>Administrativní jednotky</vt:lpstr>
      <vt:lpstr>Historické regiony</vt:lpstr>
      <vt:lpstr>Srbsko jako stát</vt:lpstr>
      <vt:lpstr>Srbský jazyk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Zeměpis Srbska</dc:title>
  <dc:creator>Pavel Pilch</dc:creator>
  <cp:lastModifiedBy>Pavel Pilch</cp:lastModifiedBy>
  <cp:revision>22</cp:revision>
  <dcterms:created xsi:type="dcterms:W3CDTF">2020-10-26T07:20:52Z</dcterms:created>
  <dcterms:modified xsi:type="dcterms:W3CDTF">2020-10-26T13:34:55Z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0x01010020A1B037DD1A0E489BA25F0DCD0C6D93</vt:lpwstr>
  </property>
</Properties>
</file>