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D30EBA-0B1B-4C2A-A796-DD3F2ADB9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4927" y="1589104"/>
            <a:ext cx="8915399" cy="3419098"/>
          </a:xfrm>
        </p:spPr>
        <p:txBody>
          <a:bodyPr>
            <a:normAutofit/>
          </a:bodyPr>
          <a:lstStyle/>
          <a:p>
            <a:pPr algn="ctr"/>
            <a:r>
              <a:rPr lang="sk-SK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Seminář</a:t>
            </a: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sk-SK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bakalářské</a:t>
            </a: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diplomové práci I (KSCA100)</a:t>
            </a:r>
            <a:b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Prezentácia k téme:</a:t>
            </a:r>
            <a:b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Konflikt medzi </a:t>
            </a:r>
            <a:r>
              <a:rPr lang="sk-SK" sz="24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buddhizmom</a:t>
            </a:r>
            <a:r>
              <a:rPr lang="sk-SK" sz="2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 pôvodnými formami čínskeho myslenia vo vybraných literárnych dielach stredovekej Číny.</a:t>
            </a:r>
            <a:br>
              <a:rPr lang="sk-SK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Calibri" panose="020F0502020204030204" pitchFamily="34" charset="0"/>
              </a:rPr>
            </a:br>
            <a:endParaRPr lang="sk-SK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F7B2697-EAB3-4158-B540-85DAF38C9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57609" y="5268896"/>
            <a:ext cx="2831129" cy="1126283"/>
          </a:xfrm>
        </p:spPr>
        <p:txBody>
          <a:bodyPr/>
          <a:lstStyle/>
          <a:p>
            <a:pPr algn="r"/>
            <a:r>
              <a:rPr lang="sk-SK" dirty="0"/>
              <a:t>Andrej Monček</a:t>
            </a:r>
          </a:p>
        </p:txBody>
      </p:sp>
      <p:pic>
        <p:nvPicPr>
          <p:cNvPr id="12" name="Zvuk 11">
            <a:hlinkClick r:id="" action="ppaction://media"/>
            <a:extLst>
              <a:ext uri="{FF2B5EF4-FFF2-40B4-BE49-F238E27FC236}">
                <a16:creationId xmlns:a16="http://schemas.microsoft.com/office/drawing/2014/main" id="{38E2567F-586B-4F12-8111-E97066935A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04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510"/>
    </mc:Choice>
    <mc:Fallback>
      <p:transition spd="slow" advTm="16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F0CBE1-7DB3-49C4-9482-E7A6C5B62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Predstavenie témy: </a:t>
            </a:r>
            <a:b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k-SK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7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Konflikt medzi </a:t>
            </a:r>
            <a:r>
              <a:rPr lang="sk-SK" sz="27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buddhizmom</a:t>
            </a:r>
            <a:r>
              <a:rPr lang="sk-SK" sz="27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 pôvodnými formami čínskeho myslenia vo vybraných literárnych dielach stredovekej Číny.</a:t>
            </a:r>
            <a:br>
              <a:rPr lang="sk-SK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8096474-8587-4B93-A46E-6950B1F0F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645546"/>
            <a:ext cx="8915400" cy="3265676"/>
          </a:xfrm>
        </p:spPr>
        <p:txBody>
          <a:bodyPr>
            <a:normAutofit lnSpcReduction="10000"/>
          </a:bodyPr>
          <a:lstStyle/>
          <a:p>
            <a:r>
              <a:rPr lang="sk-SK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Historické literárne pramene:</a:t>
            </a:r>
          </a:p>
          <a:p>
            <a:r>
              <a:rPr lang="sk-SK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Mouzi</a:t>
            </a:r>
            <a:r>
              <a:rPr lang="sk-SK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lang="cs-CZ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‘M</a:t>
            </a:r>
            <a:r>
              <a:rPr lang="sk-SK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ouzi</a:t>
            </a:r>
            <a:r>
              <a:rPr lang="sk-SK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lihuo</a:t>
            </a:r>
            <a:r>
              <a:rPr lang="sk-SK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lun</a:t>
            </a:r>
            <a:r>
              <a:rPr lang="sk-SK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牟子理惑論</a:t>
            </a:r>
            <a:r>
              <a:rPr lang="cs-CZ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‘ (cca 250 n. l.)</a:t>
            </a:r>
            <a:endParaRPr lang="sk-SK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sk-SK" dirty="0" err="1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Yancong</a:t>
            </a:r>
            <a:r>
              <a:rPr lang="sk-SK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lang="cs-CZ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‘</a:t>
            </a:r>
            <a:r>
              <a:rPr lang="sk-SK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Futian</a:t>
            </a:r>
            <a:r>
              <a:rPr lang="sk-SK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lun</a:t>
            </a:r>
            <a:r>
              <a:rPr lang="sk-SK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福田論</a:t>
            </a:r>
            <a:r>
              <a:rPr lang="cs-CZ" spc="-3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‘ (6. - 7. </a:t>
            </a:r>
            <a:r>
              <a:rPr lang="cs-CZ" spc="-3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stor</a:t>
            </a:r>
            <a:r>
              <a:rPr lang="cs-CZ" spc="-3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. n. l.)</a:t>
            </a:r>
            <a:endParaRPr lang="sk-SK" spc="-35" dirty="0">
              <a:solidFill>
                <a:schemeClr val="tx1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sk-SK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Huiyuan</a:t>
            </a:r>
            <a:r>
              <a:rPr lang="sk-SK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lang="cs-CZ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‘</a:t>
            </a:r>
            <a:r>
              <a:rPr lang="sk-SK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Shamen</a:t>
            </a:r>
            <a:r>
              <a:rPr lang="sk-SK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bu</a:t>
            </a:r>
            <a:r>
              <a:rPr lang="sk-SK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jing</a:t>
            </a:r>
            <a:r>
              <a:rPr lang="sk-SK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wangzhe</a:t>
            </a:r>
            <a:r>
              <a:rPr lang="sk-SK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sk-SK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lun</a:t>
            </a:r>
            <a:r>
              <a:rPr lang="sk-SK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沙門不敬王者論</a:t>
            </a:r>
            <a:r>
              <a:rPr lang="cs-CZ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‘ (404 n. l.)</a:t>
            </a:r>
            <a:endParaRPr lang="sk-SK" dirty="0">
              <a:solidFill>
                <a:schemeClr val="tx1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sk-SK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Cieľ výskumu: </a:t>
            </a:r>
            <a:r>
              <a:rPr lang="sk-SK" sz="2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analýza a vyvodenie dôsledkov konfliktu medzi </a:t>
            </a:r>
            <a:r>
              <a:rPr lang="sk-SK" sz="24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buddhizmom</a:t>
            </a:r>
            <a:r>
              <a:rPr lang="sk-SK" sz="2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pôvodnými formami čínskeho myslenia vo vybraných troch textoch spísaných v dobe čínskeho stredoveku</a:t>
            </a:r>
            <a:endParaRPr lang="sk-SK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Zvuk 11">
            <a:hlinkClick r:id="" action="ppaction://media"/>
            <a:extLst>
              <a:ext uri="{FF2B5EF4-FFF2-40B4-BE49-F238E27FC236}">
                <a16:creationId xmlns:a16="http://schemas.microsoft.com/office/drawing/2014/main" id="{60A85504-47BD-43E0-A92E-11A964B615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74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459"/>
    </mc:Choice>
    <mc:Fallback>
      <p:transition spd="slow" advTm="78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EB60EF-0AF9-49B3-8E92-86242E110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946778"/>
            <a:ext cx="8911687" cy="1280890"/>
          </a:xfrm>
        </p:spPr>
        <p:txBody>
          <a:bodyPr>
            <a:normAutofit/>
          </a:bodyPr>
          <a:lstStyle/>
          <a:p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Výskumná otázka:</a:t>
            </a:r>
            <a:b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073AA17-A780-4677-82B4-7CE7BCE53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53087"/>
            <a:ext cx="8915400" cy="4048218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cs-CZ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Ako</a:t>
            </a:r>
            <a:r>
              <a:rPr lang="cs-CZ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na základe </a:t>
            </a:r>
            <a:r>
              <a:rPr lang="cs-CZ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prameňov</a:t>
            </a:r>
            <a:r>
              <a:rPr lang="cs-CZ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možno </a:t>
            </a:r>
            <a:r>
              <a:rPr lang="cs-CZ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zhrnúť</a:t>
            </a:r>
            <a:r>
              <a:rPr lang="cs-CZ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postoj </a:t>
            </a:r>
            <a:r>
              <a:rPr lang="cs-CZ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konfuciánstva</a:t>
            </a:r>
            <a:r>
              <a:rPr lang="cs-CZ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stredovekej</a:t>
            </a:r>
            <a:r>
              <a:rPr lang="cs-CZ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Číny k </a:t>
            </a:r>
            <a:r>
              <a:rPr lang="cs-CZ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cudzím</a:t>
            </a:r>
            <a:r>
              <a:rPr lang="cs-CZ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fenoménom</a:t>
            </a:r>
            <a:r>
              <a:rPr lang="cs-CZ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buddhizmu?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sk-SK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21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Na základe </a:t>
            </a:r>
            <a:r>
              <a:rPr lang="cs-CZ" sz="21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akých</a:t>
            </a:r>
            <a:r>
              <a:rPr lang="cs-CZ" sz="21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21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argumentov</a:t>
            </a:r>
            <a:r>
              <a:rPr lang="cs-CZ" sz="21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texty </a:t>
            </a:r>
            <a:r>
              <a:rPr lang="cs-CZ" sz="21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obhajujú</a:t>
            </a:r>
            <a:r>
              <a:rPr lang="cs-CZ" sz="21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21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premeny</a:t>
            </a:r>
            <a:r>
              <a:rPr lang="cs-CZ" sz="21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 </a:t>
            </a:r>
            <a:r>
              <a:rPr lang="cs-CZ" sz="21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tradičných</a:t>
            </a:r>
            <a:r>
              <a:rPr lang="cs-CZ" sz="21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21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spoločenských</a:t>
            </a:r>
            <a:r>
              <a:rPr lang="cs-CZ" sz="21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21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konvenciách</a:t>
            </a:r>
            <a:r>
              <a:rPr lang="cs-CZ" sz="21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21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prinesených</a:t>
            </a:r>
            <a:r>
              <a:rPr lang="cs-CZ" sz="21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do Číny </a:t>
            </a:r>
            <a:r>
              <a:rPr lang="cs-CZ" sz="21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buddhizmom</a:t>
            </a:r>
            <a:r>
              <a:rPr lang="cs-CZ" sz="21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sk-SK" sz="2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2270"/>
              </a:spcAft>
              <a:buFont typeface="+mj-lt"/>
              <a:buAutoNum type="arabicPeriod"/>
            </a:pPr>
            <a:r>
              <a:rPr lang="cs-CZ" sz="21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Aký</a:t>
            </a:r>
            <a:r>
              <a:rPr lang="cs-CZ" sz="21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posun </a:t>
            </a:r>
            <a:r>
              <a:rPr lang="cs-CZ" sz="21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vo</a:t>
            </a:r>
            <a:r>
              <a:rPr lang="cs-CZ" sz="21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21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vzťahu</a:t>
            </a:r>
            <a:r>
              <a:rPr lang="cs-CZ" sz="21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buddhizmu a konfucianizmu možno </a:t>
            </a:r>
            <a:r>
              <a:rPr lang="cs-CZ" sz="21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pozorovať</a:t>
            </a:r>
            <a:r>
              <a:rPr lang="cs-CZ" sz="21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 </a:t>
            </a:r>
            <a:r>
              <a:rPr lang="cs-CZ" sz="21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rozlične</a:t>
            </a:r>
            <a:r>
              <a:rPr lang="cs-CZ" sz="21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starých dobových </a:t>
            </a:r>
            <a:r>
              <a:rPr lang="cs-CZ" sz="21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textoch</a:t>
            </a:r>
            <a:r>
              <a:rPr lang="cs-CZ" sz="21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?</a:t>
            </a:r>
            <a:endParaRPr lang="sk-SK" sz="2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endParaRPr lang="sk-SK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Zvuk 8">
            <a:hlinkClick r:id="" action="ppaction://media"/>
            <a:extLst>
              <a:ext uri="{FF2B5EF4-FFF2-40B4-BE49-F238E27FC236}">
                <a16:creationId xmlns:a16="http://schemas.microsoft.com/office/drawing/2014/main" id="{D347FF06-3D2C-44E9-91F8-222863A362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33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583"/>
    </mc:Choice>
    <mc:Fallback>
      <p:transition spd="slow" advTm="475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392A75-BD12-4B77-9686-2CDB9CD5F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1387589"/>
            <a:ext cx="8911687" cy="1280890"/>
          </a:xfrm>
        </p:spPr>
        <p:txBody>
          <a:bodyPr>
            <a:normAutofit/>
          </a:bodyPr>
          <a:lstStyle/>
          <a:p>
            <a:r>
              <a:rPr lang="sk-SK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Metodológia práce: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C306DEC-1F19-4E79-94EA-29B541A19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5499" y="2668479"/>
            <a:ext cx="8915400" cy="3777622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Historicko-výskumný projekt</a:t>
            </a:r>
          </a:p>
          <a:p>
            <a:r>
              <a:rPr lang="sk-SK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Priama a komparatívna metóda historického výskumu</a:t>
            </a:r>
          </a:p>
          <a:p>
            <a:pPr marL="0" indent="0">
              <a:buNone/>
            </a:pPr>
            <a:endParaRPr lang="sk-SK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Kvalitatívny výskum</a:t>
            </a:r>
          </a:p>
        </p:txBody>
      </p:sp>
      <p:pic>
        <p:nvPicPr>
          <p:cNvPr id="4" name="Zvuk 3">
            <a:hlinkClick r:id="" action="ppaction://media"/>
            <a:extLst>
              <a:ext uri="{FF2B5EF4-FFF2-40B4-BE49-F238E27FC236}">
                <a16:creationId xmlns:a16="http://schemas.microsoft.com/office/drawing/2014/main" id="{2CFD4A76-CF44-4310-8BC3-60EA5E2C50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9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790"/>
    </mc:Choice>
    <mc:Fallback>
      <p:transition spd="slow" advTm="69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33D69C-751E-41AF-9B9D-5BE109ECF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369833"/>
            <a:ext cx="8911687" cy="1280890"/>
          </a:xfrm>
        </p:spPr>
        <p:txBody>
          <a:bodyPr>
            <a:normAutofit/>
          </a:bodyPr>
          <a:lstStyle/>
          <a:p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Predpokladaný prínos práce: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0DB1DB4-05CA-42DF-A499-371F185ED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876364"/>
            <a:ext cx="8915400" cy="3034857"/>
          </a:xfrm>
        </p:spPr>
        <p:txBody>
          <a:bodyPr>
            <a:normAutofit/>
          </a:bodyPr>
          <a:lstStyle/>
          <a:p>
            <a:r>
              <a:rPr lang="cs-CZ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Rozšírenie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bádania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na poli</a:t>
            </a:r>
            <a:r>
              <a:rPr lang="cs-CZ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vzťahov</a:t>
            </a:r>
            <a:r>
              <a:rPr lang="cs-CZ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moderného</a:t>
            </a:r>
            <a:r>
              <a:rPr lang="cs-CZ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čínského </a:t>
            </a:r>
            <a:r>
              <a:rPr lang="cs-CZ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štátu</a:t>
            </a:r>
            <a:r>
              <a:rPr lang="cs-CZ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 buddhizmu</a:t>
            </a:r>
          </a:p>
          <a:p>
            <a:r>
              <a:rPr lang="cs-CZ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Rozšírenie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bádania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pri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objasňovaní </a:t>
            </a:r>
            <a:r>
              <a:rPr lang="cs-CZ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kultúrno</a:t>
            </a:r>
            <a:r>
              <a:rPr lang="cs-CZ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-historických </a:t>
            </a:r>
            <a:r>
              <a:rPr lang="cs-CZ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premien</a:t>
            </a:r>
            <a:r>
              <a:rPr lang="cs-CZ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Číny na </a:t>
            </a:r>
            <a:r>
              <a:rPr lang="cs-CZ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konkrétnych</a:t>
            </a:r>
            <a:r>
              <a:rPr lang="cs-CZ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historických </a:t>
            </a:r>
            <a:r>
              <a:rPr lang="cs-CZ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prameňoch</a:t>
            </a:r>
            <a:endParaRPr lang="sk-SK" sz="2400" dirty="0">
              <a:solidFill>
                <a:schemeClr val="tx1"/>
              </a:solidFill>
            </a:endParaRPr>
          </a:p>
        </p:txBody>
      </p:sp>
      <p:pic>
        <p:nvPicPr>
          <p:cNvPr id="5" name="Zvuk 4">
            <a:hlinkClick r:id="" action="ppaction://media"/>
            <a:extLst>
              <a:ext uri="{FF2B5EF4-FFF2-40B4-BE49-F238E27FC236}">
                <a16:creationId xmlns:a16="http://schemas.microsoft.com/office/drawing/2014/main" id="{92796831-E8D1-4BFB-BEFC-2DFE4DF936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18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681"/>
    </mc:Choice>
    <mc:Fallback>
      <p:transition spd="slow" advTm="49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82F65B8-D28F-4EF5-A984-CB1AD34DA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6553" y="2932590"/>
            <a:ext cx="8915400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4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Ďakujem za pozornosť!</a:t>
            </a:r>
          </a:p>
        </p:txBody>
      </p:sp>
    </p:spTree>
    <p:extLst>
      <p:ext uri="{BB962C8B-B14F-4D97-AF65-F5344CB8AC3E}">
        <p14:creationId xmlns:p14="http://schemas.microsoft.com/office/powerpoint/2010/main" val="2455015495"/>
      </p:ext>
    </p:extLst>
  </p:cSld>
  <p:clrMapOvr>
    <a:masterClrMapping/>
  </p:clrMapOvr>
</p:sld>
</file>

<file path=ppt/theme/theme1.xml><?xml version="1.0" encoding="utf-8"?>
<a:theme xmlns:a="http://schemas.openxmlformats.org/drawingml/2006/main" name="Dym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213</TotalTime>
  <Words>227</Words>
  <Application>Microsoft Office PowerPoint</Application>
  <PresentationFormat>Širokouhlá</PresentationFormat>
  <Paragraphs>23</Paragraphs>
  <Slides>6</Slides>
  <Notes>0</Notes>
  <HiddenSlides>0</HiddenSlides>
  <MMClips>5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2" baseType="lpstr">
      <vt:lpstr>Arial</vt:lpstr>
      <vt:lpstr>Century Gothic</vt:lpstr>
      <vt:lpstr>Symbol</vt:lpstr>
      <vt:lpstr>Times New Roman</vt:lpstr>
      <vt:lpstr>Wingdings 3</vt:lpstr>
      <vt:lpstr>Dym</vt:lpstr>
      <vt:lpstr>Seminář k bakalářské diplomové práci I (KSCA100) Prezentácia k téme: Konflikt medzi buddhizmom a pôvodnými formami čínskeho myslenia vo vybraných literárnych dielach stredovekej Číny. </vt:lpstr>
      <vt:lpstr>Predstavenie témy:   Konflikt medzi buddhizmom a pôvodnými formami čínskeho myslenia vo vybraných literárnych dielach stredovekej Číny.  </vt:lpstr>
      <vt:lpstr>Výskumná otázka: </vt:lpstr>
      <vt:lpstr>Metodológia práce:</vt:lpstr>
      <vt:lpstr>Predpokladaný prínos práce: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k bakalářské diplomové práci I KSCA100 </dc:title>
  <dc:creator>Andrej Monček</dc:creator>
  <cp:lastModifiedBy>Andrej Monček</cp:lastModifiedBy>
  <cp:revision>43</cp:revision>
  <dcterms:created xsi:type="dcterms:W3CDTF">2020-11-30T13:20:35Z</dcterms:created>
  <dcterms:modified xsi:type="dcterms:W3CDTF">2020-11-30T16:55:20Z</dcterms:modified>
</cp:coreProperties>
</file>