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42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84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73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51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24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4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68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8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20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42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6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95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99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42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7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17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676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44" y="1360488"/>
            <a:ext cx="10537031" cy="2161381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ea typeface="+mj-lt"/>
                <a:cs typeface="+mj-lt"/>
              </a:rPr>
              <a:t>Sportovní výsledky jako prezentace úspěchů čínské dominance</a:t>
            </a:r>
            <a:br>
              <a:rPr lang="cs-CZ" sz="2800" b="1" dirty="0">
                <a:ea typeface="+mj-lt"/>
                <a:cs typeface="+mj-lt"/>
              </a:rPr>
            </a:br>
            <a:br>
              <a:rPr lang="cs-CZ" sz="2800" b="1" dirty="0">
                <a:ea typeface="+mj-lt"/>
                <a:cs typeface="+mj-lt"/>
              </a:rPr>
            </a:br>
            <a:r>
              <a:rPr lang="cs-CZ" sz="2800" b="1" dirty="0">
                <a:ea typeface="+mj-lt"/>
                <a:cs typeface="+mj-lt"/>
              </a:rPr>
              <a:t>Sport </a:t>
            </a:r>
            <a:r>
              <a:rPr lang="cs-CZ" sz="2800" b="1" dirty="0" err="1">
                <a:ea typeface="+mj-lt"/>
                <a:cs typeface="+mj-lt"/>
              </a:rPr>
              <a:t>Results</a:t>
            </a:r>
            <a:r>
              <a:rPr lang="cs-CZ" sz="2800" b="1" dirty="0">
                <a:ea typeface="+mj-lt"/>
                <a:cs typeface="+mj-lt"/>
              </a:rPr>
              <a:t> as </a:t>
            </a:r>
            <a:r>
              <a:rPr lang="cs-CZ" sz="2800" b="1" dirty="0" err="1">
                <a:ea typeface="+mj-lt"/>
                <a:cs typeface="+mj-lt"/>
              </a:rPr>
              <a:t>Presentation</a:t>
            </a:r>
            <a:r>
              <a:rPr lang="cs-CZ" sz="2800" b="1" dirty="0">
                <a:ea typeface="+mj-lt"/>
                <a:cs typeface="+mj-lt"/>
              </a:rPr>
              <a:t> </a:t>
            </a:r>
            <a:r>
              <a:rPr lang="cs-CZ" sz="2800" b="1" dirty="0" err="1">
                <a:ea typeface="+mj-lt"/>
                <a:cs typeface="+mj-lt"/>
              </a:rPr>
              <a:t>of</a:t>
            </a:r>
            <a:r>
              <a:rPr lang="cs-CZ" sz="2800" b="1" dirty="0">
                <a:ea typeface="+mj-lt"/>
                <a:cs typeface="+mj-lt"/>
              </a:rPr>
              <a:t> </a:t>
            </a:r>
            <a:r>
              <a:rPr lang="cs-CZ" sz="2800" b="1" dirty="0" err="1">
                <a:ea typeface="+mj-lt"/>
                <a:cs typeface="+mj-lt"/>
              </a:rPr>
              <a:t>Chinese</a:t>
            </a:r>
            <a:r>
              <a:rPr lang="cs-CZ" sz="2800" b="1" dirty="0">
                <a:ea typeface="+mj-lt"/>
                <a:cs typeface="+mj-lt"/>
              </a:rPr>
              <a:t> Dominance </a:t>
            </a:r>
            <a:r>
              <a:rPr lang="cs-CZ" sz="2800" b="1" dirty="0" err="1">
                <a:ea typeface="+mj-lt"/>
                <a:cs typeface="+mj-lt"/>
              </a:rPr>
              <a:t>Achievement</a:t>
            </a:r>
            <a:br>
              <a:rPr lang="cs-CZ" sz="2800" b="1" dirty="0">
                <a:ea typeface="+mj-lt"/>
                <a:cs typeface="+mj-lt"/>
              </a:rPr>
            </a:br>
            <a:endParaRPr lang="cs-CZ" sz="2800" dirty="0">
              <a:cs typeface="Calibri Light" panose="020F0302020204030204"/>
            </a:endParaRPr>
          </a:p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0625" y="2998289"/>
            <a:ext cx="8825658" cy="1828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Tomaník Pavel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Téma a cíl bakalářské práce </a:t>
            </a:r>
          </a:p>
          <a:p>
            <a:endParaRPr lang="cs-CZ" dirty="0"/>
          </a:p>
        </p:txBody>
      </p:sp>
      <p:pic>
        <p:nvPicPr>
          <p:cNvPr id="4" name="Audio Recording 1. 12. 2020 23:04:33" descr="Audio Recording 1. 12. 2020 23:04:33">
            <a:hlinkClick r:id="" action="ppaction://media"/>
            <a:extLst>
              <a:ext uri="{FF2B5EF4-FFF2-40B4-BE49-F238E27FC236}">
                <a16:creationId xmlns:a16="http://schemas.microsoft.com/office/drawing/2014/main" id="{64F85908-1004-5A4D-A26B-D86296A1C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9552" y="0"/>
            <a:ext cx="812800" cy="812800"/>
          </a:xfrm>
          <a:prstGeom prst="rect">
            <a:avLst/>
          </a:prstGeom>
        </p:spPr>
      </p:pic>
      <p:pic>
        <p:nvPicPr>
          <p:cNvPr id="5" name="Audio Recording 1. 12. 2020 23:05:00" descr="Audio Recording 1. 12. 2020 23:05:00">
            <a:hlinkClick r:id="" action="ppaction://media"/>
            <a:extLst>
              <a:ext uri="{FF2B5EF4-FFF2-40B4-BE49-F238E27FC236}">
                <a16:creationId xmlns:a16="http://schemas.microsoft.com/office/drawing/2014/main" id="{6BFE9E31-49D8-3F49-A13E-819C023212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9552" y="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40E9D-17CB-4F11-A5FB-3889045C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E8AB0-10C1-47C8-983B-B7A01F20F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„Jak politické nastavení ovlivňuje sport v zemi?“ </a:t>
            </a: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 Jak jsou sportovní výsledky prezentovány v Číně a mimo Čínu? </a:t>
            </a:r>
            <a:endParaRPr lang="cs-CZ" dirty="0">
              <a:cs typeface="Calibri"/>
            </a:endParaRPr>
          </a:p>
        </p:txBody>
      </p:sp>
      <p:pic>
        <p:nvPicPr>
          <p:cNvPr id="4" name="Audio Recording 1. 12. 2020 23:06:41" descr="Audio Recording 1. 12. 2020 23:06:41">
            <a:hlinkClick r:id="" action="ppaction://media"/>
            <a:extLst>
              <a:ext uri="{FF2B5EF4-FFF2-40B4-BE49-F238E27FC236}">
                <a16:creationId xmlns:a16="http://schemas.microsoft.com/office/drawing/2014/main" id="{3A84BA1D-B483-4B46-B7B5-5FBE9A7A6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46318"/>
            <a:ext cx="812800" cy="812800"/>
          </a:xfrm>
          <a:prstGeom prst="rect">
            <a:avLst/>
          </a:prstGeom>
        </p:spPr>
      </p:pic>
      <p:pic>
        <p:nvPicPr>
          <p:cNvPr id="5" name="Audio Recording 1. 12. 2020 23:07:22" descr="Audio Recording 1. 12. 2020 23:07:22">
            <a:hlinkClick r:id="" action="ppaction://media"/>
            <a:extLst>
              <a:ext uri="{FF2B5EF4-FFF2-40B4-BE49-F238E27FC236}">
                <a16:creationId xmlns:a16="http://schemas.microsoft.com/office/drawing/2014/main" id="{D6C835EA-4109-E240-B18B-8F460A75D6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25485" y="8591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23209-952F-4A48-9E8D-5C6CEC93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cs-CZ" dirty="0">
                <a:cs typeface="Calibri Light"/>
              </a:rPr>
              <a:t>Metoda a metodologie</a:t>
            </a:r>
            <a:br>
              <a:rPr lang="cs-CZ" dirty="0">
                <a:cs typeface="Calibri Light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2C432-62C8-4E3E-8635-830B4E424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kvantitativní</a:t>
            </a:r>
          </a:p>
          <a:p>
            <a:endParaRPr lang="cs-CZ" dirty="0"/>
          </a:p>
          <a:p>
            <a:r>
              <a:rPr lang="cs-CZ" dirty="0"/>
              <a:t>Metodologie kompilační</a:t>
            </a:r>
          </a:p>
        </p:txBody>
      </p:sp>
      <p:pic>
        <p:nvPicPr>
          <p:cNvPr id="4" name="Audio Recording 1. 12. 2020 23:08:50" descr="Audio Recording 1. 12. 2020 23:08:50">
            <a:hlinkClick r:id="" action="ppaction://media"/>
            <a:extLst>
              <a:ext uri="{FF2B5EF4-FFF2-40B4-BE49-F238E27FC236}">
                <a16:creationId xmlns:a16="http://schemas.microsoft.com/office/drawing/2014/main" id="{D9DD8F72-73F8-EF4B-A83F-56C905A06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3046" y="176185"/>
            <a:ext cx="812800" cy="812800"/>
          </a:xfrm>
          <a:prstGeom prst="rect">
            <a:avLst/>
          </a:prstGeom>
        </p:spPr>
      </p:pic>
      <p:pic>
        <p:nvPicPr>
          <p:cNvPr id="5" name="Audio Recording 1. 12. 2020 23:09:20" descr="Audio Recording 1. 12. 2020 23:09:20">
            <a:hlinkClick r:id="" action="ppaction://media"/>
            <a:extLst>
              <a:ext uri="{FF2B5EF4-FFF2-40B4-BE49-F238E27FC236}">
                <a16:creationId xmlns:a16="http://schemas.microsoft.com/office/drawing/2014/main" id="{81107E86-FB18-0045-B110-767F497DD3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3046" y="10913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B5CCA-B9ED-460B-AD20-B5B45C57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Výsledek</a:t>
            </a:r>
            <a:br>
              <a:rPr lang="cs-CZ" dirty="0">
                <a:cs typeface="Calibri Light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50EC23-A518-405A-BADC-EA8E7C6F4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Calibri"/>
              </a:rPr>
              <a:t>Předpokládaným výsledkem své práce chápu zjištění, že v každém následujícím olympijském cyklu od roku 1984 je viditelný nárůst ekonomické síly země v přímé úměře s počty zúčastněných sportovců na olympijských hrách a dosažení jejich lepších sportovních výsledků, což u Čínské lidové republiky považuji za důsledek masivní státní podpory sportu směrem při podtržení dominance hospodářského růstu země a její ekonomické síly ve světě. Výsledek své práce bych rovněž rád využil v případné práci magisterské při zapracování poznatků z budoucích Zimních olympijských her v Pekingu v roce 2022.</a:t>
            </a:r>
          </a:p>
        </p:txBody>
      </p:sp>
      <p:pic>
        <p:nvPicPr>
          <p:cNvPr id="4" name="Audio Recording 1. 12. 2020 22:33:06" descr="Audio Recording 1. 12. 2020 22:33:06">
            <a:hlinkClick r:id="" action="ppaction://media"/>
            <a:extLst>
              <a:ext uri="{FF2B5EF4-FFF2-40B4-BE49-F238E27FC236}">
                <a16:creationId xmlns:a16="http://schemas.microsoft.com/office/drawing/2014/main" id="{CA025937-2D36-464F-9E2F-3409577AD1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9489" y="2382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{205D8C7E-41CE-2E43-896B-1F8EDBC5664B}tf10001062</Template>
  <TotalTime>110</TotalTime>
  <Words>148</Words>
  <Application>Microsoft Macintosh PowerPoint</Application>
  <PresentationFormat>Širokoúhlá obrazovka</PresentationFormat>
  <Paragraphs>17</Paragraphs>
  <Slides>4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Sportovní výsledky jako prezentace úspěchů čínské dominance  Sport Results as Presentation of Chinese Dominance Achievement  </vt:lpstr>
      <vt:lpstr>Výzkumné otázky </vt:lpstr>
      <vt:lpstr>Metoda a metodologie </vt:lpstr>
      <vt:lpstr>Výsledek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Pavel Tomaník</cp:lastModifiedBy>
  <cp:revision>119</cp:revision>
  <dcterms:created xsi:type="dcterms:W3CDTF">2020-11-28T15:19:07Z</dcterms:created>
  <dcterms:modified xsi:type="dcterms:W3CDTF">2020-12-01T23:25:39Z</dcterms:modified>
</cp:coreProperties>
</file>