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4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5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6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7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8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9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10.xml" ContentType="application/vnd.openxmlformats-officedocument.presentationml.notesSlide+xml"/>
  <Override PartName="/ppt/ink/ink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2"/>
  </p:notesMasterIdLst>
  <p:sldIdLst>
    <p:sldId id="256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01" r:id="rId11"/>
  </p:sldIdLst>
  <p:sldSz cx="9144000" cy="5143500" type="screen16x9"/>
  <p:notesSz cx="6858000" cy="9144000"/>
  <p:embeddedFontLst>
    <p:embeddedFont>
      <p:font typeface="East Sea Dokdo" panose="020B0604020202020204" charset="-127"/>
      <p:regular r:id="rId13"/>
    </p:embeddedFont>
    <p:embeddedFont>
      <p:font typeface="新細明體" panose="02020500000000000000" pitchFamily="18" charset="-120"/>
      <p:regular r:id="rId14"/>
    </p:embeddedFont>
    <p:embeddedFont>
      <p:font typeface="宋体" panose="02010600030101010101" pitchFamily="2" charset="-122"/>
      <p:regular r:id="rId15"/>
    </p:embeddedFont>
    <p:embeddedFont>
      <p:font typeface="宋体" panose="02010600030101010101" pitchFamily="2" charset="-122"/>
      <p:regular r:id="rId15"/>
    </p:embeddedFont>
    <p:embeddedFont>
      <p:font typeface="Antic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Výchozí oddíl" id="{4271B855-52AF-4498-A346-E23F6397E43B}">
          <p14:sldIdLst>
            <p14:sldId id="256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F68ADB-96BE-457B-B652-3DDE1C4A431A}">
  <a:tblStyle styleId="{56F68ADB-96BE-457B-B652-3DDE1C4A43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0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15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18 163,'2'-4,"0"-1,0 0,0 1,0 0,1-1,-1 1,1 0,0 0,6-5,-2 0,7-7,1 0,0 2,1 0,0 0,30-17,-50 33,-19 14,-1-2,-40 19,59-31,1 0,-1 1,0-1,1 1,-1 1,1-1,0 0,0 1,0 0,-6 8,2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15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18 163,'2'-4,"0"-1,0 0,0 1,0 0,1-1,-1 1,1 0,0 0,6-5,-2 0,7-7,1 0,0 2,1 0,0 0,30-17,-50 33,-19 14,-1-2,-40 19,59-31,1 0,-1 1,0-1,1 1,-1 1,1-1,0 0,0 1,0 0,-6 8,2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26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0 136,'0'-5,"0"0,1 0,-1 0,1 0,0 1,0-1,0 0,1 0,-1 1,1-1,0 1,1 0,-1 0,1-1,0 1,0 1,0-1,0 0,1 1,-1 0,1 0,0 0,0 0,0 0,1 1,-1 0,0 0,1 0,0 0,-1 1,7-2,-2 2,12-2,39-12,-87 21,24-5,1 1,-1 0,1 0,-1 0,1 0,0 0,0 0,0 1,0-1,0 1,1-1,-1 1,1 0,-2 3,-12 44,11-33,-1 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0:44:51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79,'3'1,"-1"-1,0 1,0 0,0-1,0 1,1 0,-1 0,-1 1,1-1,0 0,0 1,0-1,-1 1,1-1,-1 1,1 0,-1 0,2 3,20 36,-18-26,-12-23,-5-5,3 0,6 9,5 12,-1-4,0-1,0 0,0 1,1-1,0 0,-1 0,1 0,0 0,0 0,1 0,4 4,-6-6,0 0,0 0,1-1,-1 1,0-1,0 1,1-1,-1 1,1-1,-1 0,0 0,1 1,-1-1,1 0,-1 0,0-1,1 1,-1 0,1 0,-1-1,0 1,1-1,-1 1,0-1,1 1,-1-1,0 0,0 0,0 1,0-1,0 0,0 0,2-2,3-3,0-1,0 0,0 0,-1-1,0 1,0-1,-1 0,0-1,5-15,-7 20,0 1,-1-1,2 1,-1-1,0 1,1-1,-1 1,1 0,0 0,0 1,6-5,39-22,-47 29,0-1,-1 1,1-1,0 1,0-1,-1 1,1 0,0-1,0 1,0 0,-1 0,1 0,0-1,0 1,0 0,0 0,0 0,-1 0,1 0,0 1,0-1,0 0,0 0,-1 0,1 1,0-1,0 0,-1 1,1-1,0 1,0-1,-1 1,1-1,0 1,-1 0,1-1,-1 1,1 0,-1-1,1 1,-1 0,0 0,1-1,-1 1,0 0,1 0,-1 0,0-1,0 1,0 1,1 1,-1 0,0 1,0-1,0 0,-1 0,1 0,-1 0,1 0,-1 0,0 0,0 0,-3 5,-4 2,0-1,0 0,0-1,-1 0,-1 0,1-1,-22 12,18-10,-1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15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18 163,'2'-4,"0"-1,0 0,0 1,0 0,1-1,-1 1,1 0,0 0,6-5,-2 0,7-7,1 0,0 2,1 0,0 0,30-17,-50 33,-19 14,-1-2,-40 19,59-31,1 0,-1 1,0-1,1 1,-1 1,1-1,0 0,0 1,0 0,-6 8,2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26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0 136,'0'-5,"0"0,1 0,-1 0,1 0,0 1,0-1,0 0,1 0,-1 1,1-1,0 1,1 0,-1 0,1-1,0 1,0 1,0-1,0 0,1 1,-1 0,1 0,0 0,0 0,0 0,1 1,-1 0,0 0,1 0,0 0,-1 1,7-2,-2 2,12-2,39-12,-87 21,24-5,1 1,-1 0,1 0,-1 0,1 0,0 0,0 0,0 1,0-1,0 1,1-1,-1 1,1 0,-2 3,-12 44,11-33,-1 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0:44:51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79,'3'1,"-1"-1,0 1,0 0,0-1,0 1,1 0,-1 0,-1 1,1-1,0 0,0 1,0-1,-1 1,1-1,-1 1,1 0,-1 0,2 3,20 36,-18-26,-12-23,-5-5,3 0,6 9,5 12,-1-4,0-1,0 0,0 1,1-1,0 0,-1 0,1 0,0 0,0 0,1 0,4 4,-6-6,0 0,0 0,1-1,-1 1,0-1,0 1,1-1,-1 1,1-1,-1 0,0 0,1 1,-1-1,1 0,-1 0,0-1,1 1,-1 0,1 0,-1-1,0 1,1-1,-1 1,0-1,1 1,-1-1,0 0,0 0,0 1,0-1,0 0,0 0,2-2,3-3,0-1,0 0,0 0,-1-1,0 1,0-1,-1 0,0-1,5-15,-7 20,0 1,-1-1,2 1,-1-1,0 1,1-1,-1 1,1 0,0 0,0 1,6-5,39-22,-47 29,0-1,-1 1,1-1,0 1,0-1,-1 1,1 0,0-1,0 1,0 0,-1 0,1 0,0-1,0 1,0 0,0 0,0 0,-1 0,1 0,0 1,0-1,0 0,0 0,-1 0,1 1,0-1,0 0,-1 1,1-1,0 1,0-1,-1 1,1-1,0 1,-1 0,1-1,-1 1,1 0,-1-1,1 1,-1 0,0 0,1-1,-1 1,0 0,1 0,-1 0,0-1,0 1,0 1,1 1,-1 0,0 1,0-1,0 0,-1 0,1 0,-1 0,1 0,-1 0,0 0,0 0,-3 5,-4 2,0-1,0 0,0-1,-1 0,-1 0,1-1,-22 12,18-10,-1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15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18 163,'2'-4,"0"-1,0 0,0 1,0 0,1-1,-1 1,1 0,0 0,6-5,-2 0,7-7,1 0,0 2,1 0,0 0,30-17,-50 33,-19 14,-1-2,-40 19,59-31,1 0,-1 1,0-1,1 1,-1 1,1-1,0 0,0 1,0 0,-6 8,2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26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0 136,'0'-5,"0"0,1 0,-1 0,1 0,0 1,0-1,0 0,1 0,-1 1,1-1,0 1,1 0,-1 0,1-1,0 1,0 1,0-1,0 0,1 1,-1 0,1 0,0 0,0 0,0 0,1 1,-1 0,0 0,1 0,0 0,-1 1,7-2,-2 2,12-2,39-12,-87 21,24-5,1 1,-1 0,1 0,-1 0,1 0,0 0,0 0,0 1,0-1,0 1,1-1,-1 1,1 0,-2 3,-12 44,11-33,-1 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0:44:51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79,'3'1,"-1"-1,0 1,0 0,0-1,0 1,1 0,-1 0,-1 1,1-1,0 0,0 1,0-1,-1 1,1-1,-1 1,1 0,-1 0,2 3,20 36,-18-26,-12-23,-5-5,3 0,6 9,5 12,-1-4,0-1,0 0,0 1,1-1,0 0,-1 0,1 0,0 0,0 0,1 0,4 4,-6-6,0 0,0 0,1-1,-1 1,0-1,0 1,1-1,-1 1,1-1,-1 0,0 0,1 1,-1-1,1 0,-1 0,0-1,1 1,-1 0,1 0,-1-1,0 1,1-1,-1 1,0-1,1 1,-1-1,0 0,0 0,0 1,0-1,0 0,0 0,2-2,3-3,0-1,0 0,0 0,-1-1,0 1,0-1,-1 0,0-1,5-15,-7 20,0 1,-1-1,2 1,-1-1,0 1,1-1,-1 1,1 0,0 0,0 1,6-5,39-22,-47 29,0-1,-1 1,1-1,0 1,0-1,-1 1,1 0,0-1,0 1,0 0,-1 0,1 0,0-1,0 1,0 0,0 0,0 0,-1 0,1 0,0 1,0-1,0 0,0 0,-1 0,1 1,0-1,0 0,-1 1,1-1,0 1,0-1,-1 1,1-1,0 1,-1 0,1-1,-1 1,1 0,-1-1,1 1,-1 0,0 0,1-1,-1 1,0 0,1 0,-1 0,0-1,0 1,0 1,1 1,-1 0,0 1,0-1,0 0,-1 0,1 0,-1 0,1 0,-1 0,0 0,0 0,-3 5,-4 2,0-1,0 0,0-1,-1 0,-1 0,1-1,-22 12,18-10,-1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15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18 163,'2'-4,"0"-1,0 0,0 1,0 0,1-1,-1 1,1 0,0 0,6-5,-2 0,7-7,1 0,0 2,1 0,0 0,30-17,-50 33,-19 14,-1-2,-40 19,59-31,1 0,-1 1,0-1,1 1,-1 1,1-1,0 0,0 1,0 0,-6 8,2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26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0 136,'0'-5,"0"0,1 0,-1 0,1 0,0 1,0-1,0 0,1 0,-1 1,1-1,0 1,1 0,-1 0,1-1,0 1,0 1,0-1,0 0,1 1,-1 0,1 0,0 0,0 0,0 0,1 1,-1 0,0 0,1 0,0 0,-1 1,7-2,-2 2,12-2,39-12,-87 21,24-5,1 1,-1 0,1 0,-1 0,1 0,0 0,0 0,0 1,0-1,0 1,1-1,-1 1,1 0,-2 3,-12 44,11-33,-1 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26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0 136,'0'-5,"0"0,1 0,-1 0,1 0,0 1,0-1,0 0,1 0,-1 1,1-1,0 1,1 0,-1 0,1-1,0 1,0 1,0-1,0 0,1 1,-1 0,1 0,0 0,0 0,0 0,1 1,-1 0,0 0,1 0,0 0,-1 1,7-2,-2 2,12-2,39-12,-87 21,24-5,1 1,-1 0,1 0,-1 0,1 0,0 0,0 0,0 1,0-1,0 1,1-1,-1 1,1 0,-2 3,-12 44,11-33,-1 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0:44:51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79,'3'1,"-1"-1,0 1,0 0,0-1,0 1,1 0,-1 0,-1 1,1-1,0 0,0 1,0-1,-1 1,1-1,-1 1,1 0,-1 0,2 3,20 36,-18-26,-12-23,-5-5,3 0,6 9,5 12,-1-4,0-1,0 0,0 1,1-1,0 0,-1 0,1 0,0 0,0 0,1 0,4 4,-6-6,0 0,0 0,1-1,-1 1,0-1,0 1,1-1,-1 1,1-1,-1 0,0 0,1 1,-1-1,1 0,-1 0,0-1,1 1,-1 0,1 0,-1-1,0 1,1-1,-1 1,0-1,1 1,-1-1,0 0,0 0,0 1,0-1,0 0,0 0,2-2,3-3,0-1,0 0,0 0,-1-1,0 1,0-1,-1 0,0-1,5-15,-7 20,0 1,-1-1,2 1,-1-1,0 1,1-1,-1 1,1 0,0 0,0 1,6-5,39-22,-47 29,0-1,-1 1,1-1,0 1,0-1,-1 1,1 0,0-1,0 1,0 0,-1 0,1 0,0-1,0 1,0 0,0 0,0 0,-1 0,1 0,0 1,0-1,0 0,0 0,-1 0,1 1,0-1,0 0,-1 1,1-1,0 1,0-1,-1 1,1-1,0 1,-1 0,1-1,-1 1,1 0,-1-1,1 1,-1 0,0 0,1-1,-1 1,0 0,1 0,-1 0,0-1,0 1,0 1,1 1,-1 0,0 1,0-1,0 0,-1 0,1 0,-1 0,1 0,-1 0,0 0,0 0,-3 5,-4 2,0-1,0 0,0-1,-1 0,-1 0,1-1,-22 12,18-10,-1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15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18 163,'2'-4,"0"-1,0 0,0 1,0 0,1-1,-1 1,1 0,0 0,6-5,-2 0,7-7,1 0,0 2,1 0,0 0,30-17,-50 33,-19 14,-1-2,-40 19,59-31,1 0,-1 1,0-1,1 1,-1 1,1-1,0 0,0 1,0 0,-6 8,2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26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0 136,'0'-5,"0"0,1 0,-1 0,1 0,0 1,0-1,0 0,1 0,-1 1,1-1,0 1,1 0,-1 0,1-1,0 1,0 1,0-1,0 0,1 1,-1 0,1 0,0 0,0 0,0 0,1 1,-1 0,0 0,1 0,0 0,-1 1,7-2,-2 2,12-2,39-12,-87 21,24-5,1 1,-1 0,1 0,-1 0,1 0,0 0,0 0,0 1,0-1,0 1,1-1,-1 1,1 0,-2 3,-12 44,11-33,-1 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0:44:51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79,'3'1,"-1"-1,0 1,0 0,0-1,0 1,1 0,-1 0,-1 1,1-1,0 0,0 1,0-1,-1 1,1-1,-1 1,1 0,-1 0,2 3,20 36,-18-26,-12-23,-5-5,3 0,6 9,5 12,-1-4,0-1,0 0,0 1,1-1,0 0,-1 0,1 0,0 0,0 0,1 0,4 4,-6-6,0 0,0 0,1-1,-1 1,0-1,0 1,1-1,-1 1,1-1,-1 0,0 0,1 1,-1-1,1 0,-1 0,0-1,1 1,-1 0,1 0,-1-1,0 1,1-1,-1 1,0-1,1 1,-1-1,0 0,0 0,0 1,0-1,0 0,0 0,2-2,3-3,0-1,0 0,0 0,-1-1,0 1,0-1,-1 0,0-1,5-15,-7 20,0 1,-1-1,2 1,-1-1,0 1,1-1,-1 1,1 0,0 0,0 1,6-5,39-22,-47 29,0-1,-1 1,1-1,0 1,0-1,-1 1,1 0,0-1,0 1,0 0,-1 0,1 0,0-1,0 1,0 0,0 0,0 0,-1 0,1 0,0 1,0-1,0 0,0 0,-1 0,1 1,0-1,0 0,-1 1,1-1,0 1,0-1,-1 1,1-1,0 1,-1 0,1-1,-1 1,1 0,-1-1,1 1,-1 0,0 0,1-1,-1 1,0 0,1 0,-1 0,0-1,0 1,0 1,1 1,-1 0,0 1,0-1,0 0,-1 0,1 0,-1 0,1 0,-1 0,0 0,0 0,-3 5,-4 2,0-1,0 0,0-1,-1 0,-1 0,1-1,-22 12,18-10,-1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6:02:26.403"/>
    </inkml:context>
    <inkml:brush xml:id="br0">
      <inkml:brushProperty name="width" value="0.1" units="cm"/>
      <inkml:brushProperty name="height" value="0.1" units="cm"/>
      <inkml:brushProperty name="color" value="#D21022"/>
      <inkml:brushProperty name="ignorePressure" value="1"/>
    </inkml:brush>
  </inkml:definitions>
  <inkml:trace contextRef="#ctx0" brushRef="#br0">72 241,'0'5,"1"-1,0 1,0 0,0 0,4 8,-4-10,1 0,-1 1,0-1,0 0,-1 1,1-1,0 0,-1 1,0-1,0 1,-1 4,1-7,0-1,0 0,0 0,0 0,0 1,0-1,-1 0,1 0,0 0,0 1,0-1,0 0,0 0,-1 0,1 0,0 0,0 1,0-1,-1 0,1 0,0 0,0 0,0 0,-1 0,1 0,0 0,0 0,-1 0,1 0,0 0,0 0,-1 0,1 0,0 0,0 0,0 0,-1 0,1 0,0 0,0 0,0 0,-1 0,1-1,0 1,0 0,0 0,-1 0,1 0,0-1,0 1,0 0,0 0,0 0,0 0,-1-1,1 1,0 0,0 0,0-1,-10-12,10 13,-10-17,1 0,0 0,1-1,1-1,1 1,1-1,0 0,-3-39,8 61,1 10,0 0,1 0,8 24,-1-14,22 36,-25-49,1 0,-1-1,2 0,-1 0,16 14,-22-23,-1 1,1-1,0 1,-1-1,1 1,0-1,-1 0,1 1,0-1,0 0,0 1,-1-1,1 0,0 0,0 0,0 0,-1 0,1 0,0 0,0 0,0 0,-1 0,1 0,0-1,0 1,-1 0,1-1,0 1,0 0,-1-1,1 1,0-1,-1 1,1-1,-1 1,1-1,0 0,-1 1,1-1,-1 0,0 1,1-1,-1 0,0 1,1-2,2-4,0-1,0 1,-1-1,1-7,-2 11,14-79,-12 58,1 0,15-46,-15 61,0-1,1 1,1 0,-1 0,2 0,-1 1,10-9,-16 16,1 0,-1 1,0-1,1 1,-1-1,1 1,0-1,-1 1,1 0,-1-1,1 1,0 0,-1-1,1 1,0 0,-1 0,1-1,0 1,-1 0,1 0,0 0,-1 0,1 0,0 0,0 0,-1 0,2 1,-1-1,-1 1,1 0,0 0,-1-1,1 1,-1 0,1 0,-1 0,1 0,-1-1,0 1,1 0,-1 0,0 0,0 0,0 0,0 1,1 3,-1 0,0 0,0 0,-1 0,1 0,-3 9,-12 17,11-24,0 0,1 0,0 0,0 1,-2 13,2-1,-2-1,0 1,0-1,-2 0,-11 22,7-21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0:44:51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79,'3'1,"-1"-1,0 1,0 0,0-1,0 1,1 0,-1 0,-1 1,1-1,0 0,0 1,0-1,-1 1,1-1,-1 1,1 0,-1 0,2 3,20 36,-18-26,-12-23,-5-5,3 0,6 9,5 12,-1-4,0-1,0 0,0 1,1-1,0 0,-1 0,1 0,0 0,0 0,1 0,4 4,-6-6,0 0,0 0,1-1,-1 1,0-1,0 1,1-1,-1 1,1-1,-1 0,0 0,1 1,-1-1,1 0,-1 0,0-1,1 1,-1 0,1 0,-1-1,0 1,1-1,-1 1,0-1,1 1,-1-1,0 0,0 0,0 1,0-1,0 0,0 0,2-2,3-3,0-1,0 0,0 0,-1-1,0 1,0-1,-1 0,0-1,5-15,-7 20,0 1,-1-1,2 1,-1-1,0 1,1-1,-1 1,1 0,0 0,0 1,6-5,39-22,-47 29,0-1,-1 1,1-1,0 1,0-1,-1 1,1 0,0-1,0 1,0 0,-1 0,1 0,0-1,0 1,0 0,0 0,0 0,-1 0,1 0,0 1,0-1,0 0,0 0,-1 0,1 1,0-1,0 0,-1 1,1-1,0 1,0-1,-1 1,1-1,0 1,-1 0,1-1,-1 1,1 0,-1-1,1 1,-1 0,0 0,1-1,-1 1,0 0,1 0,-1 0,0-1,0 1,0 1,1 1,-1 0,0 1,0-1,0 0,-1 0,1 0,-1 0,1 0,-1 0,0 0,0 0,-3 5,-4 2,0-1,0 0,0-1,-1 0,-1 0,1-1,-22 12,18-10,-1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15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18 163,'2'-4,"0"-1,0 0,0 1,0 0,1-1,-1 1,1 0,0 0,6-5,-2 0,7-7,1 0,0 2,1 0,0 0,30-17,-50 33,-19 14,-1-2,-40 19,59-31,1 0,-1 1,0-1,1 1,-1 1,1-1,0 0,0 1,0 0,-6 8,2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26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0 136,'0'-5,"0"0,1 0,-1 0,1 0,0 1,0-1,0 0,1 0,-1 1,1-1,0 1,1 0,-1 0,1-1,0 1,0 1,0-1,0 0,1 1,-1 0,1 0,0 0,0 0,0 0,1 1,-1 0,0 0,1 0,0 0,-1 1,7-2,-2 2,12-2,39-12,-87 21,24-5,1 1,-1 0,1 0,-1 0,1 0,0 0,0 0,0 1,0-1,0 1,1-1,-1 1,1 0,-2 3,-12 44,11-33,-1 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0:44:51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79,'3'1,"-1"-1,0 1,0 0,0-1,0 1,1 0,-1 0,-1 1,1-1,0 0,0 1,0-1,-1 1,1-1,-1 1,1 0,-1 0,2 3,20 36,-18-26,-12-23,-5-5,3 0,6 9,5 12,-1-4,0-1,0 0,0 1,1-1,0 0,-1 0,1 0,0 0,0 0,1 0,4 4,-6-6,0 0,0 0,1-1,-1 1,0-1,0 1,1-1,-1 1,1-1,-1 0,0 0,1 1,-1-1,1 0,-1 0,0-1,1 1,-1 0,1 0,-1-1,0 1,1-1,-1 1,0-1,1 1,-1-1,0 0,0 0,0 1,0-1,0 0,0 0,2-2,3-3,0-1,0 0,0 0,-1-1,0 1,0-1,-1 0,0-1,5-15,-7 20,0 1,-1-1,2 1,-1-1,0 1,1-1,-1 1,1 0,0 0,0 1,6-5,39-22,-47 29,0-1,-1 1,1-1,0 1,0-1,-1 1,1 0,0-1,0 1,0 0,-1 0,1 0,0-1,0 1,0 0,0 0,0 0,-1 0,1 0,0 1,0-1,0 0,0 0,-1 0,1 1,0-1,0 0,-1 1,1-1,0 1,0-1,-1 1,1-1,0 1,-1 0,1-1,-1 1,1 0,-1-1,1 1,-1 0,0 0,1-1,-1 1,0 0,1 0,-1 0,0-1,0 1,0 1,1 1,-1 0,0 1,0-1,0 0,-1 0,1 0,-1 0,1 0,-1 0,0 0,0 0,-3 5,-4 2,0-1,0 0,0-1,-1 0,-1 0,1-1,-22 12,18-10,-1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15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18 163,'2'-4,"0"-1,0 0,0 1,0 0,1-1,-1 1,1 0,0 0,6-5,-2 0,7-7,1 0,0 2,1 0,0 0,30-17,-50 33,-19 14,-1-2,-40 19,59-31,1 0,-1 1,0-1,1 1,-1 1,1-1,0 0,0 1,0 0,-6 8,2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26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0 136,'0'-5,"0"0,1 0,-1 0,1 0,0 1,0-1,0 0,1 0,-1 1,1-1,0 1,1 0,-1 0,1-1,0 1,0 1,0-1,0 0,1 1,-1 0,1 0,0 0,0 0,0 0,1 1,-1 0,0 0,1 0,0 0,-1 1,7-2,-2 2,12-2,39-12,-87 21,24-5,1 1,-1 0,1 0,-1 0,1 0,0 0,0 0,0 1,0-1,0 1,1-1,-1 1,1 0,-2 3,-12 44,11-33,-1 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0:44:51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79,'3'1,"-1"-1,0 1,0 0,0-1,0 1,1 0,-1 0,-1 1,1-1,0 0,0 1,0-1,-1 1,1-1,-1 1,1 0,-1 0,2 3,20 36,-18-26,-12-23,-5-5,3 0,6 9,5 12,-1-4,0-1,0 0,0 1,1-1,0 0,-1 0,1 0,0 0,0 0,1 0,4 4,-6-6,0 0,0 0,1-1,-1 1,0-1,0 1,1-1,-1 1,1-1,-1 0,0 0,1 1,-1-1,1 0,-1 0,0-1,1 1,-1 0,1 0,-1-1,0 1,1-1,-1 1,0-1,1 1,-1-1,0 0,0 0,0 1,0-1,0 0,0 0,2-2,3-3,0-1,0 0,0 0,-1-1,0 1,0-1,-1 0,0-1,5-15,-7 20,0 1,-1-1,2 1,-1-1,0 1,1-1,-1 1,1 0,0 0,0 1,6-5,39-22,-47 29,0-1,-1 1,1-1,0 1,0-1,-1 1,1 0,0-1,0 1,0 0,-1 0,1 0,0-1,0 1,0 0,0 0,0 0,-1 0,1 0,0 1,0-1,0 0,0 0,-1 0,1 1,0-1,0 0,-1 1,1-1,0 1,0-1,-1 1,1-1,0 1,-1 0,1-1,-1 1,1 0,-1-1,1 1,-1 0,0 0,1-1,-1 1,0 0,1 0,-1 0,0-1,0 1,0 1,1 1,-1 0,0 1,0-1,0 0,-1 0,1 0,-1 0,1 0,-1 0,0 0,0 0,-3 5,-4 2,0-1,0 0,0-1,-1 0,-1 0,1-1,-22 12,18-10,-1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6d1affa13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6d1affa13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3230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1083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787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1797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8595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706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1844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355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288325" y="1001852"/>
            <a:ext cx="50256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8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911825" y="3479527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2638350" y="1624249"/>
            <a:ext cx="3867300" cy="7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2682600" y="2298300"/>
            <a:ext cx="37788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subTitle" idx="1"/>
          </p:nvPr>
        </p:nvSpPr>
        <p:spPr>
          <a:xfrm>
            <a:off x="4510750" y="2125688"/>
            <a:ext cx="38961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4655450" y="3580575"/>
            <a:ext cx="36066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CREDITS: This presentation template was created by </a:t>
            </a:r>
            <a:r>
              <a:rPr lang="en" sz="1000" b="1">
                <a:solidFill>
                  <a:srgbClr val="CC0000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2"/>
              </a:rPr>
              <a:t>Slidesgo</a:t>
            </a:r>
            <a:r>
              <a:rPr lang="en" sz="10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, including icons by </a:t>
            </a:r>
            <a:r>
              <a:rPr lang="en" sz="1000" b="1">
                <a:solidFill>
                  <a:srgbClr val="CC0000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3"/>
              </a:rPr>
              <a:t>Flaticon</a:t>
            </a:r>
            <a:r>
              <a:rPr lang="en" sz="10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, and infographics &amp; images by </a:t>
            </a:r>
            <a:r>
              <a:rPr lang="en" sz="1000" b="1">
                <a:solidFill>
                  <a:srgbClr val="CC0000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4"/>
              </a:rPr>
              <a:t>Freepik</a:t>
            </a:r>
            <a:endParaRPr sz="1000" b="1">
              <a:solidFill>
                <a:srgbClr val="CC0000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4040300" y="716000"/>
            <a:ext cx="4836900" cy="9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ast Sea Dokdo"/>
              <a:buNone/>
              <a:defRPr sz="4800">
                <a:solidFill>
                  <a:schemeClr val="dk1"/>
                </a:solidFill>
                <a:latin typeface="East Sea Dokdo"/>
                <a:ea typeface="East Sea Dokdo"/>
                <a:cs typeface="East Sea Dokdo"/>
                <a:sym typeface="East Sea Dokd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ast Sea Dokdo"/>
              <a:buNone/>
              <a:defRPr sz="4800">
                <a:solidFill>
                  <a:schemeClr val="dk1"/>
                </a:solidFill>
                <a:latin typeface="East Sea Dokdo"/>
                <a:ea typeface="East Sea Dokdo"/>
                <a:cs typeface="East Sea Dokdo"/>
                <a:sym typeface="East Sea Dokd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ast Sea Dokdo"/>
              <a:buNone/>
              <a:defRPr sz="4800">
                <a:solidFill>
                  <a:schemeClr val="dk1"/>
                </a:solidFill>
                <a:latin typeface="East Sea Dokdo"/>
                <a:ea typeface="East Sea Dokdo"/>
                <a:cs typeface="East Sea Dokdo"/>
                <a:sym typeface="East Sea Dokd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ast Sea Dokdo"/>
              <a:buNone/>
              <a:defRPr sz="4800">
                <a:solidFill>
                  <a:schemeClr val="dk1"/>
                </a:solidFill>
                <a:latin typeface="East Sea Dokdo"/>
                <a:ea typeface="East Sea Dokdo"/>
                <a:cs typeface="East Sea Dokdo"/>
                <a:sym typeface="East Sea Dokd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ast Sea Dokdo"/>
              <a:buNone/>
              <a:defRPr sz="4800">
                <a:solidFill>
                  <a:schemeClr val="dk1"/>
                </a:solidFill>
                <a:latin typeface="East Sea Dokdo"/>
                <a:ea typeface="East Sea Dokdo"/>
                <a:cs typeface="East Sea Dokdo"/>
                <a:sym typeface="East Sea Dokd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ast Sea Dokdo"/>
              <a:buNone/>
              <a:defRPr sz="4800">
                <a:solidFill>
                  <a:schemeClr val="dk1"/>
                </a:solidFill>
                <a:latin typeface="East Sea Dokdo"/>
                <a:ea typeface="East Sea Dokdo"/>
                <a:cs typeface="East Sea Dokdo"/>
                <a:sym typeface="East Sea Dokd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ast Sea Dokdo"/>
              <a:buNone/>
              <a:defRPr sz="4800">
                <a:solidFill>
                  <a:schemeClr val="dk1"/>
                </a:solidFill>
                <a:latin typeface="East Sea Dokdo"/>
                <a:ea typeface="East Sea Dokdo"/>
                <a:cs typeface="East Sea Dokdo"/>
                <a:sym typeface="East Sea Dokd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ast Sea Dokdo"/>
              <a:buNone/>
              <a:defRPr sz="4800">
                <a:solidFill>
                  <a:schemeClr val="dk1"/>
                </a:solidFill>
                <a:latin typeface="East Sea Dokdo"/>
                <a:ea typeface="East Sea Dokdo"/>
                <a:cs typeface="East Sea Dokdo"/>
                <a:sym typeface="East Sea Dokd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ast Sea Dokdo"/>
              <a:buNone/>
              <a:defRPr sz="4800">
                <a:solidFill>
                  <a:schemeClr val="dk1"/>
                </a:solidFill>
                <a:latin typeface="East Sea Dokdo"/>
                <a:ea typeface="East Sea Dokdo"/>
                <a:cs typeface="East Sea Dokdo"/>
                <a:sym typeface="East Sea Dokd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ic"/>
              <a:buChar char="●"/>
              <a:defRPr sz="18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"/>
              <a:buChar char="○"/>
              <a:defRPr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"/>
              <a:buChar char="■"/>
              <a:defRPr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"/>
              <a:buChar char="●"/>
              <a:defRPr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"/>
              <a:buChar char="○"/>
              <a:defRPr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"/>
              <a:buChar char="■"/>
              <a:defRPr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"/>
              <a:buChar char="●"/>
              <a:defRPr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"/>
              <a:buChar char="○"/>
              <a:defRPr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ntic"/>
              <a:buChar char="■"/>
              <a:defRPr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62" r:id="rId4"/>
    <p:sldLayoutId id="214748366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0.png"/><Relationship Id="rId4" Type="http://schemas.openxmlformats.org/officeDocument/2006/relationships/customXml" Target="../ink/ink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customXml" Target="../ink/ink1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3.xm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customXml" Target="../ink/ink4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6.xm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customXml" Target="../ink/ink7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9.xm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customXml" Target="../ink/ink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customXml" Target="../ink/ink10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12.xm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customXml" Target="../ink/ink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customXml" Target="../ink/ink13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15.xm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customXml" Target="../ink/ink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customXml" Target="../ink/ink16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18.xm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customXml" Target="../ink/ink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customXml" Target="../ink/ink19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21.xm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customXml" Target="../ink/ink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customXml" Target="../ink/ink22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24.xm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customXml" Target="../ink/ink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ctrTitle"/>
          </p:nvPr>
        </p:nvSpPr>
        <p:spPr>
          <a:xfrm>
            <a:off x="3288325" y="1001852"/>
            <a:ext cx="50256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cs-CZ" sz="8800" dirty="0"/>
              <a:t>Fonetika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KSCA203</a:t>
            </a:r>
            <a:endParaRPr dirty="0"/>
          </a:p>
        </p:txBody>
      </p:sp>
      <p:sp>
        <p:nvSpPr>
          <p:cNvPr id="103" name="Google Shape;103;p23"/>
          <p:cNvSpPr txBox="1">
            <a:spLocks noGrp="1"/>
          </p:cNvSpPr>
          <p:nvPr>
            <p:ph type="subTitle" idx="1"/>
          </p:nvPr>
        </p:nvSpPr>
        <p:spPr>
          <a:xfrm>
            <a:off x="5911825" y="3479527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/>
              <a:t>Alena Smetanová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/>
              <a:t>502735@mail.muni.cz</a:t>
            </a:r>
          </a:p>
        </p:txBody>
      </p:sp>
      <p:pic>
        <p:nvPicPr>
          <p:cNvPr id="104" name="Google Shape;10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06374" y="1401074"/>
            <a:ext cx="5647926" cy="3419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23"/>
          <p:cNvCxnSpPr/>
          <p:nvPr/>
        </p:nvCxnSpPr>
        <p:spPr>
          <a:xfrm>
            <a:off x="7498912" y="3159644"/>
            <a:ext cx="8361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289850" y="409075"/>
            <a:ext cx="4391524" cy="4325349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44"/>
          <p:cNvSpPr txBox="1">
            <a:spLocks noGrp="1"/>
          </p:cNvSpPr>
          <p:nvPr>
            <p:ph type="title"/>
          </p:nvPr>
        </p:nvSpPr>
        <p:spPr>
          <a:xfrm>
            <a:off x="4040350" y="1397605"/>
            <a:ext cx="4836900" cy="9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 dirty="0"/>
              <a:t>Dekuji</a:t>
            </a:r>
            <a:br>
              <a:rPr lang="cs-CZ" sz="8000" dirty="0"/>
            </a:br>
            <a:r>
              <a:rPr lang="cs-CZ" sz="8000" dirty="0"/>
              <a:t>za</a:t>
            </a:r>
            <a:br>
              <a:rPr lang="cs-CZ" sz="8000" dirty="0"/>
            </a:br>
            <a:r>
              <a:rPr lang="cs-CZ" sz="8000" dirty="0"/>
              <a:t>pozornost</a:t>
            </a:r>
            <a:endParaRPr sz="8000" dirty="0"/>
          </a:p>
        </p:txBody>
      </p:sp>
      <p:sp>
        <p:nvSpPr>
          <p:cNvPr id="522" name="Google Shape;522;p44"/>
          <p:cNvSpPr txBox="1">
            <a:spLocks noGrp="1"/>
          </p:cNvSpPr>
          <p:nvPr>
            <p:ph type="subTitle" idx="1"/>
          </p:nvPr>
        </p:nvSpPr>
        <p:spPr>
          <a:xfrm>
            <a:off x="4510750" y="4396025"/>
            <a:ext cx="38961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Please keep this slide for attribution</a:t>
            </a:r>
            <a:endParaRPr sz="1000">
              <a:solidFill>
                <a:schemeClr val="dk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1B9DB553-D9D4-4EA6-8D9D-8966B180825A}"/>
                  </a:ext>
                </a:extLst>
              </p14:cNvPr>
              <p14:cNvContentPartPr/>
              <p14:nvPr/>
            </p14:nvContentPartPr>
            <p14:xfrm>
              <a:off x="5980792" y="500565"/>
              <a:ext cx="100080" cy="12420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1B9DB553-D9D4-4EA6-8D9D-8966B18082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63152" y="482565"/>
                <a:ext cx="135720" cy="1598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bdélník 3">
            <a:extLst>
              <a:ext uri="{FF2B5EF4-FFF2-40B4-BE49-F238E27FC236}">
                <a16:creationId xmlns:a16="http://schemas.microsoft.com/office/drawing/2014/main" id="{42263F8C-B4A8-421E-96A8-39338AFE075C}"/>
              </a:ext>
            </a:extLst>
          </p:cNvPr>
          <p:cNvSpPr/>
          <p:nvPr/>
        </p:nvSpPr>
        <p:spPr>
          <a:xfrm>
            <a:off x="4748169" y="3883895"/>
            <a:ext cx="3742571" cy="93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4C92594-B937-4D37-8E13-7965E34D6844}"/>
              </a:ext>
            </a:extLst>
          </p:cNvPr>
          <p:cNvSpPr txBox="1"/>
          <p:nvPr/>
        </p:nvSpPr>
        <p:spPr>
          <a:xfrm>
            <a:off x="6560191" y="4621933"/>
            <a:ext cx="3417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Smetanová, podzim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ctrTitle"/>
          </p:nvPr>
        </p:nvSpPr>
        <p:spPr>
          <a:xfrm>
            <a:off x="153481" y="142736"/>
            <a:ext cx="6490601" cy="7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Cviceni – tony, 4+1</a:t>
            </a:r>
            <a:endParaRPr dirty="0"/>
          </a:p>
        </p:txBody>
      </p:sp>
      <p:grpSp>
        <p:nvGrpSpPr>
          <p:cNvPr id="140" name="Google Shape;140;p26"/>
          <p:cNvGrpSpPr/>
          <p:nvPr/>
        </p:nvGrpSpPr>
        <p:grpSpPr>
          <a:xfrm>
            <a:off x="-94217" y="0"/>
            <a:ext cx="1637792" cy="1631541"/>
            <a:chOff x="248575" y="-104979"/>
            <a:chExt cx="2434026" cy="2699351"/>
          </a:xfrm>
        </p:grpSpPr>
        <p:pic>
          <p:nvPicPr>
            <p:cNvPr id="141" name="Google Shape;141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9775" y="131175"/>
              <a:ext cx="931550" cy="85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6"/>
            <p:cNvPicPr preferRelativeResize="0"/>
            <p:nvPr/>
          </p:nvPicPr>
          <p:blipFill rotWithShape="1">
            <a:blip r:embed="rId4">
              <a:alphaModFix/>
            </a:blip>
            <a:srcRect t="49" b="49"/>
            <a:stretch/>
          </p:blipFill>
          <p:spPr>
            <a:xfrm rot="9469572" flipH="1">
              <a:off x="601932" y="139221"/>
              <a:ext cx="1727313" cy="22109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26"/>
          <p:cNvGrpSpPr/>
          <p:nvPr/>
        </p:nvGrpSpPr>
        <p:grpSpPr>
          <a:xfrm>
            <a:off x="7160478" y="3146806"/>
            <a:ext cx="1885365" cy="1956737"/>
            <a:chOff x="6680800" y="2139050"/>
            <a:chExt cx="2132700" cy="2745396"/>
          </a:xfrm>
        </p:grpSpPr>
        <p:pic>
          <p:nvPicPr>
            <p:cNvPr id="144" name="Google Shape;144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4950454">
              <a:off x="7289500" y="3729735"/>
              <a:ext cx="931550" cy="1225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26"/>
            <p:cNvPicPr preferRelativeResize="0"/>
            <p:nvPr/>
          </p:nvPicPr>
          <p:blipFill rotWithShape="1">
            <a:blip r:embed="rId6">
              <a:alphaModFix/>
            </a:blip>
            <a:srcRect l="69" r="69"/>
            <a:stretch/>
          </p:blipFill>
          <p:spPr>
            <a:xfrm>
              <a:off x="6680800" y="2139050"/>
              <a:ext cx="2132700" cy="2501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C289E6-E25F-413E-8FE8-3F6A23A1A6BE}"/>
              </a:ext>
            </a:extLst>
          </p:cNvPr>
          <p:cNvSpPr txBox="1"/>
          <p:nvPr/>
        </p:nvSpPr>
        <p:spPr>
          <a:xfrm>
            <a:off x="1515012" y="1304963"/>
            <a:ext cx="6345472" cy="2262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err="1">
                <a:latin typeface="+mj-ea"/>
                <a:ea typeface="+mj-ea"/>
              </a:rPr>
              <a:t>diàndēng</a:t>
            </a:r>
            <a:r>
              <a:rPr lang="en-US" altLang="zh-CN" sz="1600" dirty="0">
                <a:latin typeface="+mj-ea"/>
                <a:ea typeface="+mj-ea"/>
              </a:rPr>
              <a:t>(</a:t>
            </a:r>
            <a:r>
              <a:rPr lang="zh-CN" altLang="en-US" sz="1600" dirty="0">
                <a:latin typeface="+mj-ea"/>
                <a:ea typeface="+mj-ea"/>
              </a:rPr>
              <a:t>电灯</a:t>
            </a:r>
            <a:r>
              <a:rPr lang="en-US" altLang="zh-CN" sz="1600" dirty="0">
                <a:latin typeface="+mj-ea"/>
                <a:ea typeface="+mj-ea"/>
              </a:rPr>
              <a:t>) </a:t>
            </a:r>
            <a:r>
              <a:rPr lang="en-US" altLang="zh-CN" sz="1600" dirty="0" err="1">
                <a:latin typeface="+mj-ea"/>
                <a:ea typeface="+mj-ea"/>
              </a:rPr>
              <a:t>dàjiā</a:t>
            </a:r>
            <a:r>
              <a:rPr lang="en-US" altLang="zh-CN" sz="1600" dirty="0">
                <a:latin typeface="+mj-ea"/>
                <a:ea typeface="+mj-ea"/>
              </a:rPr>
              <a:t>(</a:t>
            </a:r>
            <a:r>
              <a:rPr lang="zh-CN" altLang="en-US" sz="1600" dirty="0">
                <a:latin typeface="+mj-ea"/>
                <a:ea typeface="+mj-ea"/>
              </a:rPr>
              <a:t>大家</a:t>
            </a:r>
            <a:r>
              <a:rPr lang="en-US" altLang="zh-CN" sz="1600" dirty="0">
                <a:latin typeface="+mj-ea"/>
                <a:ea typeface="+mj-ea"/>
              </a:rPr>
              <a:t>)</a:t>
            </a:r>
            <a:endParaRPr lang="cs-CZ" altLang="zh-CN" sz="16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err="1">
                <a:latin typeface="+mj-ea"/>
                <a:ea typeface="+mj-ea"/>
              </a:rPr>
              <a:t>xìbāo</a:t>
            </a:r>
            <a:r>
              <a:rPr lang="en-US" altLang="zh-CN" sz="1600" dirty="0">
                <a:latin typeface="+mj-ea"/>
                <a:ea typeface="+mj-ea"/>
              </a:rPr>
              <a:t>(</a:t>
            </a:r>
            <a:r>
              <a:rPr lang="zh-CN" altLang="en-US" sz="1600" dirty="0">
                <a:latin typeface="+mj-ea"/>
                <a:ea typeface="+mj-ea"/>
              </a:rPr>
              <a:t>细胞</a:t>
            </a:r>
            <a:r>
              <a:rPr lang="en-US" altLang="zh-CN" sz="1600" dirty="0">
                <a:latin typeface="+mj-ea"/>
                <a:ea typeface="+mj-ea"/>
              </a:rPr>
              <a:t>) </a:t>
            </a:r>
            <a:r>
              <a:rPr lang="cs-CZ" altLang="zh-CN" sz="1600" dirty="0">
                <a:latin typeface="+mj-ea"/>
                <a:ea typeface="+mj-ea"/>
              </a:rPr>
              <a:t>   </a:t>
            </a:r>
            <a:r>
              <a:rPr lang="en-US" altLang="zh-CN" sz="1600" dirty="0" err="1">
                <a:latin typeface="+mj-ea"/>
                <a:ea typeface="+mj-ea"/>
              </a:rPr>
              <a:t>sìhū</a:t>
            </a:r>
            <a:r>
              <a:rPr lang="en-US" altLang="zh-CN" sz="1600" dirty="0">
                <a:latin typeface="+mj-ea"/>
                <a:ea typeface="+mj-ea"/>
              </a:rPr>
              <a:t>(</a:t>
            </a:r>
            <a:r>
              <a:rPr lang="zh-CN" altLang="en-US" sz="1600" dirty="0">
                <a:latin typeface="+mj-ea"/>
                <a:ea typeface="+mj-ea"/>
              </a:rPr>
              <a:t>似乎</a:t>
            </a:r>
            <a:r>
              <a:rPr lang="en-US" altLang="zh-CN" sz="1600" dirty="0">
                <a:latin typeface="+mj-ea"/>
                <a:ea typeface="+mj-ea"/>
              </a:rPr>
              <a:t>) </a:t>
            </a:r>
            <a:endParaRPr lang="cs-CZ" altLang="zh-CN" sz="16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err="1">
                <a:latin typeface="+mj-ea"/>
                <a:ea typeface="+mj-ea"/>
              </a:rPr>
              <a:t>wèixīng</a:t>
            </a:r>
            <a:r>
              <a:rPr lang="en-US" altLang="zh-CN" sz="1600" dirty="0">
                <a:latin typeface="+mj-ea"/>
                <a:ea typeface="+mj-ea"/>
              </a:rPr>
              <a:t>(</a:t>
            </a:r>
            <a:r>
              <a:rPr lang="zh-CN" altLang="en-US" sz="1600" dirty="0">
                <a:latin typeface="+mj-ea"/>
                <a:ea typeface="+mj-ea"/>
              </a:rPr>
              <a:t>卫星</a:t>
            </a:r>
            <a:r>
              <a:rPr lang="en-US" altLang="zh-CN" sz="1600" dirty="0">
                <a:latin typeface="+mj-ea"/>
                <a:ea typeface="+mj-ea"/>
              </a:rPr>
              <a:t>) </a:t>
            </a:r>
            <a:r>
              <a:rPr lang="cs-CZ" altLang="zh-CN" sz="1600" dirty="0">
                <a:latin typeface="+mj-ea"/>
                <a:ea typeface="+mj-ea"/>
              </a:rPr>
              <a:t> </a:t>
            </a:r>
            <a:r>
              <a:rPr lang="en-US" altLang="zh-CN" sz="1600" dirty="0" err="1">
                <a:latin typeface="+mj-ea"/>
                <a:ea typeface="+mj-ea"/>
              </a:rPr>
              <a:t>gùxiāng</a:t>
            </a:r>
            <a:r>
              <a:rPr lang="en-US" altLang="zh-CN" sz="1600" dirty="0">
                <a:latin typeface="+mj-ea"/>
                <a:ea typeface="+mj-ea"/>
              </a:rPr>
              <a:t>(</a:t>
            </a:r>
            <a:r>
              <a:rPr lang="zh-CN" altLang="en-US" sz="1600" dirty="0">
                <a:latin typeface="+mj-ea"/>
                <a:ea typeface="+mj-ea"/>
              </a:rPr>
              <a:t>故乡</a:t>
            </a:r>
            <a:r>
              <a:rPr lang="en-US" altLang="zh-CN" sz="1600" dirty="0">
                <a:latin typeface="+mj-ea"/>
                <a:ea typeface="+mj-ea"/>
              </a:rPr>
              <a:t>) </a:t>
            </a:r>
            <a:endParaRPr lang="cs-CZ" altLang="zh-CN" sz="16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err="1">
                <a:latin typeface="+mj-ea"/>
                <a:ea typeface="+mj-ea"/>
              </a:rPr>
              <a:t>kètīng</a:t>
            </a:r>
            <a:r>
              <a:rPr lang="en-US" altLang="zh-CN" sz="1600" dirty="0">
                <a:latin typeface="+mj-ea"/>
                <a:ea typeface="+mj-ea"/>
              </a:rPr>
              <a:t>(</a:t>
            </a:r>
            <a:r>
              <a:rPr lang="zh-CN" altLang="en-US" sz="1600" dirty="0">
                <a:latin typeface="+mj-ea"/>
                <a:ea typeface="+mj-ea"/>
              </a:rPr>
              <a:t>客厅</a:t>
            </a:r>
            <a:r>
              <a:rPr lang="en-US" altLang="zh-CN" sz="1600" dirty="0">
                <a:latin typeface="+mj-ea"/>
                <a:ea typeface="+mj-ea"/>
              </a:rPr>
              <a:t>) </a:t>
            </a:r>
            <a:r>
              <a:rPr lang="cs-CZ" altLang="zh-CN" sz="1600" dirty="0">
                <a:latin typeface="+mj-ea"/>
                <a:ea typeface="+mj-ea"/>
              </a:rPr>
              <a:t>  </a:t>
            </a:r>
            <a:r>
              <a:rPr lang="en-US" altLang="zh-CN" sz="1600" dirty="0" err="1">
                <a:latin typeface="+mj-ea"/>
                <a:ea typeface="+mj-ea"/>
              </a:rPr>
              <a:t>sàngshī</a:t>
            </a:r>
            <a:r>
              <a:rPr lang="en-US" altLang="zh-CN" sz="1600" dirty="0">
                <a:latin typeface="+mj-ea"/>
                <a:ea typeface="+mj-ea"/>
              </a:rPr>
              <a:t>(</a:t>
            </a:r>
            <a:r>
              <a:rPr lang="zh-CN" altLang="en-US" sz="1600" dirty="0">
                <a:latin typeface="+mj-ea"/>
                <a:ea typeface="+mj-ea"/>
              </a:rPr>
              <a:t>丧失</a:t>
            </a:r>
            <a:r>
              <a:rPr lang="en-US" altLang="zh-CN" sz="1600" dirty="0">
                <a:latin typeface="+mj-ea"/>
                <a:ea typeface="+mj-ea"/>
              </a:rPr>
              <a:t>) </a:t>
            </a:r>
            <a:endParaRPr lang="cs-CZ" altLang="zh-CN" sz="16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err="1">
                <a:latin typeface="+mj-ea"/>
                <a:ea typeface="+mj-ea"/>
              </a:rPr>
              <a:t>lièchē</a:t>
            </a:r>
            <a:r>
              <a:rPr lang="en-US" altLang="zh-CN" sz="1600" dirty="0">
                <a:latin typeface="+mj-ea"/>
                <a:ea typeface="+mj-ea"/>
              </a:rPr>
              <a:t>(</a:t>
            </a:r>
            <a:r>
              <a:rPr lang="zh-CN" altLang="en-US" sz="1600" dirty="0">
                <a:latin typeface="+mj-ea"/>
                <a:ea typeface="+mj-ea"/>
              </a:rPr>
              <a:t>列车</a:t>
            </a:r>
            <a:r>
              <a:rPr lang="en-US" altLang="zh-CN" sz="1600" dirty="0">
                <a:latin typeface="+mj-ea"/>
                <a:ea typeface="+mj-ea"/>
              </a:rPr>
              <a:t>) </a:t>
            </a:r>
            <a:r>
              <a:rPr lang="cs-CZ" altLang="zh-CN" sz="1600" dirty="0">
                <a:latin typeface="+mj-ea"/>
                <a:ea typeface="+mj-ea"/>
              </a:rPr>
              <a:t>  </a:t>
            </a:r>
            <a:r>
              <a:rPr lang="en-US" altLang="zh-CN" sz="1600" dirty="0" err="1">
                <a:latin typeface="+mj-ea"/>
                <a:ea typeface="+mj-ea"/>
              </a:rPr>
              <a:t>xìnxīn</a:t>
            </a:r>
            <a:r>
              <a:rPr lang="en-US" altLang="zh-CN" sz="1600" dirty="0">
                <a:latin typeface="+mj-ea"/>
                <a:ea typeface="+mj-ea"/>
              </a:rPr>
              <a:t>(</a:t>
            </a:r>
            <a:r>
              <a:rPr lang="zh-CN" altLang="en-US" sz="1600" dirty="0">
                <a:latin typeface="+mj-ea"/>
                <a:ea typeface="+mj-ea"/>
              </a:rPr>
              <a:t>信心</a:t>
            </a:r>
            <a:r>
              <a:rPr lang="en-US" altLang="zh-CN" sz="1600" dirty="0">
                <a:latin typeface="+mj-ea"/>
                <a:ea typeface="+mj-ea"/>
              </a:rPr>
              <a:t>) </a:t>
            </a:r>
            <a:endParaRPr lang="cs-CZ" altLang="zh-CN" sz="16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err="1">
                <a:latin typeface="+mj-ea"/>
                <a:ea typeface="+mj-ea"/>
              </a:rPr>
              <a:t>shèjī</a:t>
            </a:r>
            <a:r>
              <a:rPr lang="en-US" altLang="zh-CN" sz="1600" dirty="0">
                <a:latin typeface="+mj-ea"/>
                <a:ea typeface="+mj-ea"/>
              </a:rPr>
              <a:t>(</a:t>
            </a:r>
            <a:r>
              <a:rPr lang="zh-CN" altLang="en-US" sz="1600" dirty="0">
                <a:latin typeface="+mj-ea"/>
                <a:ea typeface="+mj-ea"/>
              </a:rPr>
              <a:t>射击</a:t>
            </a:r>
            <a:r>
              <a:rPr lang="en-US" altLang="zh-CN" sz="1600" dirty="0">
                <a:latin typeface="+mj-ea"/>
                <a:ea typeface="+mj-ea"/>
              </a:rPr>
              <a:t>) </a:t>
            </a:r>
            <a:r>
              <a:rPr lang="cs-CZ" altLang="zh-CN" sz="1600" dirty="0">
                <a:latin typeface="+mj-ea"/>
                <a:ea typeface="+mj-ea"/>
              </a:rPr>
              <a:t>   </a:t>
            </a:r>
            <a:r>
              <a:rPr lang="en-US" altLang="zh-CN" sz="1600" dirty="0" err="1">
                <a:latin typeface="+mj-ea"/>
                <a:ea typeface="+mj-ea"/>
              </a:rPr>
              <a:t>shùgēn</a:t>
            </a:r>
            <a:r>
              <a:rPr lang="en-US" altLang="zh-CN" sz="1600" dirty="0">
                <a:latin typeface="+mj-ea"/>
                <a:ea typeface="+mj-ea"/>
              </a:rPr>
              <a:t>(</a:t>
            </a:r>
            <a:r>
              <a:rPr lang="zh-CN" altLang="en-US" sz="1600" dirty="0">
                <a:latin typeface="+mj-ea"/>
                <a:ea typeface="+mj-ea"/>
              </a:rPr>
              <a:t>树根</a:t>
            </a:r>
            <a:r>
              <a:rPr lang="en-US" altLang="zh-CN" sz="1600" dirty="0">
                <a:latin typeface="+mj-ea"/>
                <a:ea typeface="+mj-ea"/>
              </a:rPr>
              <a:t>) </a:t>
            </a:r>
            <a:endParaRPr lang="cs-CZ" altLang="zh-TW" sz="1600" dirty="0">
              <a:latin typeface="+mj-ea"/>
              <a:ea typeface="+mj-e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806FEBE9-B4C7-48ED-B332-D592AA2994C4}"/>
                  </a:ext>
                </a:extLst>
              </p14:cNvPr>
              <p14:cNvContentPartPr/>
              <p14:nvPr/>
            </p14:nvContentPartPr>
            <p14:xfrm>
              <a:off x="2914715" y="377840"/>
              <a:ext cx="64080" cy="5904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806FEBE9-B4C7-48ED-B332-D592AA2994C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96715" y="359730"/>
                <a:ext cx="99720" cy="94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15633BB2-646A-4C6E-96A2-94389805C161}"/>
                  </a:ext>
                </a:extLst>
              </p14:cNvPr>
              <p14:cNvContentPartPr/>
              <p14:nvPr/>
            </p14:nvContentPartPr>
            <p14:xfrm>
              <a:off x="3815415" y="387560"/>
              <a:ext cx="65880" cy="4932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15633BB2-646A-4C6E-96A2-94389805C1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97513" y="369560"/>
                <a:ext cx="101326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426902AF-48E7-48DE-AE85-F6246938B7CA}"/>
                  </a:ext>
                </a:extLst>
              </p14:cNvPr>
              <p14:cNvContentPartPr/>
              <p14:nvPr/>
            </p14:nvContentPartPr>
            <p14:xfrm>
              <a:off x="2314912" y="415965"/>
              <a:ext cx="100800" cy="6516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426902AF-48E7-48DE-AE85-F6246938B7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96912" y="398064"/>
                <a:ext cx="136440" cy="10060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5682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ctrTitle"/>
          </p:nvPr>
        </p:nvSpPr>
        <p:spPr>
          <a:xfrm>
            <a:off x="203815" y="142736"/>
            <a:ext cx="6490601" cy="7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Cviceni – tony, 4+2</a:t>
            </a:r>
            <a:endParaRPr dirty="0"/>
          </a:p>
        </p:txBody>
      </p:sp>
      <p:grpSp>
        <p:nvGrpSpPr>
          <p:cNvPr id="140" name="Google Shape;140;p26"/>
          <p:cNvGrpSpPr/>
          <p:nvPr/>
        </p:nvGrpSpPr>
        <p:grpSpPr>
          <a:xfrm>
            <a:off x="-94217" y="0"/>
            <a:ext cx="1637792" cy="1631541"/>
            <a:chOff x="248575" y="-104979"/>
            <a:chExt cx="2434026" cy="2699351"/>
          </a:xfrm>
        </p:grpSpPr>
        <p:pic>
          <p:nvPicPr>
            <p:cNvPr id="141" name="Google Shape;141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9775" y="131175"/>
              <a:ext cx="931550" cy="85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6"/>
            <p:cNvPicPr preferRelativeResize="0"/>
            <p:nvPr/>
          </p:nvPicPr>
          <p:blipFill rotWithShape="1">
            <a:blip r:embed="rId4">
              <a:alphaModFix/>
            </a:blip>
            <a:srcRect t="49" b="49"/>
            <a:stretch/>
          </p:blipFill>
          <p:spPr>
            <a:xfrm rot="9469572" flipH="1">
              <a:off x="601932" y="139221"/>
              <a:ext cx="1727313" cy="22109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26"/>
          <p:cNvGrpSpPr/>
          <p:nvPr/>
        </p:nvGrpSpPr>
        <p:grpSpPr>
          <a:xfrm>
            <a:off x="7160478" y="3146806"/>
            <a:ext cx="1885365" cy="1956737"/>
            <a:chOff x="6680800" y="2139050"/>
            <a:chExt cx="2132700" cy="2745396"/>
          </a:xfrm>
        </p:grpSpPr>
        <p:pic>
          <p:nvPicPr>
            <p:cNvPr id="144" name="Google Shape;144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4950454">
              <a:off x="7289500" y="3729735"/>
              <a:ext cx="931550" cy="1225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26"/>
            <p:cNvPicPr preferRelativeResize="0"/>
            <p:nvPr/>
          </p:nvPicPr>
          <p:blipFill rotWithShape="1">
            <a:blip r:embed="rId6">
              <a:alphaModFix/>
            </a:blip>
            <a:srcRect l="69" r="69"/>
            <a:stretch/>
          </p:blipFill>
          <p:spPr>
            <a:xfrm>
              <a:off x="6680800" y="2139050"/>
              <a:ext cx="2132700" cy="2501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C289E6-E25F-413E-8FE8-3F6A23A1A6BE}"/>
              </a:ext>
            </a:extLst>
          </p:cNvPr>
          <p:cNvSpPr txBox="1"/>
          <p:nvPr/>
        </p:nvSpPr>
        <p:spPr>
          <a:xfrm>
            <a:off x="1515012" y="1304963"/>
            <a:ext cx="6345472" cy="252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shùlín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树林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shànliáng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善良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dòngyáo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动摇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shuìmián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睡眠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yùfáng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预防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màntán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漫谈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lùnwén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论文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zhèngquán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政权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jiàocái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教材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gàobié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告别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nèiróng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内容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yùnxíng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运行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806FEBE9-B4C7-48ED-B332-D592AA2994C4}"/>
                  </a:ext>
                </a:extLst>
              </p14:cNvPr>
              <p14:cNvContentPartPr/>
              <p14:nvPr/>
            </p14:nvContentPartPr>
            <p14:xfrm>
              <a:off x="2914715" y="377840"/>
              <a:ext cx="64080" cy="5904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806FEBE9-B4C7-48ED-B332-D592AA2994C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96715" y="359730"/>
                <a:ext cx="99720" cy="94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15633BB2-646A-4C6E-96A2-94389805C161}"/>
                  </a:ext>
                </a:extLst>
              </p14:cNvPr>
              <p14:cNvContentPartPr/>
              <p14:nvPr/>
            </p14:nvContentPartPr>
            <p14:xfrm>
              <a:off x="3815415" y="387560"/>
              <a:ext cx="65880" cy="4932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15633BB2-646A-4C6E-96A2-94389805C1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97513" y="369560"/>
                <a:ext cx="101326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426902AF-48E7-48DE-AE85-F6246938B7CA}"/>
                  </a:ext>
                </a:extLst>
              </p14:cNvPr>
              <p14:cNvContentPartPr/>
              <p14:nvPr/>
            </p14:nvContentPartPr>
            <p14:xfrm>
              <a:off x="2314912" y="415965"/>
              <a:ext cx="100800" cy="6516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426902AF-48E7-48DE-AE85-F6246938B7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96912" y="398064"/>
                <a:ext cx="136440" cy="10060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3465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ctrTitle"/>
          </p:nvPr>
        </p:nvSpPr>
        <p:spPr>
          <a:xfrm>
            <a:off x="203815" y="142736"/>
            <a:ext cx="6490601" cy="7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Cviceni – tony, 4+3</a:t>
            </a:r>
            <a:endParaRPr dirty="0"/>
          </a:p>
        </p:txBody>
      </p:sp>
      <p:grpSp>
        <p:nvGrpSpPr>
          <p:cNvPr id="140" name="Google Shape;140;p26"/>
          <p:cNvGrpSpPr/>
          <p:nvPr/>
        </p:nvGrpSpPr>
        <p:grpSpPr>
          <a:xfrm>
            <a:off x="-94217" y="0"/>
            <a:ext cx="1637792" cy="1631541"/>
            <a:chOff x="248575" y="-104979"/>
            <a:chExt cx="2434026" cy="2699351"/>
          </a:xfrm>
        </p:grpSpPr>
        <p:pic>
          <p:nvPicPr>
            <p:cNvPr id="141" name="Google Shape;141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9775" y="131175"/>
              <a:ext cx="931550" cy="85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6"/>
            <p:cNvPicPr preferRelativeResize="0"/>
            <p:nvPr/>
          </p:nvPicPr>
          <p:blipFill rotWithShape="1">
            <a:blip r:embed="rId4">
              <a:alphaModFix/>
            </a:blip>
            <a:srcRect t="49" b="49"/>
            <a:stretch/>
          </p:blipFill>
          <p:spPr>
            <a:xfrm rot="9469572" flipH="1">
              <a:off x="601932" y="139221"/>
              <a:ext cx="1727313" cy="22109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26"/>
          <p:cNvGrpSpPr/>
          <p:nvPr/>
        </p:nvGrpSpPr>
        <p:grpSpPr>
          <a:xfrm>
            <a:off x="7160478" y="3146806"/>
            <a:ext cx="1885365" cy="1956737"/>
            <a:chOff x="6680800" y="2139050"/>
            <a:chExt cx="2132700" cy="2745396"/>
          </a:xfrm>
        </p:grpSpPr>
        <p:pic>
          <p:nvPicPr>
            <p:cNvPr id="144" name="Google Shape;144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4950454">
              <a:off x="7289500" y="3729735"/>
              <a:ext cx="931550" cy="1225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26"/>
            <p:cNvPicPr preferRelativeResize="0"/>
            <p:nvPr/>
          </p:nvPicPr>
          <p:blipFill rotWithShape="1">
            <a:blip r:embed="rId6">
              <a:alphaModFix/>
            </a:blip>
            <a:srcRect l="69" r="69"/>
            <a:stretch/>
          </p:blipFill>
          <p:spPr>
            <a:xfrm>
              <a:off x="6680800" y="2139050"/>
              <a:ext cx="2132700" cy="2501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C289E6-E25F-413E-8FE8-3F6A23A1A6BE}"/>
              </a:ext>
            </a:extLst>
          </p:cNvPr>
          <p:cNvSpPr txBox="1"/>
          <p:nvPr/>
        </p:nvSpPr>
        <p:spPr>
          <a:xfrm>
            <a:off x="1515012" y="1304963"/>
            <a:ext cx="6345472" cy="2533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 err="1">
                <a:latin typeface="+mj-ea"/>
                <a:ea typeface="+mj-ea"/>
              </a:rPr>
              <a:t>bàozhǐ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报纸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r>
              <a:rPr lang="cs-CZ" altLang="zh-CN" sz="1800" dirty="0">
                <a:latin typeface="+mj-ea"/>
                <a:ea typeface="+mj-ea"/>
              </a:rPr>
              <a:t> </a:t>
            </a:r>
            <a:r>
              <a:rPr lang="en-US" altLang="zh-CN" sz="1800" dirty="0" err="1">
                <a:latin typeface="+mj-ea"/>
                <a:ea typeface="+mj-ea"/>
              </a:rPr>
              <a:t>fùnǚ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妇女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endParaRPr lang="cs-CZ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>
                <a:latin typeface="+mj-ea"/>
                <a:ea typeface="+mj-ea"/>
              </a:rPr>
              <a:t>tiàowǔ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跳舞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r>
              <a:rPr lang="cs-CZ" altLang="zh-CN" sz="1800" dirty="0">
                <a:latin typeface="+mj-ea"/>
                <a:ea typeface="+mj-ea"/>
              </a:rPr>
              <a:t> </a:t>
            </a:r>
            <a:r>
              <a:rPr lang="en-US" altLang="zh-CN" sz="1800" dirty="0" err="1">
                <a:latin typeface="+mj-ea"/>
                <a:ea typeface="+mj-ea"/>
              </a:rPr>
              <a:t>xìqǔ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戏曲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endParaRPr lang="cs-CZ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>
                <a:latin typeface="+mj-ea"/>
                <a:ea typeface="+mj-ea"/>
              </a:rPr>
              <a:t>lìshǐ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历史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r>
              <a:rPr lang="cs-CZ" altLang="zh-CN" sz="1800" dirty="0">
                <a:latin typeface="+mj-ea"/>
                <a:ea typeface="+mj-ea"/>
              </a:rPr>
              <a:t>  </a:t>
            </a:r>
            <a:r>
              <a:rPr lang="en-US" altLang="zh-CN" sz="1800" dirty="0" err="1">
                <a:latin typeface="+mj-ea"/>
                <a:ea typeface="+mj-ea"/>
              </a:rPr>
              <a:t>huànxiǎng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幻想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endParaRPr lang="cs-CZ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>
                <a:latin typeface="+mj-ea"/>
                <a:ea typeface="+mj-ea"/>
              </a:rPr>
              <a:t>chìbǎng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翅膀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r>
              <a:rPr lang="en-US" altLang="zh-CN" sz="1800" dirty="0" err="1">
                <a:latin typeface="+mj-ea"/>
                <a:ea typeface="+mj-ea"/>
              </a:rPr>
              <a:t>chèdǐ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彻底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endParaRPr lang="cs-CZ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>
                <a:latin typeface="+mj-ea"/>
                <a:ea typeface="+mj-ea"/>
              </a:rPr>
              <a:t>Hànyǔ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汉语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r>
              <a:rPr lang="cs-CZ" altLang="zh-CN" sz="1800" dirty="0">
                <a:latin typeface="+mj-ea"/>
                <a:ea typeface="+mj-ea"/>
              </a:rPr>
              <a:t>  </a:t>
            </a:r>
            <a:r>
              <a:rPr lang="en-US" altLang="zh-CN" sz="1800" dirty="0" err="1">
                <a:latin typeface="+mj-ea"/>
                <a:ea typeface="+mj-ea"/>
              </a:rPr>
              <a:t>dìdiǎn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地点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endParaRPr lang="cs-CZ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>
                <a:latin typeface="+mj-ea"/>
                <a:ea typeface="+mj-ea"/>
              </a:rPr>
              <a:t>gòumǎi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购买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r>
              <a:rPr lang="cs-CZ" altLang="zh-CN" sz="1800" dirty="0">
                <a:latin typeface="+mj-ea"/>
                <a:ea typeface="+mj-ea"/>
              </a:rPr>
              <a:t> </a:t>
            </a:r>
            <a:r>
              <a:rPr lang="en-US" altLang="zh-CN" sz="1800" dirty="0" err="1">
                <a:latin typeface="+mj-ea"/>
                <a:ea typeface="+mj-ea"/>
              </a:rPr>
              <a:t>hòuguǒ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后果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endParaRPr lang="cs-CZ" altLang="zh-TW" sz="1800" dirty="0">
              <a:latin typeface="+mj-ea"/>
              <a:ea typeface="+mj-e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806FEBE9-B4C7-48ED-B332-D592AA2994C4}"/>
                  </a:ext>
                </a:extLst>
              </p14:cNvPr>
              <p14:cNvContentPartPr/>
              <p14:nvPr/>
            </p14:nvContentPartPr>
            <p14:xfrm>
              <a:off x="2914715" y="377840"/>
              <a:ext cx="64080" cy="5904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806FEBE9-B4C7-48ED-B332-D592AA2994C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96715" y="359730"/>
                <a:ext cx="99720" cy="94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15633BB2-646A-4C6E-96A2-94389805C161}"/>
                  </a:ext>
                </a:extLst>
              </p14:cNvPr>
              <p14:cNvContentPartPr/>
              <p14:nvPr/>
            </p14:nvContentPartPr>
            <p14:xfrm>
              <a:off x="3815415" y="387560"/>
              <a:ext cx="65880" cy="4932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15633BB2-646A-4C6E-96A2-94389805C1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97513" y="369560"/>
                <a:ext cx="101326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426902AF-48E7-48DE-AE85-F6246938B7CA}"/>
                  </a:ext>
                </a:extLst>
              </p14:cNvPr>
              <p14:cNvContentPartPr/>
              <p14:nvPr/>
            </p14:nvContentPartPr>
            <p14:xfrm>
              <a:off x="2314912" y="415965"/>
              <a:ext cx="100800" cy="6516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426902AF-48E7-48DE-AE85-F6246938B7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96912" y="398064"/>
                <a:ext cx="136440" cy="10060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708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ctrTitle"/>
          </p:nvPr>
        </p:nvSpPr>
        <p:spPr>
          <a:xfrm>
            <a:off x="203815" y="142736"/>
            <a:ext cx="6490601" cy="7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Cviceni – tony, 4+4</a:t>
            </a:r>
            <a:endParaRPr dirty="0"/>
          </a:p>
        </p:txBody>
      </p:sp>
      <p:grpSp>
        <p:nvGrpSpPr>
          <p:cNvPr id="140" name="Google Shape;140;p26"/>
          <p:cNvGrpSpPr/>
          <p:nvPr/>
        </p:nvGrpSpPr>
        <p:grpSpPr>
          <a:xfrm>
            <a:off x="-94217" y="0"/>
            <a:ext cx="1637792" cy="1631541"/>
            <a:chOff x="248575" y="-104979"/>
            <a:chExt cx="2434026" cy="2699351"/>
          </a:xfrm>
        </p:grpSpPr>
        <p:pic>
          <p:nvPicPr>
            <p:cNvPr id="141" name="Google Shape;141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9775" y="131175"/>
              <a:ext cx="931550" cy="85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6"/>
            <p:cNvPicPr preferRelativeResize="0"/>
            <p:nvPr/>
          </p:nvPicPr>
          <p:blipFill rotWithShape="1">
            <a:blip r:embed="rId4">
              <a:alphaModFix/>
            </a:blip>
            <a:srcRect t="49" b="49"/>
            <a:stretch/>
          </p:blipFill>
          <p:spPr>
            <a:xfrm rot="9469572" flipH="1">
              <a:off x="601932" y="139221"/>
              <a:ext cx="1727313" cy="22109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26"/>
          <p:cNvGrpSpPr/>
          <p:nvPr/>
        </p:nvGrpSpPr>
        <p:grpSpPr>
          <a:xfrm>
            <a:off x="7160478" y="3146806"/>
            <a:ext cx="1885365" cy="1956737"/>
            <a:chOff x="6680800" y="2139050"/>
            <a:chExt cx="2132700" cy="2745396"/>
          </a:xfrm>
        </p:grpSpPr>
        <p:pic>
          <p:nvPicPr>
            <p:cNvPr id="144" name="Google Shape;144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4950454">
              <a:off x="7289500" y="3729735"/>
              <a:ext cx="931550" cy="1225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26"/>
            <p:cNvPicPr preferRelativeResize="0"/>
            <p:nvPr/>
          </p:nvPicPr>
          <p:blipFill rotWithShape="1">
            <a:blip r:embed="rId6">
              <a:alphaModFix/>
            </a:blip>
            <a:srcRect l="69" r="69"/>
            <a:stretch/>
          </p:blipFill>
          <p:spPr>
            <a:xfrm>
              <a:off x="6680800" y="2139050"/>
              <a:ext cx="2132700" cy="2501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C289E6-E25F-413E-8FE8-3F6A23A1A6BE}"/>
              </a:ext>
            </a:extLst>
          </p:cNvPr>
          <p:cNvSpPr txBox="1"/>
          <p:nvPr/>
        </p:nvSpPr>
        <p:spPr>
          <a:xfrm>
            <a:off x="1515012" y="1304963"/>
            <a:ext cx="6345472" cy="2533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 err="1">
                <a:latin typeface="+mj-ea"/>
                <a:ea typeface="+mj-ea"/>
              </a:rPr>
              <a:t>xìjù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戏剧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r>
              <a:rPr lang="cs-CZ" altLang="zh-CN" sz="1800" dirty="0">
                <a:latin typeface="+mj-ea"/>
                <a:ea typeface="+mj-ea"/>
              </a:rPr>
              <a:t>   </a:t>
            </a:r>
            <a:r>
              <a:rPr lang="en-US" altLang="zh-CN" sz="1800" dirty="0" err="1">
                <a:latin typeface="+mj-ea"/>
                <a:ea typeface="+mj-ea"/>
              </a:rPr>
              <a:t>diànshì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电视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endParaRPr lang="cs-CZ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>
                <a:latin typeface="+mj-ea"/>
                <a:ea typeface="+mj-ea"/>
              </a:rPr>
              <a:t>bìyè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毕业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r>
              <a:rPr lang="cs-CZ" altLang="zh-CN" sz="1800" dirty="0">
                <a:latin typeface="+mj-ea"/>
                <a:ea typeface="+mj-ea"/>
              </a:rPr>
              <a:t>   </a:t>
            </a:r>
            <a:r>
              <a:rPr lang="en-US" altLang="zh-CN" sz="1800" dirty="0" err="1">
                <a:latin typeface="+mj-ea"/>
                <a:ea typeface="+mj-ea"/>
              </a:rPr>
              <a:t>dìdào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地道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endParaRPr lang="cs-CZ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>
                <a:latin typeface="+mj-ea"/>
                <a:ea typeface="+mj-ea"/>
              </a:rPr>
              <a:t>huìyì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会议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r>
              <a:rPr lang="cs-CZ" altLang="zh-CN" sz="1800" dirty="0">
                <a:latin typeface="+mj-ea"/>
                <a:ea typeface="+mj-ea"/>
              </a:rPr>
              <a:t>  </a:t>
            </a:r>
            <a:r>
              <a:rPr lang="en-US" altLang="zh-CN" sz="1800" dirty="0" err="1">
                <a:latin typeface="+mj-ea"/>
                <a:ea typeface="+mj-ea"/>
              </a:rPr>
              <a:t>fèndòu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奋斗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endParaRPr lang="cs-CZ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>
                <a:latin typeface="+mj-ea"/>
                <a:ea typeface="+mj-ea"/>
              </a:rPr>
              <a:t>jìngsài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竞赛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r>
              <a:rPr lang="en-US" altLang="zh-CN" sz="1800" dirty="0" err="1">
                <a:latin typeface="+mj-ea"/>
                <a:ea typeface="+mj-ea"/>
              </a:rPr>
              <a:t>hèxìn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贺信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endParaRPr lang="cs-CZ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>
                <a:latin typeface="+mj-ea"/>
                <a:ea typeface="+mj-ea"/>
              </a:rPr>
              <a:t>dàgài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大概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r>
              <a:rPr lang="cs-CZ" altLang="zh-CN" sz="1800" dirty="0">
                <a:latin typeface="+mj-ea"/>
                <a:ea typeface="+mj-ea"/>
              </a:rPr>
              <a:t>  </a:t>
            </a:r>
            <a:r>
              <a:rPr lang="en-US" altLang="zh-CN" sz="1800" dirty="0" err="1">
                <a:latin typeface="+mj-ea"/>
                <a:ea typeface="+mj-ea"/>
              </a:rPr>
              <a:t>zhùyì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注意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endParaRPr lang="cs-CZ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>
                <a:latin typeface="+mj-ea"/>
                <a:ea typeface="+mj-ea"/>
              </a:rPr>
              <a:t>zhèndì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阵地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r>
              <a:rPr lang="cs-CZ" altLang="zh-CN" sz="1800" dirty="0">
                <a:latin typeface="+mj-ea"/>
                <a:ea typeface="+mj-ea"/>
              </a:rPr>
              <a:t> </a:t>
            </a:r>
            <a:r>
              <a:rPr lang="en-US" altLang="zh-CN" sz="1800" dirty="0" err="1">
                <a:latin typeface="+mj-ea"/>
                <a:ea typeface="+mj-ea"/>
              </a:rPr>
              <a:t>bùduì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部队</a:t>
            </a:r>
            <a:r>
              <a:rPr lang="en-US" altLang="zh-CN" sz="1800" dirty="0">
                <a:latin typeface="+mj-ea"/>
                <a:ea typeface="+mj-ea"/>
              </a:rPr>
              <a:t>)</a:t>
            </a:r>
            <a:endParaRPr lang="cs-CZ" altLang="zh-TW" sz="1800" dirty="0">
              <a:latin typeface="+mj-ea"/>
              <a:ea typeface="+mj-e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806FEBE9-B4C7-48ED-B332-D592AA2994C4}"/>
                  </a:ext>
                </a:extLst>
              </p14:cNvPr>
              <p14:cNvContentPartPr/>
              <p14:nvPr/>
            </p14:nvContentPartPr>
            <p14:xfrm>
              <a:off x="2914715" y="377840"/>
              <a:ext cx="64080" cy="5904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806FEBE9-B4C7-48ED-B332-D592AA2994C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96715" y="359730"/>
                <a:ext cx="99720" cy="94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15633BB2-646A-4C6E-96A2-94389805C161}"/>
                  </a:ext>
                </a:extLst>
              </p14:cNvPr>
              <p14:cNvContentPartPr/>
              <p14:nvPr/>
            </p14:nvContentPartPr>
            <p14:xfrm>
              <a:off x="3815415" y="387560"/>
              <a:ext cx="65880" cy="4932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15633BB2-646A-4C6E-96A2-94389805C1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97513" y="369560"/>
                <a:ext cx="101326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426902AF-48E7-48DE-AE85-F6246938B7CA}"/>
                  </a:ext>
                </a:extLst>
              </p14:cNvPr>
              <p14:cNvContentPartPr/>
              <p14:nvPr/>
            </p14:nvContentPartPr>
            <p14:xfrm>
              <a:off x="2314912" y="415965"/>
              <a:ext cx="100800" cy="6516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426902AF-48E7-48DE-AE85-F6246938B7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96912" y="398064"/>
                <a:ext cx="136440" cy="10060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590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ctrTitle"/>
          </p:nvPr>
        </p:nvSpPr>
        <p:spPr>
          <a:xfrm>
            <a:off x="203815" y="142736"/>
            <a:ext cx="6490601" cy="7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Cviceni – tony, 3+3</a:t>
            </a:r>
            <a:endParaRPr dirty="0"/>
          </a:p>
        </p:txBody>
      </p:sp>
      <p:grpSp>
        <p:nvGrpSpPr>
          <p:cNvPr id="140" name="Google Shape;140;p26"/>
          <p:cNvGrpSpPr/>
          <p:nvPr/>
        </p:nvGrpSpPr>
        <p:grpSpPr>
          <a:xfrm>
            <a:off x="-94217" y="0"/>
            <a:ext cx="1637792" cy="1631541"/>
            <a:chOff x="248575" y="-104979"/>
            <a:chExt cx="2434026" cy="2699351"/>
          </a:xfrm>
        </p:grpSpPr>
        <p:pic>
          <p:nvPicPr>
            <p:cNvPr id="141" name="Google Shape;141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9775" y="131175"/>
              <a:ext cx="931550" cy="85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6"/>
            <p:cNvPicPr preferRelativeResize="0"/>
            <p:nvPr/>
          </p:nvPicPr>
          <p:blipFill rotWithShape="1">
            <a:blip r:embed="rId4">
              <a:alphaModFix/>
            </a:blip>
            <a:srcRect t="49" b="49"/>
            <a:stretch/>
          </p:blipFill>
          <p:spPr>
            <a:xfrm rot="9469572" flipH="1">
              <a:off x="601932" y="139221"/>
              <a:ext cx="1727313" cy="22109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26"/>
          <p:cNvGrpSpPr/>
          <p:nvPr/>
        </p:nvGrpSpPr>
        <p:grpSpPr>
          <a:xfrm>
            <a:off x="7160478" y="3146806"/>
            <a:ext cx="1885365" cy="1956737"/>
            <a:chOff x="6680800" y="2139050"/>
            <a:chExt cx="2132700" cy="2745396"/>
          </a:xfrm>
        </p:grpSpPr>
        <p:pic>
          <p:nvPicPr>
            <p:cNvPr id="144" name="Google Shape;144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4950454">
              <a:off x="7289500" y="3729735"/>
              <a:ext cx="931550" cy="1225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26"/>
            <p:cNvPicPr preferRelativeResize="0"/>
            <p:nvPr/>
          </p:nvPicPr>
          <p:blipFill rotWithShape="1">
            <a:blip r:embed="rId6">
              <a:alphaModFix/>
            </a:blip>
            <a:srcRect l="69" r="69"/>
            <a:stretch/>
          </p:blipFill>
          <p:spPr>
            <a:xfrm>
              <a:off x="6680800" y="2139050"/>
              <a:ext cx="2132700" cy="2501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C289E6-E25F-413E-8FE8-3F6A23A1A6BE}"/>
              </a:ext>
            </a:extLst>
          </p:cNvPr>
          <p:cNvSpPr txBox="1"/>
          <p:nvPr/>
        </p:nvSpPr>
        <p:spPr>
          <a:xfrm>
            <a:off x="1515012" y="1304963"/>
            <a:ext cx="6345472" cy="2533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 err="1">
                <a:latin typeface="+mj-ea"/>
                <a:ea typeface="+mj-ea"/>
              </a:rPr>
              <a:t>xiǎozǔ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小组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r>
              <a:rPr lang="cs-CZ" altLang="zh-CN" sz="1800" dirty="0">
                <a:latin typeface="+mj-ea"/>
                <a:ea typeface="+mj-ea"/>
              </a:rPr>
              <a:t>  </a:t>
            </a:r>
            <a:r>
              <a:rPr lang="en-US" altLang="zh-CN" sz="1800" dirty="0" err="1">
                <a:latin typeface="+mj-ea"/>
                <a:ea typeface="+mj-ea"/>
              </a:rPr>
              <a:t>guǎngchǎng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广场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endParaRPr lang="cs-CZ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>
                <a:latin typeface="+mj-ea"/>
                <a:ea typeface="+mj-ea"/>
              </a:rPr>
              <a:t>gǔdiǎn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古典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r>
              <a:rPr lang="cs-CZ" altLang="zh-CN" sz="1800" dirty="0">
                <a:latin typeface="+mj-ea"/>
                <a:ea typeface="+mj-ea"/>
              </a:rPr>
              <a:t>  </a:t>
            </a:r>
            <a:r>
              <a:rPr lang="en-US" altLang="zh-CN" sz="1800" dirty="0" err="1">
                <a:latin typeface="+mj-ea"/>
                <a:ea typeface="+mj-ea"/>
              </a:rPr>
              <a:t>zhǎnlǎn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展览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endParaRPr lang="cs-CZ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>
                <a:latin typeface="+mj-ea"/>
                <a:ea typeface="+mj-ea"/>
              </a:rPr>
              <a:t>lěngshuǐ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冷水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r>
              <a:rPr lang="en-US" altLang="zh-CN" sz="1800" dirty="0" err="1">
                <a:latin typeface="+mj-ea"/>
                <a:ea typeface="+mj-ea"/>
              </a:rPr>
              <a:t>yǐndǎo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引导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endParaRPr lang="cs-CZ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>
                <a:latin typeface="+mj-ea"/>
                <a:ea typeface="+mj-ea"/>
              </a:rPr>
              <a:t>yǔfǎ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语法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r>
              <a:rPr lang="cs-CZ" altLang="zh-CN" sz="1800" dirty="0">
                <a:latin typeface="+mj-ea"/>
                <a:ea typeface="+mj-ea"/>
              </a:rPr>
              <a:t>    </a:t>
            </a:r>
            <a:r>
              <a:rPr lang="en-US" altLang="zh-CN" sz="1800" dirty="0" err="1">
                <a:latin typeface="+mj-ea"/>
                <a:ea typeface="+mj-ea"/>
              </a:rPr>
              <a:t>jiǎnduǎn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简短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endParaRPr lang="cs-CZ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>
                <a:latin typeface="+mj-ea"/>
                <a:ea typeface="+mj-ea"/>
              </a:rPr>
              <a:t>yěcǎo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野草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r>
              <a:rPr lang="cs-CZ" altLang="zh-CN" sz="1800" dirty="0">
                <a:latin typeface="+mj-ea"/>
                <a:ea typeface="+mj-ea"/>
              </a:rPr>
              <a:t>   </a:t>
            </a:r>
            <a:r>
              <a:rPr lang="en-US" altLang="zh-CN" sz="1800" dirty="0" err="1">
                <a:latin typeface="+mj-ea"/>
                <a:ea typeface="+mj-ea"/>
              </a:rPr>
              <a:t>gǎnxiǎng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感想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endParaRPr lang="cs-CZ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>
                <a:latin typeface="+mj-ea"/>
                <a:ea typeface="+mj-ea"/>
              </a:rPr>
              <a:t>wǔdǎo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舞蹈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r>
              <a:rPr lang="cs-CZ" altLang="zh-CN" sz="1800" dirty="0">
                <a:latin typeface="+mj-ea"/>
                <a:ea typeface="+mj-ea"/>
              </a:rPr>
              <a:t>   </a:t>
            </a:r>
            <a:r>
              <a:rPr lang="en-US" altLang="zh-CN" sz="1800" dirty="0" err="1">
                <a:latin typeface="+mj-ea"/>
                <a:ea typeface="+mj-ea"/>
              </a:rPr>
              <a:t>fǎnxǐng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反省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endParaRPr lang="cs-CZ" altLang="zh-TW" sz="1800" dirty="0">
              <a:latin typeface="+mj-ea"/>
              <a:ea typeface="+mj-e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806FEBE9-B4C7-48ED-B332-D592AA2994C4}"/>
                  </a:ext>
                </a:extLst>
              </p14:cNvPr>
              <p14:cNvContentPartPr/>
              <p14:nvPr/>
            </p14:nvContentPartPr>
            <p14:xfrm>
              <a:off x="2914715" y="377840"/>
              <a:ext cx="64080" cy="5904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806FEBE9-B4C7-48ED-B332-D592AA2994C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96715" y="359730"/>
                <a:ext cx="99720" cy="94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15633BB2-646A-4C6E-96A2-94389805C161}"/>
                  </a:ext>
                </a:extLst>
              </p14:cNvPr>
              <p14:cNvContentPartPr/>
              <p14:nvPr/>
            </p14:nvContentPartPr>
            <p14:xfrm>
              <a:off x="3815415" y="387560"/>
              <a:ext cx="65880" cy="4932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15633BB2-646A-4C6E-96A2-94389805C1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97513" y="369560"/>
                <a:ext cx="101326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426902AF-48E7-48DE-AE85-F6246938B7CA}"/>
                  </a:ext>
                </a:extLst>
              </p14:cNvPr>
              <p14:cNvContentPartPr/>
              <p14:nvPr/>
            </p14:nvContentPartPr>
            <p14:xfrm>
              <a:off x="2314912" y="415965"/>
              <a:ext cx="100800" cy="6516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426902AF-48E7-48DE-AE85-F6246938B7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96912" y="398064"/>
                <a:ext cx="136440" cy="10060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510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ctrTitle"/>
          </p:nvPr>
        </p:nvSpPr>
        <p:spPr>
          <a:xfrm>
            <a:off x="203815" y="142736"/>
            <a:ext cx="6490601" cy="7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Cviceni – tony, 3+1</a:t>
            </a:r>
            <a:endParaRPr dirty="0"/>
          </a:p>
        </p:txBody>
      </p:sp>
      <p:grpSp>
        <p:nvGrpSpPr>
          <p:cNvPr id="140" name="Google Shape;140;p26"/>
          <p:cNvGrpSpPr/>
          <p:nvPr/>
        </p:nvGrpSpPr>
        <p:grpSpPr>
          <a:xfrm>
            <a:off x="-94217" y="0"/>
            <a:ext cx="1637792" cy="1631541"/>
            <a:chOff x="248575" y="-104979"/>
            <a:chExt cx="2434026" cy="2699351"/>
          </a:xfrm>
        </p:grpSpPr>
        <p:pic>
          <p:nvPicPr>
            <p:cNvPr id="141" name="Google Shape;141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9775" y="131175"/>
              <a:ext cx="931550" cy="85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6"/>
            <p:cNvPicPr preferRelativeResize="0"/>
            <p:nvPr/>
          </p:nvPicPr>
          <p:blipFill rotWithShape="1">
            <a:blip r:embed="rId4">
              <a:alphaModFix/>
            </a:blip>
            <a:srcRect t="49" b="49"/>
            <a:stretch/>
          </p:blipFill>
          <p:spPr>
            <a:xfrm rot="9469572" flipH="1">
              <a:off x="601932" y="139221"/>
              <a:ext cx="1727313" cy="22109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26"/>
          <p:cNvGrpSpPr/>
          <p:nvPr/>
        </p:nvGrpSpPr>
        <p:grpSpPr>
          <a:xfrm>
            <a:off x="7160478" y="3146806"/>
            <a:ext cx="1885365" cy="1956737"/>
            <a:chOff x="6680800" y="2139050"/>
            <a:chExt cx="2132700" cy="2745396"/>
          </a:xfrm>
        </p:grpSpPr>
        <p:pic>
          <p:nvPicPr>
            <p:cNvPr id="144" name="Google Shape;144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4950454">
              <a:off x="7289500" y="3729735"/>
              <a:ext cx="931550" cy="1225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26"/>
            <p:cNvPicPr preferRelativeResize="0"/>
            <p:nvPr/>
          </p:nvPicPr>
          <p:blipFill rotWithShape="1">
            <a:blip r:embed="rId6">
              <a:alphaModFix/>
            </a:blip>
            <a:srcRect l="69" r="69"/>
            <a:stretch/>
          </p:blipFill>
          <p:spPr>
            <a:xfrm>
              <a:off x="6680800" y="2139050"/>
              <a:ext cx="2132700" cy="2501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C289E6-E25F-413E-8FE8-3F6A23A1A6BE}"/>
              </a:ext>
            </a:extLst>
          </p:cNvPr>
          <p:cNvSpPr txBox="1"/>
          <p:nvPr/>
        </p:nvSpPr>
        <p:spPr>
          <a:xfrm>
            <a:off x="1515012" y="1504637"/>
            <a:ext cx="6345472" cy="2533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 err="1">
                <a:latin typeface="+mj-ea"/>
                <a:ea typeface="+mj-ea"/>
              </a:rPr>
              <a:t>hǎifēng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海风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r>
              <a:rPr lang="cs-CZ" altLang="zh-CN" sz="1800" dirty="0">
                <a:latin typeface="+mj-ea"/>
                <a:ea typeface="+mj-ea"/>
              </a:rPr>
              <a:t> </a:t>
            </a:r>
            <a:r>
              <a:rPr lang="en-US" altLang="zh-CN" sz="1800" dirty="0" err="1">
                <a:latin typeface="+mj-ea"/>
                <a:ea typeface="+mj-ea"/>
              </a:rPr>
              <a:t>shǒuxiān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首先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endParaRPr lang="cs-CZ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>
                <a:latin typeface="+mj-ea"/>
                <a:ea typeface="+mj-ea"/>
              </a:rPr>
              <a:t>yǔyī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雨衣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r>
              <a:rPr lang="cs-CZ" altLang="zh-CN" sz="1800" dirty="0">
                <a:latin typeface="+mj-ea"/>
                <a:ea typeface="+mj-ea"/>
              </a:rPr>
              <a:t>    </a:t>
            </a:r>
            <a:r>
              <a:rPr lang="en-US" altLang="zh-CN" sz="1800" dirty="0" err="1">
                <a:latin typeface="+mj-ea"/>
                <a:ea typeface="+mj-ea"/>
              </a:rPr>
              <a:t>wǔzhuāng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武装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endParaRPr lang="cs-CZ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>
                <a:latin typeface="+mj-ea"/>
                <a:ea typeface="+mj-ea"/>
              </a:rPr>
              <a:t>jiǎndān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简单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r>
              <a:rPr lang="cs-CZ" altLang="zh-CN" sz="1800" dirty="0">
                <a:latin typeface="+mj-ea"/>
                <a:ea typeface="+mj-ea"/>
              </a:rPr>
              <a:t> </a:t>
            </a:r>
            <a:r>
              <a:rPr lang="en-US" altLang="zh-CN" sz="1800" dirty="0" err="1">
                <a:latin typeface="+mj-ea"/>
                <a:ea typeface="+mj-ea"/>
              </a:rPr>
              <a:t>fǎngzhī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纺织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endParaRPr lang="cs-CZ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>
                <a:latin typeface="+mj-ea"/>
                <a:ea typeface="+mj-ea"/>
              </a:rPr>
              <a:t>shǐzhōng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始终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r>
              <a:rPr lang="en-US" altLang="zh-CN" sz="1800" dirty="0" err="1">
                <a:latin typeface="+mj-ea"/>
                <a:ea typeface="+mj-ea"/>
              </a:rPr>
              <a:t>jiěshuō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解说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endParaRPr lang="cs-CZ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>
                <a:latin typeface="+mj-ea"/>
                <a:ea typeface="+mj-ea"/>
              </a:rPr>
              <a:t>běifāng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北方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r>
              <a:rPr lang="cs-CZ" altLang="zh-CN" sz="1800" dirty="0">
                <a:latin typeface="+mj-ea"/>
                <a:ea typeface="+mj-ea"/>
              </a:rPr>
              <a:t> </a:t>
            </a:r>
            <a:r>
              <a:rPr lang="en-US" altLang="zh-CN" sz="1800" dirty="0" err="1">
                <a:latin typeface="+mj-ea"/>
                <a:ea typeface="+mj-ea"/>
              </a:rPr>
              <a:t>hǎijūn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海军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endParaRPr lang="cs-CZ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>
                <a:latin typeface="+mj-ea"/>
                <a:ea typeface="+mj-ea"/>
              </a:rPr>
              <a:t>lǎoshī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老师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r>
              <a:rPr lang="cs-CZ" altLang="zh-CN" sz="1800" dirty="0">
                <a:latin typeface="+mj-ea"/>
                <a:ea typeface="+mj-ea"/>
              </a:rPr>
              <a:t>  </a:t>
            </a:r>
            <a:r>
              <a:rPr lang="en-US" altLang="zh-CN" sz="1800" dirty="0" err="1">
                <a:latin typeface="+mj-ea"/>
                <a:ea typeface="+mj-ea"/>
              </a:rPr>
              <a:t>yǎnchū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演出</a:t>
            </a:r>
            <a:r>
              <a:rPr lang="en-US" altLang="zh-CN" sz="1800" dirty="0">
                <a:latin typeface="+mj-ea"/>
                <a:ea typeface="+mj-ea"/>
              </a:rPr>
              <a:t>)</a:t>
            </a:r>
            <a:endParaRPr lang="cs-CZ" altLang="zh-TW" sz="1800" dirty="0">
              <a:latin typeface="+mj-ea"/>
              <a:ea typeface="+mj-e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806FEBE9-B4C7-48ED-B332-D592AA2994C4}"/>
                  </a:ext>
                </a:extLst>
              </p14:cNvPr>
              <p14:cNvContentPartPr/>
              <p14:nvPr/>
            </p14:nvContentPartPr>
            <p14:xfrm>
              <a:off x="2914715" y="377840"/>
              <a:ext cx="64080" cy="5904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806FEBE9-B4C7-48ED-B332-D592AA2994C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96715" y="359730"/>
                <a:ext cx="99720" cy="94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15633BB2-646A-4C6E-96A2-94389805C161}"/>
                  </a:ext>
                </a:extLst>
              </p14:cNvPr>
              <p14:cNvContentPartPr/>
              <p14:nvPr/>
            </p14:nvContentPartPr>
            <p14:xfrm>
              <a:off x="3815415" y="387560"/>
              <a:ext cx="65880" cy="4932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15633BB2-646A-4C6E-96A2-94389805C1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97513" y="369560"/>
                <a:ext cx="101326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426902AF-48E7-48DE-AE85-F6246938B7CA}"/>
                  </a:ext>
                </a:extLst>
              </p14:cNvPr>
              <p14:cNvContentPartPr/>
              <p14:nvPr/>
            </p14:nvContentPartPr>
            <p14:xfrm>
              <a:off x="2314912" y="415965"/>
              <a:ext cx="100800" cy="6516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426902AF-48E7-48DE-AE85-F6246938B7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96912" y="398064"/>
                <a:ext cx="136440" cy="10060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1736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ctrTitle"/>
          </p:nvPr>
        </p:nvSpPr>
        <p:spPr>
          <a:xfrm>
            <a:off x="245760" y="142736"/>
            <a:ext cx="6490601" cy="7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Cviceni – tony, 3+2</a:t>
            </a:r>
            <a:endParaRPr dirty="0"/>
          </a:p>
        </p:txBody>
      </p:sp>
      <p:grpSp>
        <p:nvGrpSpPr>
          <p:cNvPr id="140" name="Google Shape;140;p26"/>
          <p:cNvGrpSpPr/>
          <p:nvPr/>
        </p:nvGrpSpPr>
        <p:grpSpPr>
          <a:xfrm>
            <a:off x="-94217" y="0"/>
            <a:ext cx="1637792" cy="1631541"/>
            <a:chOff x="248575" y="-104979"/>
            <a:chExt cx="2434026" cy="2699351"/>
          </a:xfrm>
        </p:grpSpPr>
        <p:pic>
          <p:nvPicPr>
            <p:cNvPr id="141" name="Google Shape;141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9775" y="131175"/>
              <a:ext cx="931550" cy="85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6"/>
            <p:cNvPicPr preferRelativeResize="0"/>
            <p:nvPr/>
          </p:nvPicPr>
          <p:blipFill rotWithShape="1">
            <a:blip r:embed="rId4">
              <a:alphaModFix/>
            </a:blip>
            <a:srcRect t="49" b="49"/>
            <a:stretch/>
          </p:blipFill>
          <p:spPr>
            <a:xfrm rot="9469572" flipH="1">
              <a:off x="601932" y="139221"/>
              <a:ext cx="1727313" cy="22109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26"/>
          <p:cNvGrpSpPr/>
          <p:nvPr/>
        </p:nvGrpSpPr>
        <p:grpSpPr>
          <a:xfrm>
            <a:off x="7160478" y="3146806"/>
            <a:ext cx="1885365" cy="1956737"/>
            <a:chOff x="6680800" y="2139050"/>
            <a:chExt cx="2132700" cy="2745396"/>
          </a:xfrm>
        </p:grpSpPr>
        <p:pic>
          <p:nvPicPr>
            <p:cNvPr id="144" name="Google Shape;144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4950454">
              <a:off x="7289500" y="3729735"/>
              <a:ext cx="931550" cy="1225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26"/>
            <p:cNvPicPr preferRelativeResize="0"/>
            <p:nvPr/>
          </p:nvPicPr>
          <p:blipFill rotWithShape="1">
            <a:blip r:embed="rId6">
              <a:alphaModFix/>
            </a:blip>
            <a:srcRect l="69" r="69"/>
            <a:stretch/>
          </p:blipFill>
          <p:spPr>
            <a:xfrm>
              <a:off x="6680800" y="2139050"/>
              <a:ext cx="2132700" cy="2501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C289E6-E25F-413E-8FE8-3F6A23A1A6BE}"/>
              </a:ext>
            </a:extLst>
          </p:cNvPr>
          <p:cNvSpPr txBox="1"/>
          <p:nvPr/>
        </p:nvSpPr>
        <p:spPr>
          <a:xfrm>
            <a:off x="1515012" y="1304963"/>
            <a:ext cx="6345472" cy="252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gǎigé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改革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shuǐtián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水田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yǔwén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语文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jǔxíng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举行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lǚxíng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旅行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jiǎnchá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检查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zhǔchí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主持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yǐnmán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隐瞒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liǎnpén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脸盆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qǐchuáng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起床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yǎnyuán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演员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jiějué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解决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806FEBE9-B4C7-48ED-B332-D592AA2994C4}"/>
                  </a:ext>
                </a:extLst>
              </p14:cNvPr>
              <p14:cNvContentPartPr/>
              <p14:nvPr/>
            </p14:nvContentPartPr>
            <p14:xfrm>
              <a:off x="2914715" y="377840"/>
              <a:ext cx="64080" cy="5904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806FEBE9-B4C7-48ED-B332-D592AA2994C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96715" y="359730"/>
                <a:ext cx="99720" cy="94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15633BB2-646A-4C6E-96A2-94389805C161}"/>
                  </a:ext>
                </a:extLst>
              </p14:cNvPr>
              <p14:cNvContentPartPr/>
              <p14:nvPr/>
            </p14:nvContentPartPr>
            <p14:xfrm>
              <a:off x="3815415" y="387560"/>
              <a:ext cx="65880" cy="4932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15633BB2-646A-4C6E-96A2-94389805C1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97513" y="369560"/>
                <a:ext cx="101326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426902AF-48E7-48DE-AE85-F6246938B7CA}"/>
                  </a:ext>
                </a:extLst>
              </p14:cNvPr>
              <p14:cNvContentPartPr/>
              <p14:nvPr/>
            </p14:nvContentPartPr>
            <p14:xfrm>
              <a:off x="2314912" y="415965"/>
              <a:ext cx="100800" cy="6516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426902AF-48E7-48DE-AE85-F6246938B7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96912" y="398064"/>
                <a:ext cx="136440" cy="10060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5594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ctrTitle"/>
          </p:nvPr>
        </p:nvSpPr>
        <p:spPr>
          <a:xfrm>
            <a:off x="254148" y="142736"/>
            <a:ext cx="6490601" cy="7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Cviceni – tony, 3+4</a:t>
            </a:r>
            <a:endParaRPr dirty="0"/>
          </a:p>
        </p:txBody>
      </p:sp>
      <p:grpSp>
        <p:nvGrpSpPr>
          <p:cNvPr id="140" name="Google Shape;140;p26"/>
          <p:cNvGrpSpPr/>
          <p:nvPr/>
        </p:nvGrpSpPr>
        <p:grpSpPr>
          <a:xfrm>
            <a:off x="-94217" y="0"/>
            <a:ext cx="1637792" cy="1631541"/>
            <a:chOff x="248575" y="-104979"/>
            <a:chExt cx="2434026" cy="2699351"/>
          </a:xfrm>
        </p:grpSpPr>
        <p:pic>
          <p:nvPicPr>
            <p:cNvPr id="141" name="Google Shape;141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9775" y="131175"/>
              <a:ext cx="931550" cy="85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6"/>
            <p:cNvPicPr preferRelativeResize="0"/>
            <p:nvPr/>
          </p:nvPicPr>
          <p:blipFill rotWithShape="1">
            <a:blip r:embed="rId4">
              <a:alphaModFix/>
            </a:blip>
            <a:srcRect t="49" b="49"/>
            <a:stretch/>
          </p:blipFill>
          <p:spPr>
            <a:xfrm rot="9469572" flipH="1">
              <a:off x="601932" y="139221"/>
              <a:ext cx="1727313" cy="22109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26"/>
          <p:cNvGrpSpPr/>
          <p:nvPr/>
        </p:nvGrpSpPr>
        <p:grpSpPr>
          <a:xfrm>
            <a:off x="7160478" y="3146806"/>
            <a:ext cx="1885365" cy="1956737"/>
            <a:chOff x="6680800" y="2139050"/>
            <a:chExt cx="2132700" cy="2745396"/>
          </a:xfrm>
        </p:grpSpPr>
        <p:pic>
          <p:nvPicPr>
            <p:cNvPr id="144" name="Google Shape;144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4950454">
              <a:off x="7289500" y="3729735"/>
              <a:ext cx="931550" cy="1225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26"/>
            <p:cNvPicPr preferRelativeResize="0"/>
            <p:nvPr/>
          </p:nvPicPr>
          <p:blipFill rotWithShape="1">
            <a:blip r:embed="rId6">
              <a:alphaModFix/>
            </a:blip>
            <a:srcRect l="69" r="69"/>
            <a:stretch/>
          </p:blipFill>
          <p:spPr>
            <a:xfrm>
              <a:off x="6680800" y="2139050"/>
              <a:ext cx="2132700" cy="2501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C289E6-E25F-413E-8FE8-3F6A23A1A6BE}"/>
              </a:ext>
            </a:extLst>
          </p:cNvPr>
          <p:cNvSpPr txBox="1"/>
          <p:nvPr/>
        </p:nvSpPr>
        <p:spPr>
          <a:xfrm>
            <a:off x="1515012" y="1304963"/>
            <a:ext cx="6345472" cy="252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diǎnfàn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典范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guǎngdà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广大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rěnnài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忍耐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qiǎomiào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巧妙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yǎnxì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演戏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mǎlù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马路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měilì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美丽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fǎngwèn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访问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wǔshù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武术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tǔdì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土地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kěpà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可怕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altLang="zh-TW" sz="1800">
                <a:latin typeface="SimSun" panose="02010600030101010101" pitchFamily="2" charset="-122"/>
                <a:ea typeface="SimSun" panose="02010600030101010101" pitchFamily="2" charset="-122"/>
              </a:rPr>
              <a:t>   </a:t>
            </a:r>
            <a:r>
              <a:rPr lang="cs-CZ" sz="1800">
                <a:latin typeface="SimSun" panose="02010600030101010101" pitchFamily="2" charset="-122"/>
                <a:ea typeface="SimSun" panose="02010600030101010101" pitchFamily="2" charset="-122"/>
              </a:rPr>
              <a:t>gǔdài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古代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806FEBE9-B4C7-48ED-B332-D592AA2994C4}"/>
                  </a:ext>
                </a:extLst>
              </p14:cNvPr>
              <p14:cNvContentPartPr/>
              <p14:nvPr/>
            </p14:nvContentPartPr>
            <p14:xfrm>
              <a:off x="2914715" y="377840"/>
              <a:ext cx="64080" cy="5904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806FEBE9-B4C7-48ED-B332-D592AA2994C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96715" y="359730"/>
                <a:ext cx="99720" cy="94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15633BB2-646A-4C6E-96A2-94389805C161}"/>
                  </a:ext>
                </a:extLst>
              </p14:cNvPr>
              <p14:cNvContentPartPr/>
              <p14:nvPr/>
            </p14:nvContentPartPr>
            <p14:xfrm>
              <a:off x="3815415" y="387560"/>
              <a:ext cx="65880" cy="4932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15633BB2-646A-4C6E-96A2-94389805C1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97513" y="369560"/>
                <a:ext cx="101326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426902AF-48E7-48DE-AE85-F6246938B7CA}"/>
                  </a:ext>
                </a:extLst>
              </p14:cNvPr>
              <p14:cNvContentPartPr/>
              <p14:nvPr/>
            </p14:nvContentPartPr>
            <p14:xfrm>
              <a:off x="2314912" y="415965"/>
              <a:ext cx="100800" cy="6516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426902AF-48E7-48DE-AE85-F6246938B7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96912" y="398064"/>
                <a:ext cx="136440" cy="10060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4858934"/>
      </p:ext>
    </p:extLst>
  </p:cSld>
  <p:clrMapOvr>
    <a:masterClrMapping/>
  </p:clrMapOvr>
</p:sld>
</file>

<file path=ppt/theme/theme1.xml><?xml version="1.0" encoding="utf-8"?>
<a:theme xmlns:a="http://schemas.openxmlformats.org/drawingml/2006/main" name="East Asian Studies Thesis by Slidesgo 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CC0000"/>
      </a:accent1>
      <a:accent2>
        <a:srgbClr val="990000"/>
      </a:accent2>
      <a:accent3>
        <a:srgbClr val="660000"/>
      </a:accent3>
      <a:accent4>
        <a:srgbClr val="CC0000"/>
      </a:accent4>
      <a:accent5>
        <a:srgbClr val="990000"/>
      </a:accent5>
      <a:accent6>
        <a:srgbClr val="6600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548</Words>
  <Application>Microsoft Office PowerPoint</Application>
  <PresentationFormat>Předvádění na obrazovce (16:9)</PresentationFormat>
  <Paragraphs>62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Antic</vt:lpstr>
      <vt:lpstr>Arial</vt:lpstr>
      <vt:lpstr>宋体</vt:lpstr>
      <vt:lpstr>宋体</vt:lpstr>
      <vt:lpstr>East Sea Dokdo</vt:lpstr>
      <vt:lpstr>新細明體</vt:lpstr>
      <vt:lpstr>East Asian Studies Thesis by Slidesgo </vt:lpstr>
      <vt:lpstr> Fonetika  KSCA203</vt:lpstr>
      <vt:lpstr>Cviceni – tony, 4+1</vt:lpstr>
      <vt:lpstr>Cviceni – tony, 4+2</vt:lpstr>
      <vt:lpstr>Cviceni – tony, 4+3</vt:lpstr>
      <vt:lpstr>Cviceni – tony, 4+4</vt:lpstr>
      <vt:lpstr>Cviceni – tony, 3+3</vt:lpstr>
      <vt:lpstr>Cviceni – tony, 3+1</vt:lpstr>
      <vt:lpstr>Cviceni – tony, 3+2</vt:lpstr>
      <vt:lpstr>Cviceni – tony, 3+4</vt:lpstr>
      <vt:lpstr>Dekuji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Fonetika  KSCA203</dc:title>
  <cp:lastModifiedBy>Alena Smetanová</cp:lastModifiedBy>
  <cp:revision>35</cp:revision>
  <dcterms:modified xsi:type="dcterms:W3CDTF">2020-09-30T21:14:50Z</dcterms:modified>
</cp:coreProperties>
</file>