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5D2E-F901-4B94-8C59-427AF905C87A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3F1-5057-49F2-B0A5-611C838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938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5D2E-F901-4B94-8C59-427AF905C87A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3F1-5057-49F2-B0A5-611C838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836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5D2E-F901-4B94-8C59-427AF905C87A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3F1-5057-49F2-B0A5-611C838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337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5D2E-F901-4B94-8C59-427AF905C87A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3F1-5057-49F2-B0A5-611C838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68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5D2E-F901-4B94-8C59-427AF905C87A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3F1-5057-49F2-B0A5-611C838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51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5D2E-F901-4B94-8C59-427AF905C87A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3F1-5057-49F2-B0A5-611C838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965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5D2E-F901-4B94-8C59-427AF905C87A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3F1-5057-49F2-B0A5-611C838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33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5D2E-F901-4B94-8C59-427AF905C87A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3F1-5057-49F2-B0A5-611C838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76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5D2E-F901-4B94-8C59-427AF905C87A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3F1-5057-49F2-B0A5-611C838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817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5D2E-F901-4B94-8C59-427AF905C87A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3F1-5057-49F2-B0A5-611C838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941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25D2E-F901-4B94-8C59-427AF905C87A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63F1-5057-49F2-B0A5-611C838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66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25D2E-F901-4B94-8C59-427AF905C87A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D63F1-5057-49F2-B0A5-611C8388B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315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/>
          <a:lstStyle/>
          <a:p>
            <a:r>
              <a:rPr lang="cs-CZ" b="1" dirty="0" smtClean="0">
                <a:latin typeface="Georgia" panose="02040502050405020303" pitchFamily="18" charset="0"/>
              </a:rPr>
              <a:t>Textil v muzeu</a:t>
            </a:r>
            <a:br>
              <a:rPr lang="cs-CZ" b="1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>podklady pro zkoušku</a:t>
            </a:r>
            <a:br>
              <a:rPr lang="cs-CZ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/>
            </a:r>
            <a:br>
              <a:rPr lang="cs-CZ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>okruh IV. – Česká muzea a textilní </a:t>
            </a:r>
            <a:r>
              <a:rPr lang="cs-CZ" smtClean="0">
                <a:latin typeface="Georgia" panose="02040502050405020303" pitchFamily="18" charset="0"/>
              </a:rPr>
              <a:t>sbírky – přehled</a:t>
            </a:r>
            <a:br>
              <a:rPr lang="cs-CZ" smtClean="0">
                <a:latin typeface="Georgia" panose="02040502050405020303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116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539552" y="0"/>
            <a:ext cx="8496944" cy="576064"/>
          </a:xfrm>
        </p:spPr>
        <p:txBody>
          <a:bodyPr>
            <a:normAutofit/>
          </a:bodyPr>
          <a:lstStyle/>
          <a:p>
            <a:pPr algn="r"/>
            <a:r>
              <a:rPr lang="cs-CZ" sz="20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Textil v muzeu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107504" y="476672"/>
            <a:ext cx="8928992" cy="6264696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Národní muzeum, Praha 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	Jan </a:t>
            </a:r>
            <a:r>
              <a:rPr lang="cs-CZ" sz="2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Pohunek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, Monika Tauberová</a:t>
            </a:r>
          </a:p>
          <a:p>
            <a:pPr algn="l"/>
            <a:endParaRPr lang="cs-CZ" sz="2400" b="1" dirty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pPr algn="l"/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Moravské zemské muzeum, Brno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	Markéta Tobolová, Lenka Nováková</a:t>
            </a:r>
          </a:p>
          <a:p>
            <a:pPr algn="l"/>
            <a:endParaRPr lang="cs-CZ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Umělecko-průmyslové muzeum, Praha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	Eva </a:t>
            </a:r>
            <a:r>
              <a:rPr lang="cs-CZ" sz="2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Uchalová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, Markéta Grill-Janatová</a:t>
            </a:r>
          </a:p>
          <a:p>
            <a:pPr algn="l"/>
            <a:endParaRPr lang="cs-CZ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Židovské muzeum, Praha</a:t>
            </a:r>
          </a:p>
          <a:p>
            <a:pPr algn="l"/>
            <a:r>
              <a:rPr lang="cs-CZ" sz="2400" dirty="0" smtClean="0">
                <a:latin typeface="Georgia" panose="02040502050405020303" pitchFamily="18" charset="0"/>
              </a:rPr>
              <a:t>		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Milan Jančo</a:t>
            </a:r>
          </a:p>
          <a:p>
            <a:pPr algn="l"/>
            <a:endParaRPr lang="cs-CZ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endParaRPr lang="cs-CZ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endParaRPr lang="cs-CZ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endParaRPr lang="cs-CZ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endParaRPr lang="cs-CZ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66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496944" cy="360039"/>
          </a:xfrm>
        </p:spPr>
        <p:txBody>
          <a:bodyPr>
            <a:normAutofit fontScale="90000"/>
          </a:bodyPr>
          <a:lstStyle/>
          <a:p>
            <a:pPr algn="r"/>
            <a:r>
              <a:rPr lang="cs-CZ" sz="20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Textil v muzeu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95536" y="692696"/>
            <a:ext cx="8064896" cy="5688632"/>
          </a:xfrm>
        </p:spPr>
        <p:txBody>
          <a:bodyPr/>
          <a:lstStyle/>
          <a:p>
            <a:pPr algn="l"/>
            <a:endParaRPr lang="cs-CZ" dirty="0">
              <a:latin typeface="Georgia" panose="02040502050405020303" pitchFamily="18" charset="0"/>
            </a:endParaRPr>
          </a:p>
          <a:p>
            <a:pPr algn="l"/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Technické muzeum v Brně, Brno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	Petra Mertová</a:t>
            </a:r>
          </a:p>
          <a:p>
            <a:pPr algn="l"/>
            <a:endParaRPr lang="cs-CZ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Moravská galerie, Brno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	Andrea Březinová</a:t>
            </a:r>
          </a:p>
          <a:p>
            <a:pPr algn="l"/>
            <a:endParaRPr lang="cs-CZ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Romské muzeum, Brno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		Jana Horváthová</a:t>
            </a:r>
          </a:p>
          <a:p>
            <a:pPr algn="l"/>
            <a:endParaRPr lang="cs-CZ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1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467544" y="188641"/>
            <a:ext cx="8496944" cy="432048"/>
          </a:xfrm>
        </p:spPr>
        <p:txBody>
          <a:bodyPr>
            <a:normAutofit/>
          </a:bodyPr>
          <a:lstStyle/>
          <a:p>
            <a:pPr algn="r"/>
            <a:r>
              <a:rPr lang="cs-CZ" sz="20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Textil v muzeu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95536" y="620688"/>
            <a:ext cx="8640960" cy="5904656"/>
          </a:xfrm>
        </p:spPr>
        <p:txBody>
          <a:bodyPr>
            <a:normAutofit fontScale="85000" lnSpcReduction="20000"/>
          </a:bodyPr>
          <a:lstStyle/>
          <a:p>
            <a:pPr algn="l"/>
            <a:endParaRPr lang="cs-CZ" dirty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pPr algn="l"/>
            <a:r>
              <a:rPr lang="cs-CZ" sz="28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Slovácké muzeum, Uherské Hradiště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r>
              <a:rPr lang="cs-CZ" sz="2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	Marta </a:t>
            </a:r>
            <a:r>
              <a:rPr lang="cs-CZ" sz="28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Kondrová</a:t>
            </a:r>
            <a:endParaRPr lang="cs-CZ" sz="28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endParaRPr lang="cs-CZ" sz="2800" dirty="0" smtClean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pPr algn="l"/>
            <a:r>
              <a:rPr lang="cs-CZ" sz="28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Národní muzeum v přírodě, Rožnov p. R.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r>
              <a:rPr lang="cs-CZ" sz="2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	Lenka Drápalová, Lucie Navrátilová</a:t>
            </a:r>
          </a:p>
          <a:p>
            <a:pPr algn="l"/>
            <a:endParaRPr lang="cs-CZ" sz="28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r>
              <a:rPr lang="cs-CZ" sz="28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Národní ústav lidové kultury, Strážnice</a:t>
            </a:r>
          </a:p>
          <a:p>
            <a:pPr algn="l"/>
            <a:r>
              <a:rPr lang="cs-CZ" sz="28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		</a:t>
            </a:r>
            <a:r>
              <a:rPr lang="cs-CZ" sz="2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Petra Hrbáčová</a:t>
            </a:r>
          </a:p>
          <a:p>
            <a:pPr algn="l"/>
            <a:endParaRPr lang="cs-CZ" sz="28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r>
              <a:rPr lang="cs-CZ" sz="28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Muzeum Novojičínska, Nový Jičín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		Radek Polách</a:t>
            </a:r>
          </a:p>
          <a:p>
            <a:pPr algn="l"/>
            <a:endParaRPr lang="cs-CZ" sz="28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l"/>
            <a:r>
              <a:rPr lang="cs-CZ" sz="28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Muzeum Těšínska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		Lucie </a:t>
            </a:r>
            <a:r>
              <a:rPr lang="cs-CZ" sz="28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Kaminská</a:t>
            </a:r>
            <a:r>
              <a:rPr lang="cs-CZ" sz="2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</a:p>
          <a:p>
            <a:pPr algn="l"/>
            <a:endParaRPr lang="cs-CZ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38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27</Words>
  <Application>Microsoft Office PowerPoint</Application>
  <PresentationFormat>Předvádění na obrazovce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Textil v muzeu podklady pro zkoušku  okruh IV. – Česká muzea a textilní sbírky – přehled </vt:lpstr>
      <vt:lpstr>Textil v muzeu</vt:lpstr>
      <vt:lpstr>Textil v muzeu</vt:lpstr>
      <vt:lpstr>Textil v muzeu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Textil v muzeu podklady pro zkoušku  okruh IV. – Česká muzea a textilní sbírky</dc:title>
  <dc:creator>Lenovo-NB2</dc:creator>
  <cp:lastModifiedBy>Lenovo-NB2</cp:lastModifiedBy>
  <cp:revision>3</cp:revision>
  <dcterms:created xsi:type="dcterms:W3CDTF">2021-01-12T21:08:00Z</dcterms:created>
  <dcterms:modified xsi:type="dcterms:W3CDTF">2021-01-14T11:08:55Z</dcterms:modified>
</cp:coreProperties>
</file>