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8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570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38D1-84BD-4BC0-B99A-ABAB3A7B9FC3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89F23-1FD5-4282-8F77-45632C9DE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767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38D1-84BD-4BC0-B99A-ABAB3A7B9FC3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89F23-1FD5-4282-8F77-45632C9DE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503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38D1-84BD-4BC0-B99A-ABAB3A7B9FC3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89F23-1FD5-4282-8F77-45632C9DE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37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38D1-84BD-4BC0-B99A-ABAB3A7B9FC3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89F23-1FD5-4282-8F77-45632C9DE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0725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38D1-84BD-4BC0-B99A-ABAB3A7B9FC3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89F23-1FD5-4282-8F77-45632C9DE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868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38D1-84BD-4BC0-B99A-ABAB3A7B9FC3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89F23-1FD5-4282-8F77-45632C9DE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694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38D1-84BD-4BC0-B99A-ABAB3A7B9FC3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89F23-1FD5-4282-8F77-45632C9DE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09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38D1-84BD-4BC0-B99A-ABAB3A7B9FC3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89F23-1FD5-4282-8F77-45632C9DE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7884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38D1-84BD-4BC0-B99A-ABAB3A7B9FC3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89F23-1FD5-4282-8F77-45632C9DE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452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38D1-84BD-4BC0-B99A-ABAB3A7B9FC3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89F23-1FD5-4282-8F77-45632C9DE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921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138D1-84BD-4BC0-B99A-ABAB3A7B9FC3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89F23-1FD5-4282-8F77-45632C9DE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760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138D1-84BD-4BC0-B99A-ABAB3A7B9FC3}" type="datetimeFigureOut">
              <a:rPr lang="cs-CZ" smtClean="0"/>
              <a:t>14. 1. 2021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89F23-1FD5-4282-8F77-45632C9DE9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207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/>
          <a:lstStyle/>
          <a:p>
            <a:r>
              <a:rPr lang="cs-CZ" b="1" dirty="0" smtClean="0">
                <a:latin typeface="Georgia" panose="02040502050405020303" pitchFamily="18" charset="0"/>
              </a:rPr>
              <a:t>Textil v muzeu</a:t>
            </a:r>
            <a:br>
              <a:rPr lang="cs-CZ" b="1" dirty="0" smtClean="0">
                <a:latin typeface="Georgia" panose="02040502050405020303" pitchFamily="18" charset="0"/>
              </a:rPr>
            </a:br>
            <a:r>
              <a:rPr lang="cs-CZ" dirty="0" smtClean="0">
                <a:latin typeface="Georgia" panose="02040502050405020303" pitchFamily="18" charset="0"/>
              </a:rPr>
              <a:t>podklady pro zkoušku</a:t>
            </a:r>
            <a:br>
              <a:rPr lang="cs-CZ" dirty="0" smtClean="0">
                <a:latin typeface="Georgia" panose="02040502050405020303" pitchFamily="18" charset="0"/>
              </a:rPr>
            </a:br>
            <a:r>
              <a:rPr lang="cs-CZ" dirty="0" smtClean="0">
                <a:latin typeface="Georgia" panose="02040502050405020303" pitchFamily="18" charset="0"/>
              </a:rPr>
              <a:t/>
            </a:r>
            <a:br>
              <a:rPr lang="cs-CZ" dirty="0" smtClean="0">
                <a:latin typeface="Georgia" panose="02040502050405020303" pitchFamily="18" charset="0"/>
              </a:rPr>
            </a:br>
            <a:r>
              <a:rPr lang="cs-CZ" dirty="0" smtClean="0">
                <a:latin typeface="Georgia" panose="02040502050405020303" pitchFamily="18" charset="0"/>
              </a:rPr>
              <a:t>okruh VI. – Vlákno, základ po výrobu textilie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5238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07288" cy="432048"/>
          </a:xfrm>
        </p:spPr>
        <p:txBody>
          <a:bodyPr>
            <a:normAutofit fontScale="90000"/>
          </a:bodyPr>
          <a:lstStyle/>
          <a:p>
            <a:pPr algn="l"/>
            <a:r>
              <a:rPr lang="cs-CZ" sz="2400" b="1" dirty="0" smtClean="0">
                <a:latin typeface="Georgia" panose="02040502050405020303" pitchFamily="18" charset="0"/>
              </a:rPr>
              <a:t>Typologie vlákna dle původu</a:t>
            </a:r>
            <a:endParaRPr lang="cs-CZ" sz="2400" b="1" dirty="0">
              <a:latin typeface="Georgia" panose="020405020504050203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692696"/>
            <a:ext cx="8435280" cy="59766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Vlákna</a:t>
            </a:r>
            <a:r>
              <a:rPr lang="cs-CZ" sz="2400" dirty="0" smtClean="0">
                <a:latin typeface="Georgia" panose="02040502050405020303" pitchFamily="18" charset="0"/>
              </a:rPr>
              <a:t> jsou základem pro vyhotovení příze, ze které se vyrábí plošné textilie různých druhů.</a:t>
            </a:r>
          </a:p>
          <a:p>
            <a:pPr marL="0" indent="0"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Původ: </a:t>
            </a:r>
            <a:endParaRPr lang="cs-CZ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Přírodní</a:t>
            </a:r>
            <a:r>
              <a:rPr lang="cs-CZ" sz="2400" dirty="0" smtClean="0">
                <a:latin typeface="Georgia" panose="02040502050405020303" pitchFamily="18" charset="0"/>
              </a:rPr>
              <a:t> – získáno z přírodních zdrojů které pocházejí z živé přírody (organická vlákna) nebo z neživé přírodě (anorganická vlákna) </a:t>
            </a:r>
          </a:p>
          <a:p>
            <a:pPr marL="0" indent="0"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Organická vlákna 	- rostlinná</a:t>
            </a:r>
          </a:p>
          <a:p>
            <a:pPr marL="0" indent="0"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			- živočišná</a:t>
            </a:r>
          </a:p>
          <a:p>
            <a:pPr marL="0" indent="0"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Anorganická vlákna</a:t>
            </a:r>
            <a:r>
              <a:rPr lang="cs-CZ" sz="2400" dirty="0">
                <a:latin typeface="Georgia" panose="02040502050405020303" pitchFamily="18" charset="0"/>
              </a:rPr>
              <a:t> </a:t>
            </a:r>
            <a:r>
              <a:rPr lang="cs-CZ" sz="2400" dirty="0" smtClean="0">
                <a:latin typeface="Georgia" panose="02040502050405020303" pitchFamily="18" charset="0"/>
              </a:rPr>
              <a:t>- kovová vlákna</a:t>
            </a:r>
          </a:p>
          <a:p>
            <a:pPr marL="0" indent="0"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		</a:t>
            </a:r>
            <a:r>
              <a:rPr lang="cs-CZ" sz="2400" dirty="0">
                <a:latin typeface="Georgia" panose="02040502050405020303" pitchFamily="18" charset="0"/>
              </a:rPr>
              <a:t> </a:t>
            </a:r>
            <a:r>
              <a:rPr lang="cs-CZ" sz="2400" dirty="0" smtClean="0">
                <a:latin typeface="Georgia" panose="02040502050405020303" pitchFamily="18" charset="0"/>
              </a:rPr>
              <a:t>     	 - azbestová vlákna</a:t>
            </a:r>
          </a:p>
          <a:p>
            <a:pPr marL="0" indent="0"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			 - skleněná	      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Syntetický - </a:t>
            </a:r>
            <a:r>
              <a:rPr lang="cs-CZ" sz="2400" dirty="0" smtClean="0">
                <a:latin typeface="Georgia" panose="02040502050405020303" pitchFamily="18" charset="0"/>
              </a:rPr>
              <a:t>získáno umělou výrobou zejména díky rozvoji chemického průmyslu</a:t>
            </a:r>
          </a:p>
          <a:p>
            <a:pPr marL="0" indent="0"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syntetická vlákna</a:t>
            </a:r>
            <a:r>
              <a:rPr lang="cs-CZ" sz="2400" dirty="0">
                <a:latin typeface="Georgia" panose="02040502050405020303" pitchFamily="18" charset="0"/>
              </a:rPr>
              <a:t> </a:t>
            </a:r>
            <a:r>
              <a:rPr lang="cs-CZ" sz="2400" dirty="0" smtClean="0">
                <a:latin typeface="Georgia" panose="02040502050405020303" pitchFamily="18" charset="0"/>
              </a:rPr>
              <a:t>- uměle vyrobená 					</a:t>
            </a:r>
          </a:p>
        </p:txBody>
      </p:sp>
    </p:spTree>
    <p:extLst>
      <p:ext uri="{BB962C8B-B14F-4D97-AF65-F5344CB8AC3E}">
        <p14:creationId xmlns:p14="http://schemas.microsoft.com/office/powerpoint/2010/main" val="211639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 smtClean="0">
                <a:latin typeface="Georgia" panose="02040502050405020303" pitchFamily="18" charset="0"/>
              </a:rPr>
              <a:t>Rostlinná vlákna</a:t>
            </a:r>
            <a:endParaRPr lang="cs-CZ" sz="2400" b="1" dirty="0">
              <a:latin typeface="Georgia" panose="02040502050405020303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60932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Rostlinná </a:t>
            </a:r>
            <a:r>
              <a:rPr lang="cs-CZ" sz="2400" b="1" dirty="0">
                <a:solidFill>
                  <a:schemeClr val="tx2"/>
                </a:solidFill>
                <a:latin typeface="Georgia" panose="02040502050405020303" pitchFamily="18" charset="0"/>
              </a:rPr>
              <a:t>vlákna </a:t>
            </a:r>
            <a:r>
              <a:rPr lang="cs-CZ" sz="2400" dirty="0">
                <a:latin typeface="Georgia" panose="02040502050405020303" pitchFamily="18" charset="0"/>
              </a:rPr>
              <a:t>jsou tvořena převážně celulózou (celulóza - glukózový polysacharid, tvoří podstatnou část buněčné stěny). Z rostlinných vláken má největší obsah celulózy bavlna. </a:t>
            </a:r>
            <a:endParaRPr lang="cs-CZ" sz="2400" dirty="0" smtClean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Vlastnosti rostlinných </a:t>
            </a:r>
            <a:r>
              <a:rPr lang="cs-CZ" sz="2400" dirty="0">
                <a:latin typeface="Georgia" panose="02040502050405020303" pitchFamily="18" charset="0"/>
              </a:rPr>
              <a:t>vláken –</a:t>
            </a:r>
            <a:r>
              <a:rPr lang="cs-CZ" sz="2400" dirty="0" smtClean="0">
                <a:latin typeface="Georgia" panose="02040502050405020303" pitchFamily="18" charset="0"/>
              </a:rPr>
              <a:t>dlouhá, ohebná, nepružná, pevná, dobrá absorpční schopnost, rozložitelná, </a:t>
            </a:r>
            <a:r>
              <a:rPr lang="cs-CZ" sz="2400" dirty="0" smtClean="0">
                <a:latin typeface="Georgia" panose="02040502050405020303" pitchFamily="18" charset="0"/>
              </a:rPr>
              <a:t>hořlavá. </a:t>
            </a:r>
          </a:p>
          <a:p>
            <a:pPr marL="0" indent="0"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Rostlinná vlákna poskytují: len, konopí, kopřiva, bavlna, listy cizokrajných palem, </a:t>
            </a:r>
          </a:p>
          <a:p>
            <a:pPr marL="0" indent="0">
              <a:buNone/>
            </a:pPr>
            <a:endParaRPr lang="cs-CZ" sz="240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cs-CZ" sz="2400" b="1" dirty="0" smtClean="0">
                <a:latin typeface="Georgia" panose="02040502050405020303" pitchFamily="18" charset="0"/>
              </a:rPr>
              <a:t>Živočišná vlákna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Živočišná vlákna </a:t>
            </a:r>
            <a:r>
              <a:rPr lang="cs-CZ" sz="2400" dirty="0" smtClean="0">
                <a:latin typeface="Georgia" panose="02040502050405020303" pitchFamily="18" charset="0"/>
              </a:rPr>
              <a:t>se získávají ze zvířecích srstí nebo ze sekretu hmyzu, vhodná pro textilní zpracování. Některé odborné přehledy přiřazují k textilním vláknům také žíně a lidské vlasy. Základním stavebním prvkem jsou bílkoviny.</a:t>
            </a:r>
          </a:p>
          <a:p>
            <a:pPr marL="0" indent="0"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Vlastnosti živočišných vláken – krátká i dlouhá, ohebná, do určité míry pružná, hřejivá i chladivá, nesají, nehoří, škvaří se.</a:t>
            </a:r>
          </a:p>
          <a:p>
            <a:pPr marL="0" indent="0">
              <a:buNone/>
            </a:pPr>
            <a:r>
              <a:rPr lang="cs-CZ" sz="2400" dirty="0" smtClean="0">
                <a:latin typeface="Georgia" panose="02040502050405020303" pitchFamily="18" charset="0"/>
              </a:rPr>
              <a:t>Živočišná vlákna získáváme ze: srst </a:t>
            </a:r>
            <a:r>
              <a:rPr lang="cs-CZ" sz="2400" dirty="0" err="1" smtClean="0">
                <a:latin typeface="Georgia" panose="02040502050405020303" pitchFamily="18" charset="0"/>
              </a:rPr>
              <a:t>zvířati</a:t>
            </a:r>
            <a:r>
              <a:rPr lang="cs-CZ" sz="2400" dirty="0" smtClean="0">
                <a:latin typeface="Georgia" panose="02040502050405020303" pitchFamily="18" charset="0"/>
              </a:rPr>
              <a:t> (ovce, kozy, lamy, psi, králíci) nebo sekretů hmyzu (bourec morušový)</a:t>
            </a:r>
            <a:endParaRPr lang="cs-CZ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06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>
            <a:normAutofit fontScale="90000"/>
          </a:bodyPr>
          <a:lstStyle/>
          <a:p>
            <a:pPr algn="l"/>
            <a:r>
              <a:rPr lang="cs-CZ" sz="2400" b="1" dirty="0" smtClean="0">
                <a:latin typeface="Georgia" panose="02040502050405020303" pitchFamily="18" charset="0"/>
              </a:rPr>
              <a:t>Anorganická vlákna</a:t>
            </a:r>
            <a:br>
              <a:rPr lang="cs-CZ" sz="2400" b="1" dirty="0" smtClean="0">
                <a:latin typeface="Georgia" panose="02040502050405020303" pitchFamily="18" charset="0"/>
              </a:rPr>
            </a:br>
            <a:r>
              <a:rPr 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Anorganická vlákna </a:t>
            </a:r>
            <a:r>
              <a:rPr lang="cs-CZ" sz="2400" dirty="0" smtClean="0">
                <a:latin typeface="Georgia" panose="02040502050405020303" pitchFamily="18" charset="0"/>
              </a:rPr>
              <a:t>se </a:t>
            </a:r>
            <a:r>
              <a:rPr lang="cs-CZ" sz="2400" dirty="0" smtClean="0">
                <a:latin typeface="Georgia" panose="02040502050405020303" pitchFamily="18" charset="0"/>
              </a:rPr>
              <a:t>získávají </a:t>
            </a:r>
            <a:r>
              <a:rPr lang="cs-CZ" sz="2400" dirty="0" smtClean="0">
                <a:latin typeface="Georgia" panose="02040502050405020303" pitchFamily="18" charset="0"/>
              </a:rPr>
              <a:t>zvlákňováním kovů – tzn. že kov je vytahován v co nejtenčí drátek, který si zachovává pevnost (lehce se nepřetrhne), ale je poddajný a ohebný</a:t>
            </a:r>
            <a:r>
              <a:rPr lang="cs-CZ" sz="2400" dirty="0" smtClean="0">
                <a:latin typeface="Georgia" panose="02040502050405020303" pitchFamily="18" charset="0"/>
              </a:rPr>
              <a:t>.</a:t>
            </a:r>
            <a:br>
              <a:rPr lang="cs-CZ" sz="2400" dirty="0" smtClean="0">
                <a:latin typeface="Georgia" panose="02040502050405020303" pitchFamily="18" charset="0"/>
              </a:rPr>
            </a:br>
            <a:r>
              <a:rPr lang="cs-CZ" sz="2400" dirty="0" smtClean="0">
                <a:latin typeface="Georgia" panose="02040502050405020303" pitchFamily="18" charset="0"/>
              </a:rPr>
              <a:t>Surovinou pro výrobu jsou: zlato, stříbro, platina, měď, bronz, azbest, sklo</a:t>
            </a:r>
            <a:r>
              <a:rPr lang="cs-CZ" sz="2400" dirty="0" smtClean="0">
                <a:latin typeface="Georgia" panose="02040502050405020303" pitchFamily="18" charset="0"/>
              </a:rPr>
              <a:t/>
            </a:r>
            <a:br>
              <a:rPr lang="cs-CZ" sz="2400" dirty="0" smtClean="0">
                <a:latin typeface="Georgia" panose="02040502050405020303" pitchFamily="18" charset="0"/>
              </a:rPr>
            </a:br>
            <a:r>
              <a:rPr lang="cs-CZ" sz="2400" dirty="0" smtClean="0">
                <a:latin typeface="Georgia" panose="02040502050405020303" pitchFamily="18" charset="0"/>
              </a:rPr>
              <a:t/>
            </a:r>
            <a:br>
              <a:rPr lang="cs-CZ" sz="2400" dirty="0" smtClean="0">
                <a:latin typeface="Georgia" panose="02040502050405020303" pitchFamily="18" charset="0"/>
              </a:rPr>
            </a:br>
            <a:r>
              <a:rPr lang="cs-CZ" sz="2400" b="1" dirty="0" smtClean="0">
                <a:latin typeface="Georgia" panose="02040502050405020303" pitchFamily="18" charset="0"/>
              </a:rPr>
              <a:t>Syntetická vlákna</a:t>
            </a:r>
            <a:r>
              <a:rPr lang="cs-CZ" sz="2400" dirty="0">
                <a:latin typeface="Georgia" panose="02040502050405020303" pitchFamily="18" charset="0"/>
              </a:rPr>
              <a:t/>
            </a:r>
            <a:br>
              <a:rPr lang="cs-CZ" sz="2400" dirty="0">
                <a:latin typeface="Georgia" panose="02040502050405020303" pitchFamily="18" charset="0"/>
              </a:rPr>
            </a:br>
            <a:r>
              <a:rPr 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Syntetická vlákna </a:t>
            </a:r>
            <a:r>
              <a:rPr lang="cs-CZ" sz="2400" dirty="0" smtClean="0">
                <a:latin typeface="Georgia" panose="02040502050405020303" pitchFamily="18" charset="0"/>
              </a:rPr>
              <a:t>- uměle vytvořená vlákna měla nahrazovat ta přírodní. Nové, vynikající vlastnosti – pevnost, snadná zpracovatelnost, lehká údržba, dlouhá životnost však jen stěží vyvážily řadu výrazných nedostatků – neprodyšnost, nízkou savost, </a:t>
            </a:r>
            <a:r>
              <a:rPr lang="cs-CZ" sz="2400" dirty="0" err="1" smtClean="0">
                <a:latin typeface="Georgia" panose="02040502050405020303" pitchFamily="18" charset="0"/>
              </a:rPr>
              <a:t>žmolkování</a:t>
            </a:r>
            <a:r>
              <a:rPr lang="cs-CZ" sz="2400" dirty="0" smtClean="0">
                <a:latin typeface="Georgia" panose="02040502050405020303" pitchFamily="18" charset="0"/>
              </a:rPr>
              <a:t> a tvorbu elektrostatického náboje, přilnavost na tělo či jiné textilie, </a:t>
            </a:r>
            <a:r>
              <a:rPr lang="cs-CZ" sz="2400" dirty="0" err="1" smtClean="0">
                <a:latin typeface="Georgia" panose="02040502050405020303" pitchFamily="18" charset="0"/>
              </a:rPr>
              <a:t>absorbci</a:t>
            </a:r>
            <a:r>
              <a:rPr lang="cs-CZ" sz="2400" dirty="0" smtClean="0">
                <a:latin typeface="Georgia" panose="02040502050405020303" pitchFamily="18" charset="0"/>
              </a:rPr>
              <a:t> pachů, atd.</a:t>
            </a:r>
            <a:br>
              <a:rPr lang="cs-CZ" sz="2400" dirty="0" smtClean="0">
                <a:latin typeface="Georgia" panose="02040502050405020303" pitchFamily="18" charset="0"/>
              </a:rPr>
            </a:br>
            <a:r>
              <a:rPr lang="cs-CZ" sz="2400" dirty="0" smtClean="0">
                <a:latin typeface="Georgia" panose="02040502050405020303" pitchFamily="18" charset="0"/>
              </a:rPr>
              <a:t>Názvy vybraných </a:t>
            </a:r>
            <a:r>
              <a:rPr lang="cs-CZ" sz="2400" dirty="0" err="1" smtClean="0">
                <a:latin typeface="Georgia" panose="02040502050405020303" pitchFamily="18" charset="0"/>
              </a:rPr>
              <a:t>systetických</a:t>
            </a:r>
            <a:r>
              <a:rPr lang="cs-CZ" sz="2400" dirty="0" smtClean="0">
                <a:latin typeface="Georgia" panose="02040502050405020303" pitchFamily="18" charset="0"/>
              </a:rPr>
              <a:t> vláken: viskóza </a:t>
            </a:r>
            <a:r>
              <a:rPr lang="cs-CZ" sz="2400" dirty="0" smtClean="0">
                <a:latin typeface="Georgia" panose="02040502050405020303" pitchFamily="18" charset="0"/>
              </a:rPr>
              <a:t>, silon, nylon, akryl, polyester, </a:t>
            </a:r>
            <a:r>
              <a:rPr lang="cs-CZ" sz="2400" dirty="0" smtClean="0">
                <a:latin typeface="Georgia" panose="02040502050405020303" pitchFamily="18" charset="0"/>
              </a:rPr>
              <a:t>polyamid</a:t>
            </a:r>
            <a:r>
              <a:rPr lang="cs-CZ" sz="2400" smtClean="0">
                <a:latin typeface="Georgia" panose="02040502050405020303" pitchFamily="18" charset="0"/>
              </a:rPr>
              <a:t/>
            </a:r>
            <a:br>
              <a:rPr lang="cs-CZ" sz="2400" smtClean="0">
                <a:latin typeface="Georgia" panose="02040502050405020303" pitchFamily="18" charset="0"/>
              </a:rPr>
            </a:br>
            <a:r>
              <a:rPr lang="cs-CZ" sz="2400" dirty="0">
                <a:latin typeface="Georgia" panose="02040502050405020303" pitchFamily="18" charset="0"/>
              </a:rPr>
              <a:t>S</a:t>
            </a:r>
            <a:r>
              <a:rPr lang="cs-CZ" sz="2400" smtClean="0">
                <a:latin typeface="Georgia" panose="02040502050405020303" pitchFamily="18" charset="0"/>
              </a:rPr>
              <a:t>urovinou  </a:t>
            </a:r>
            <a:r>
              <a:rPr lang="cs-CZ" sz="2400" dirty="0" smtClean="0">
                <a:latin typeface="Georgia" panose="02040502050405020303" pitchFamily="18" charset="0"/>
              </a:rPr>
              <a:t>pro jejich výrobu jsou různé chemické sloučeniny</a:t>
            </a:r>
            <a:r>
              <a:rPr lang="cs-CZ" sz="2400" dirty="0" smtClean="0">
                <a:latin typeface="Georgia" panose="02040502050405020303" pitchFamily="18" charset="0"/>
              </a:rPr>
              <a:t/>
            </a:r>
            <a:br>
              <a:rPr lang="cs-CZ" sz="2400" dirty="0" smtClean="0">
                <a:latin typeface="Georgia" panose="02040502050405020303" pitchFamily="18" charset="0"/>
              </a:rPr>
            </a:br>
            <a:r>
              <a:rPr lang="cs-CZ" sz="2400" dirty="0" smtClean="0">
                <a:latin typeface="Georgia" panose="02040502050405020303" pitchFamily="18" charset="0"/>
              </a:rPr>
              <a:t/>
            </a:r>
            <a:br>
              <a:rPr lang="cs-CZ" sz="2400" dirty="0" smtClean="0">
                <a:latin typeface="Georgia" panose="02040502050405020303" pitchFamily="18" charset="0"/>
              </a:rPr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799644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81</Words>
  <Application>Microsoft Office PowerPoint</Application>
  <PresentationFormat>Předvádění na obrazovce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Textil v muzeu podklady pro zkoušku  okruh VI. – Vlákno, základ po výrobu textilie</vt:lpstr>
      <vt:lpstr>Typologie vlákna dle původu</vt:lpstr>
      <vt:lpstr>Rostlinná vlákna</vt:lpstr>
      <vt:lpstr>Anorganická vlákna Anorganická vlákna se získávají zvlákňováním kovů – tzn. že kov je vytahován v co nejtenčí drátek, který si zachovává pevnost (lehce se nepřetrhne), ale je poddajný a ohebný. Surovinou pro výrobu jsou: zlato, stříbro, platina, měď, bronz, azbest, sklo  Syntetická vlákna Syntetická vlákna - uměle vytvořená vlákna měla nahrazovat ta přírodní. Nové, vynikající vlastnosti – pevnost, snadná zpracovatelnost, lehká údržba, dlouhá životnost však jen stěží vyvážily řadu výrazných nedostatků – neprodyšnost, nízkou savost, žmolkování a tvorbu elektrostatického náboje, přilnavost na tělo či jiné textilie, absorbci pachů, atd. Názvy vybraných systetických vláken: viskóza , silon, nylon, akryl, polyester, polyamid Surovinou  pro jejich výrobu jsou různé chemické sloučeniny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Textil v muzeu podklady pro zkoušku  okruh VI. – Vlákno, základ po výrobu textilie</dc:title>
  <dc:creator>Lenovo-NB2</dc:creator>
  <cp:lastModifiedBy>Lenovo-NB2</cp:lastModifiedBy>
  <cp:revision>4</cp:revision>
  <dcterms:created xsi:type="dcterms:W3CDTF">2021-01-14T12:23:27Z</dcterms:created>
  <dcterms:modified xsi:type="dcterms:W3CDTF">2021-01-14T14:17:47Z</dcterms:modified>
</cp:coreProperties>
</file>