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8" r:id="rId5"/>
    <p:sldId id="269" r:id="rId6"/>
    <p:sldId id="281" r:id="rId7"/>
    <p:sldId id="272" r:id="rId8"/>
    <p:sldId id="273" r:id="rId9"/>
    <p:sldId id="274" r:id="rId10"/>
    <p:sldId id="282" r:id="rId11"/>
    <p:sldId id="283" r:id="rId12"/>
    <p:sldId id="284" r:id="rId13"/>
    <p:sldId id="275" r:id="rId14"/>
    <p:sldId id="276" r:id="rId15"/>
    <p:sldId id="277" r:id="rId16"/>
    <p:sldId id="278" r:id="rId17"/>
    <p:sldId id="280" r:id="rId18"/>
    <p:sldId id="279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73A625-389F-412F-ADDC-5036AFA139A2}" type="datetimeFigureOut">
              <a:rPr lang="de-DE" smtClean="0"/>
              <a:pPr/>
              <a:t>05.11.20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5CDE4-5454-4F64-9D85-9BFBD5C27424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NJII_199B </a:t>
            </a:r>
            <a:br>
              <a:rPr lang="de-DE" dirty="0"/>
            </a:br>
            <a:r>
              <a:rPr lang="de-DE" dirty="0"/>
              <a:t>Verbesserung der Aussprache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Johannes Köck</a:t>
            </a:r>
            <a:endParaRPr lang="cs-CZ" dirty="0"/>
          </a:p>
          <a:p>
            <a:pPr algn="ctr"/>
            <a:r>
              <a:rPr lang="de-DE" dirty="0"/>
              <a:t>5. 11. 2020</a:t>
            </a:r>
          </a:p>
          <a:p>
            <a:pPr algn="ctr"/>
            <a:r>
              <a:rPr lang="de-DE" dirty="0"/>
              <a:t>koeck@mail.muni.cz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9124C-5395-F64E-AB7B-B3603D32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55B1B4-E0CB-C84E-A259-B939DF0E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Montags macht mir meine muntere Mutter mittags meistens Mus.</a:t>
            </a:r>
          </a:p>
        </p:txBody>
      </p:sp>
      <p:pic>
        <p:nvPicPr>
          <p:cNvPr id="1026" name="Picture 2" descr="Duden | Mus | Rechtschreibung, Bedeutung, Definition, Herkunft">
            <a:extLst>
              <a:ext uri="{FF2B5EF4-FFF2-40B4-BE49-F238E27FC236}">
                <a16:creationId xmlns:a16="http://schemas.microsoft.com/office/drawing/2014/main" id="{D41B00AA-D07B-E04D-A894-CAA6598E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64" y="3356992"/>
            <a:ext cx="4552935" cy="30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1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6E164-3EA2-3943-86AE-84A2A6EC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E0719-2A4A-AB40-A17F-2878ED9F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Es soll vorkommen, </a:t>
            </a:r>
            <a:r>
              <a:rPr lang="de-DE" dirty="0" err="1"/>
              <a:t>daß</a:t>
            </a:r>
            <a:r>
              <a:rPr lang="de-DE" dirty="0"/>
              <a:t> die Nachkommen mit dem Einkommen nicht mehr auskommen und dann vollkommen verkommen umkommen.</a:t>
            </a:r>
          </a:p>
        </p:txBody>
      </p:sp>
    </p:spTree>
    <p:extLst>
      <p:ext uri="{BB962C8B-B14F-4D97-AF65-F5344CB8AC3E}">
        <p14:creationId xmlns:p14="http://schemas.microsoft.com/office/powerpoint/2010/main" val="308162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36BA9-0B7D-AE4C-BC9F-0BF97302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AF8F53-6712-134F-9273-1D04C89F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Reitende Kosaken </a:t>
            </a:r>
            <a:r>
              <a:rPr lang="de-DE"/>
              <a:t>mit roten </a:t>
            </a:r>
            <a:r>
              <a:rPr lang="de-DE" dirty="0"/>
              <a:t>Krummsäbeln reiten mit kräftigen Rössern den </a:t>
            </a:r>
            <a:r>
              <a:rPr lang="de-DE" dirty="0" err="1"/>
              <a:t>Arratberg</a:t>
            </a:r>
            <a:r>
              <a:rPr lang="de-DE" dirty="0"/>
              <a:t> hinauf.</a:t>
            </a:r>
          </a:p>
        </p:txBody>
      </p:sp>
      <p:pic>
        <p:nvPicPr>
          <p:cNvPr id="2050" name="Picture 2" descr="Geschichtsverdrehung: Wie die wilden Kosaken zu Russlands Idolen wurden -  WELT">
            <a:extLst>
              <a:ext uri="{FF2B5EF4-FFF2-40B4-BE49-F238E27FC236}">
                <a16:creationId xmlns:a16="http://schemas.microsoft.com/office/drawing/2014/main" id="{31A7F13D-AA9F-4F4B-B0E9-986E2806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51586"/>
            <a:ext cx="3995936" cy="39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SPANISCH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1986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4639"/>
            <a:ext cx="8848829" cy="527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endParaRPr lang="de-DE" dirty="0"/>
          </a:p>
        </p:txBody>
      </p:sp>
      <p:pic>
        <p:nvPicPr>
          <p:cNvPr id="4" name="Picture 2" descr="Der Potsdamer Postkutscher putzt den Potsdamer Postkutschwage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30" y="1419974"/>
            <a:ext cx="8294455" cy="440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2845734"/>
            <a:ext cx="8327055" cy="3196097"/>
          </a:xfrm>
        </p:spPr>
        <p:txBody>
          <a:bodyPr tIns="41473">
            <a:normAutofit fontScale="92500" lnSpcReduction="10000"/>
          </a:bodyPr>
          <a:lstStyle/>
          <a:p>
            <a:r>
              <a:rPr lang="de-DE" sz="3300" dirty="0" err="1"/>
              <a:t>Compré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y </a:t>
            </a:r>
            <a:r>
              <a:rPr lang="de-DE" sz="3300" dirty="0" err="1"/>
              <a:t>como</a:t>
            </a:r>
            <a:r>
              <a:rPr lang="de-DE" sz="3300" dirty="0"/>
              <a:t>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copras</a:t>
            </a:r>
            <a:r>
              <a:rPr lang="de-DE" sz="3300" dirty="0"/>
              <a:t> </a:t>
            </a:r>
            <a:r>
              <a:rPr lang="de-DE" sz="3300" dirty="0" err="1"/>
              <a:t>compré</a:t>
            </a:r>
            <a:r>
              <a:rPr lang="de-DE" sz="3300" dirty="0"/>
              <a:t>, </a:t>
            </a:r>
            <a:r>
              <a:rPr lang="de-DE" sz="3300" dirty="0" err="1"/>
              <a:t>pocas</a:t>
            </a:r>
            <a:r>
              <a:rPr lang="de-DE" sz="3300" dirty="0"/>
              <a:t> </a:t>
            </a:r>
            <a:r>
              <a:rPr lang="de-DE" sz="3300" dirty="0" err="1"/>
              <a:t>copas</a:t>
            </a:r>
            <a:r>
              <a:rPr lang="de-DE" sz="3300" dirty="0"/>
              <a:t> </a:t>
            </a:r>
            <a:r>
              <a:rPr lang="de-DE" sz="3300" dirty="0" err="1"/>
              <a:t>pagué</a:t>
            </a:r>
            <a:r>
              <a:rPr lang="de-DE" sz="3300" dirty="0"/>
              <a:t>.</a:t>
            </a:r>
          </a:p>
          <a:p>
            <a:endParaRPr lang="de-DE" sz="3300" dirty="0"/>
          </a:p>
          <a:p>
            <a:endParaRPr lang="de-DE" sz="3300" dirty="0"/>
          </a:p>
          <a:p>
            <a:r>
              <a:rPr lang="de-DE" sz="3300" dirty="0"/>
              <a:t>Ich kaufte wenig Gläser, wenige Gläser kaufte ich, und weil ich wenige Gläser kaufte, bezahlte ich weniger Gläser.</a:t>
            </a:r>
          </a:p>
          <a:p>
            <a:endParaRPr lang="de-DE" dirty="0"/>
          </a:p>
        </p:txBody>
      </p:sp>
      <p:pic>
        <p:nvPicPr>
          <p:cNvPr id="4" name="Picture 6" descr="Bildergebnis für glä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966" y="1"/>
            <a:ext cx="2255034" cy="225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Französisch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26551" y="3493808"/>
            <a:ext cx="8327055" cy="2548023"/>
          </a:xfrm>
        </p:spPr>
        <p:txBody>
          <a:bodyPr tIns="41473">
            <a:noAutofit/>
          </a:bodyPr>
          <a:lstStyle/>
          <a:p>
            <a:r>
              <a:rPr lang="fr-FR" sz="3300" dirty="0"/>
              <a:t>Brigitte Bardot a un gâteau comme cadeau sur son bateau à Bordeaux</a:t>
            </a:r>
          </a:p>
          <a:p>
            <a:endParaRPr lang="fr-FR" sz="3300" dirty="0"/>
          </a:p>
          <a:p>
            <a:endParaRPr lang="fr-FR" sz="3300" dirty="0"/>
          </a:p>
          <a:p>
            <a:r>
              <a:rPr lang="fr-FR" sz="3300" dirty="0"/>
              <a:t>.</a:t>
            </a:r>
            <a:r>
              <a:rPr lang="de-DE" sz="3300" dirty="0"/>
              <a:t> BB hat auf ihrem Schiff in Bordeaux einen Kuchen als Geschenk</a:t>
            </a:r>
          </a:p>
        </p:txBody>
      </p:sp>
      <p:pic>
        <p:nvPicPr>
          <p:cNvPr id="4" name="Picture 2" descr="Bildergebnis für brigitte bard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399" y="253444"/>
            <a:ext cx="2346601" cy="297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Nehmen Sie sich jeden Tag Zeit und machen Sie die Übungen zur Stimmbildung und üben Sie die Aussprache der Wörter</a:t>
            </a:r>
          </a:p>
          <a:p>
            <a:r>
              <a:rPr lang="de-DE" dirty="0"/>
              <a:t>Nehmen Sie einen fremdsprachlichen Zungenbrecher mit in die nächste Stunde und laden Sie diesen hoch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59970" y="1808818"/>
            <a:ext cx="8327055" cy="4245611"/>
          </a:xfrm>
        </p:spPr>
        <p:txBody>
          <a:bodyPr tIns="41473"/>
          <a:lstStyle/>
          <a:p>
            <a:endParaRPr lang="de-DE" dirty="0"/>
          </a:p>
        </p:txBody>
      </p:sp>
      <p:sp>
        <p:nvSpPr>
          <p:cNvPr id="43010" name="AutoShape 2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012" name="AutoShape 4" descr="Bildergebnis für danke loriot"/>
          <p:cNvSpPr>
            <a:spLocks noChangeAspect="1" noChangeArrowheads="1"/>
          </p:cNvSpPr>
          <p:nvPr/>
        </p:nvSpPr>
        <p:spPr bwMode="auto">
          <a:xfrm>
            <a:off x="141120" y="-1458874"/>
            <a:ext cx="431136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3014" name="Picture 6" descr="Bildergebnis für danke lor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714" y="253444"/>
            <a:ext cx="8381286" cy="5929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Stimmbildung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26551" y="326585"/>
            <a:ext cx="8490331" cy="816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2900" b="1" spc="-1" dirty="0">
                <a:latin typeface="Source Sans Pro Black"/>
              </a:rPr>
              <a:t>Mal so richtig entspannen...</a:t>
            </a:r>
          </a:p>
        </p:txBody>
      </p:sp>
      <p:pic>
        <p:nvPicPr>
          <p:cNvPr id="97" name="Grafik 96"/>
          <p:cNvPicPr/>
          <p:nvPr/>
        </p:nvPicPr>
        <p:blipFill>
          <a:blip r:embed="rId2"/>
          <a:stretch/>
        </p:blipFill>
        <p:spPr>
          <a:xfrm>
            <a:off x="1173625" y="1796220"/>
            <a:ext cx="6632581" cy="4245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600" dirty="0"/>
              <a:t>Übung  2 ATMEN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295170" y="1808818"/>
            <a:ext cx="8327055" cy="4245611"/>
          </a:xfrm>
        </p:spPr>
        <p:txBody>
          <a:bodyPr tIns="41473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de-DE" sz="2500" dirty="0"/>
              <a:t>Setzen Sie sich bequem auf einen Stuhl  (hören Sie der entspannenden Musik zu)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Versuchen Sie abzuschalten, innerlich ruhig zu werden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Legen Sie die Hand auf Ihren Bauch und spüren Sie den langsamen und gleichmäßigen </a:t>
            </a:r>
            <a:r>
              <a:rPr lang="de-DE" sz="2500" dirty="0" err="1"/>
              <a:t>Atemrhytmus</a:t>
            </a:r>
            <a:endParaRPr lang="de-DE" sz="2500" dirty="0"/>
          </a:p>
          <a:p>
            <a:pPr>
              <a:buFont typeface="Arial" pitchFamily="34" charset="0"/>
              <a:buChar char="•"/>
            </a:pPr>
            <a:r>
              <a:rPr lang="de-DE" sz="2500" dirty="0"/>
              <a:t>Spüren Sie das leichte Senken und Heben der Bauchdecke 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Erleben Sie drei Phasen des Atmens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EINATMEN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AUSATMEN</a:t>
            </a:r>
          </a:p>
          <a:p>
            <a:pPr>
              <a:buFont typeface="Arial" pitchFamily="34" charset="0"/>
              <a:buChar char="•"/>
            </a:pPr>
            <a:r>
              <a:rPr lang="de-DE" sz="2500" dirty="0"/>
              <a:t>PAUSE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Atmen und Entspannen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>
            <a:normAutofit/>
          </a:bodyPr>
          <a:lstStyle/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  <a:p>
            <a:pPr>
              <a:buFont typeface="Arial" pitchFamily="34" charset="0"/>
              <a:buChar char="•"/>
            </a:pP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2286720" y="1857364"/>
            <a:ext cx="4570560" cy="423874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Lassen Sie ihre Schultern locker kreisen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Atmen Sie ein und atmen Sie hörbar auf verschiedene Laute aus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 -f -f -f -f -f-, s-s-s-s-s-s-s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Atemschnüffeln: 3x durch die Nase einatmen (dazwischen kleine Pause, als würden Sie an einer Blume duften)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Lippenflattern  (Schnauben eines Pferdes nachahmen)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Lippen mit dem Finger abheben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Zunge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Kiefer ausschütteln</a:t>
            </a:r>
          </a:p>
          <a:p>
            <a:pPr>
              <a:buFont typeface="Arial" pitchFamily="34" charset="0"/>
              <a:buChar char="•"/>
            </a:pPr>
            <a:r>
              <a:rPr lang="de-DE" dirty="0" err="1"/>
              <a:t>Glöckchenübung</a:t>
            </a:r>
            <a:r>
              <a:rPr lang="de-DE" dirty="0"/>
              <a:t> (Zunge pendelt zwischen Mundwinkeln </a:t>
            </a:r>
          </a:p>
          <a:p>
            <a:pPr>
              <a:buFont typeface="Arial" pitchFamily="34" charset="0"/>
              <a:buChar char="•"/>
            </a:pPr>
            <a:r>
              <a:rPr lang="de-DE" dirty="0">
                <a:highlight>
                  <a:srgbClr val="FFFF00"/>
                </a:highlight>
              </a:rPr>
              <a:t>Tonhalten, laut und leise (NEU)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CC496-4110-A84B-8AF3-B49BE4CF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Französische Nasale und Kurzvokale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3B5103-3CA6-0B4F-B8EB-7E423F292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Arbeiten Sie in Paaren, gehen Sie die Übungen durch</a:t>
            </a:r>
          </a:p>
          <a:p>
            <a:r>
              <a:rPr lang="de-DE" dirty="0"/>
              <a:t>Machen Sie stark ausgeprägte Gesten</a:t>
            </a:r>
          </a:p>
        </p:txBody>
      </p:sp>
    </p:spTree>
    <p:extLst>
      <p:ext uri="{BB962C8B-B14F-4D97-AF65-F5344CB8AC3E}">
        <p14:creationId xmlns:p14="http://schemas.microsoft.com/office/powerpoint/2010/main" val="103155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3300" dirty="0"/>
              <a:t>Zungenbrecher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 tIns="41473"/>
          <a:lstStyle/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37890" name="Picture 2" descr="Bildergebnis für chor bud spen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2428" y="4251370"/>
            <a:ext cx="5061572" cy="260663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2286720" y="2884543"/>
            <a:ext cx="4570560" cy="119175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/>
              <a:t>Ich spreche die Zungenbrecher vor und ihr sprecht mir  nach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Wir werden schneller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Am Ende versuchen wir einen Kanon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dirty="0"/>
              <a:t>„Deutsch“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457200" y="704088"/>
            <a:ext cx="8229600" cy="2724912"/>
          </a:xfrm>
        </p:spPr>
        <p:txBody>
          <a:bodyPr tIns="41473">
            <a:normAutofit/>
          </a:bodyPr>
          <a:lstStyle/>
          <a:p>
            <a:pPr algn="ctr"/>
            <a:r>
              <a:rPr lang="de-DE" sz="4400" dirty="0"/>
              <a:t>Hinter dichtem Fichtendickicht  picken dicke Finken tüchtig</a:t>
            </a:r>
          </a:p>
        </p:txBody>
      </p:sp>
      <p:pic>
        <p:nvPicPr>
          <p:cNvPr id="4" name="Picture 2" descr="Bildergebnis für fin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401" y="3941479"/>
            <a:ext cx="4377599" cy="2916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r>
              <a:rPr lang="de-DE" sz="2500" dirty="0"/>
              <a:t>BAIRISCH </a:t>
            </a:r>
          </a:p>
        </p:txBody>
      </p:sp>
      <p:sp>
        <p:nvSpPr>
          <p:cNvPr id="40962" name="AutoShape 2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964" name="AutoShape 4" descr="Bildergebnis für slivovitz"/>
          <p:cNvSpPr>
            <a:spLocks noChangeAspect="1" noChangeArrowheads="1"/>
          </p:cNvSpPr>
          <p:nvPr/>
        </p:nvSpPr>
        <p:spPr bwMode="auto">
          <a:xfrm>
            <a:off x="141120" y="-1458874"/>
            <a:ext cx="3049920" cy="3050241"/>
          </a:xfrm>
          <a:prstGeom prst="rect">
            <a:avLst/>
          </a:prstGeom>
          <a:noFill/>
        </p:spPr>
        <p:txBody>
          <a:bodyPr vert="horz" wrap="square" lIns="82945" tIns="41473" rIns="82945" bIns="41473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66" name="Picture 6" descr="Bildergebnis für slivov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215" y="1873625"/>
            <a:ext cx="3179521" cy="3179856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tIns="41473"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286720" y="3010186"/>
            <a:ext cx="4570560" cy="91475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r>
              <a:rPr lang="de-DE" dirty="0" err="1"/>
              <a:t>Zwanzg</a:t>
            </a:r>
            <a:r>
              <a:rPr lang="de-DE" dirty="0"/>
              <a:t> (20)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und zwang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  <a:r>
              <a:rPr lang="de-DE" dirty="0" err="1"/>
              <a:t>sand</a:t>
            </a:r>
            <a:r>
              <a:rPr lang="de-DE" dirty="0"/>
              <a:t> </a:t>
            </a:r>
            <a:r>
              <a:rPr lang="de-DE" dirty="0" err="1"/>
              <a:t>vierzg</a:t>
            </a:r>
            <a:r>
              <a:rPr lang="de-DE" dirty="0"/>
              <a:t> </a:t>
            </a:r>
            <a:r>
              <a:rPr lang="de-DE" dirty="0" err="1"/>
              <a:t>zquetschte</a:t>
            </a:r>
            <a:r>
              <a:rPr lang="de-DE" dirty="0"/>
              <a:t> </a:t>
            </a:r>
            <a:r>
              <a:rPr lang="de-DE" dirty="0" err="1"/>
              <a:t>Zwetschgn</a:t>
            </a:r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378</Words>
  <Application>Microsoft Macintosh PowerPoint</Application>
  <PresentationFormat>Bildschirmpräsentation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Source Sans Pro Black</vt:lpstr>
      <vt:lpstr>Wingdings 2</vt:lpstr>
      <vt:lpstr>Hyperion</vt:lpstr>
      <vt:lpstr>NJII_199B  Verbesserung der Aussprache </vt:lpstr>
      <vt:lpstr>Stimmbildung </vt:lpstr>
      <vt:lpstr>PowerPoint-Präsentation</vt:lpstr>
      <vt:lpstr>Übung  2 ATMEN </vt:lpstr>
      <vt:lpstr>Atmen und Entspannen </vt:lpstr>
      <vt:lpstr>Französische Nasale und Kurzvokale</vt:lpstr>
      <vt:lpstr>Zungenbrecher </vt:lpstr>
      <vt:lpstr>„Deutsch“</vt:lpstr>
      <vt:lpstr>BAIRISCH </vt:lpstr>
      <vt:lpstr>PowerPoint-Präsentation</vt:lpstr>
      <vt:lpstr>PowerPoint-Präsentation</vt:lpstr>
      <vt:lpstr>PowerPoint-Präsentation</vt:lpstr>
      <vt:lpstr>SPANISCH </vt:lpstr>
      <vt:lpstr>PowerPoint-Präsentation</vt:lpstr>
      <vt:lpstr>PowerPoint-Präsentation</vt:lpstr>
      <vt:lpstr>Französisch </vt:lpstr>
      <vt:lpstr>Hausaufgabe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NJII_199B  Verbesserung der Aussprache</dc:title>
  <dc:creator>Packard Bell</dc:creator>
  <cp:lastModifiedBy>koeckjohannesbenjamin@gmail.com</cp:lastModifiedBy>
  <cp:revision>7</cp:revision>
  <dcterms:created xsi:type="dcterms:W3CDTF">2019-09-24T10:24:42Z</dcterms:created>
  <dcterms:modified xsi:type="dcterms:W3CDTF">2020-11-05T14:08:53Z</dcterms:modified>
</cp:coreProperties>
</file>