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78" r:id="rId4"/>
    <p:sldId id="277" r:id="rId5"/>
    <p:sldId id="284" r:id="rId6"/>
    <p:sldId id="285" r:id="rId7"/>
    <p:sldId id="287" r:id="rId8"/>
    <p:sldId id="289" r:id="rId9"/>
    <p:sldId id="283" r:id="rId10"/>
    <p:sldId id="290" r:id="rId11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97" d="100"/>
          <a:sy n="97" d="100"/>
        </p:scale>
        <p:origin x="1800" y="20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09.11.20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eck@mail.muni.cz" TargetMode="External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de/geschichte-und-kultur/2017/10/10-dinge-die-man-ueber-den-dia-de-muertos-wissen-sollte" TargetMode="External"/><Relationship Id="rId2" Type="http://schemas.openxmlformats.org/officeDocument/2006/relationships/hyperlink" Target="https://www.buenos-dias-mexico.com/halloween-vs-dia-de-los-muerto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>
                <a:hlinkClick r:id="rId2"/>
              </a:rPr>
              <a:t>NJI_01A/01</a:t>
            </a:r>
            <a:endParaRPr lang="de-DE" sz="2800" b="1" dirty="0"/>
          </a:p>
          <a:p>
            <a:r>
              <a:rPr lang="de-DE" sz="2800" b="0" strike="noStrike" spc="-1" dirty="0">
                <a:latin typeface="Arial"/>
              </a:rPr>
              <a:t>Wintersemester 2020/21  </a:t>
            </a:r>
            <a:r>
              <a:rPr lang="de-DE" sz="2800" spc="-1" dirty="0">
                <a:highlight>
                  <a:srgbClr val="FFFF00"/>
                </a:highlight>
                <a:latin typeface="Arial"/>
              </a:rPr>
              <a:t>9</a:t>
            </a:r>
            <a:r>
              <a:rPr lang="de-DE" sz="2800" b="0" strike="noStrike" spc="-1" dirty="0">
                <a:highlight>
                  <a:srgbClr val="FFFF00"/>
                </a:highlight>
                <a:latin typeface="Arial"/>
              </a:rPr>
              <a:t>. November 2020</a:t>
            </a:r>
          </a:p>
          <a:p>
            <a:r>
              <a:rPr lang="de-DE" sz="2800" b="0" strike="noStrike" spc="-1" dirty="0">
                <a:latin typeface="Arial"/>
              </a:rPr>
              <a:t>Kursleiter: Johannes Köck </a:t>
            </a:r>
            <a:r>
              <a:rPr lang="de-DE" sz="2800" b="0" strike="noStrike" spc="-1" dirty="0" err="1">
                <a:latin typeface="Arial"/>
                <a:hlinkClick r:id="rId3"/>
              </a:rPr>
              <a:t>koeck</a:t>
            </a:r>
            <a:r>
              <a:rPr lang="cs-CZ" sz="2800" b="0" strike="noStrike" spc="-1" dirty="0">
                <a:latin typeface="Arial"/>
                <a:hlinkClick r:id="rId3"/>
              </a:rPr>
              <a:t>@mail.muni.cz</a:t>
            </a:r>
            <a:endParaRPr lang="cs-CZ" sz="2800" b="0" strike="noStrike" spc="-1" dirty="0">
              <a:latin typeface="Arial"/>
            </a:endParaRPr>
          </a:p>
          <a:p>
            <a:endParaRPr lang="cs-CZ" sz="2800" b="0" strike="noStrike" spc="-1" dirty="0">
              <a:latin typeface="Arial"/>
            </a:endParaRPr>
          </a:p>
          <a:p>
            <a:endParaRPr lang="cs-CZ" sz="2800" spc="-1" dirty="0">
              <a:latin typeface="Arial"/>
            </a:endParaRPr>
          </a:p>
          <a:p>
            <a:r>
              <a:rPr lang="de-DE" sz="2800" b="0" strike="noStrike" spc="-1" dirty="0">
                <a:latin typeface="Arial"/>
              </a:rPr>
              <a:t> </a:t>
            </a:r>
          </a:p>
        </p:txBody>
      </p:sp>
      <p:pic>
        <p:nvPicPr>
          <p:cNvPr id="44" name="Grafik 43"/>
          <p:cNvPicPr/>
          <p:nvPr/>
        </p:nvPicPr>
        <p:blipFill>
          <a:blip r:embed="rId4"/>
          <a:stretch/>
        </p:blipFill>
        <p:spPr>
          <a:xfrm>
            <a:off x="4320625" y="3809309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5E0A1-45A7-C147-98F6-D679AA10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265A69-F45B-5E4B-A44F-9CF37C6E57C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00" y="2339677"/>
            <a:ext cx="9072000" cy="4752527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Erstellen Sie eine Präsentation „Meine Traumreise nach Corona“.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Tolle, Fotos, Eindrücke, begeistern Sie uns.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Geben Sie eine Reiseroute an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Tipps: wie kann man günstig und interessant reisen?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Warum wollen Sie genau diese Reise machen.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Denken Sie an Gliederung/Nummerierung/Aufbau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Und verwenden Sie die Redemittel (Dauer 5-8 Minuten)</a:t>
            </a:r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Aufgabe 2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Sie schreiben eine kurze E- Mail mit betreff (Entschuldigung dass Sie krank sind /und oder Kamera nicht anmachen können)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Achten Sie auf den Betreff/die Anrede/die Grußformel </a:t>
            </a:r>
          </a:p>
        </p:txBody>
      </p:sp>
    </p:spTree>
    <p:extLst>
      <p:ext uri="{BB962C8B-B14F-4D97-AF65-F5344CB8AC3E}">
        <p14:creationId xmlns:p14="http://schemas.microsoft.com/office/powerpoint/2010/main" val="352509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97CCE-5672-6549-A892-5B340E03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98DC5C-B3B3-1249-B5EA-BB09F3A4D7D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283957"/>
          </a:xfrm>
        </p:spPr>
        <p:txBody>
          <a:bodyPr/>
          <a:lstStyle/>
          <a:p>
            <a:r>
              <a:rPr lang="de-DE" dirty="0"/>
              <a:t>1)Nehmen Sie ein Video zu einem Thema ihrer Wahl auf und bereiten Sie eine Präsentation vor.</a:t>
            </a:r>
          </a:p>
          <a:p>
            <a:endParaRPr lang="de-DE" dirty="0"/>
          </a:p>
          <a:p>
            <a:r>
              <a:rPr lang="de-DE" dirty="0">
                <a:highlight>
                  <a:srgbClr val="FFFF00"/>
                </a:highlight>
              </a:rPr>
              <a:t>FEEDBACK ERHALTEN SIE VON MIR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00"/>
                </a:highlight>
              </a:rPr>
              <a:t>UND IM KURS (WENN SIE WOLLEN)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25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8C17E-A3E4-2E43-B60A-D7FF0576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Vorbereitung Präsentation/kurze Wiederholung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76A925-D68A-6242-BD8F-7D02C64B4ED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00" y="2987749"/>
            <a:ext cx="9072000" cy="4320479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de-DE" dirty="0"/>
              <a:t>Arbeiten Sie in Gruppen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de-DE" dirty="0"/>
          </a:p>
          <a:p>
            <a:pPr marL="285750" indent="-285750" algn="just">
              <a:buFont typeface="Wingdings" pitchFamily="2" charset="2"/>
              <a:buChar char="v"/>
            </a:pPr>
            <a:endParaRPr lang="de-DE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de-DE" dirty="0"/>
              <a:t>Schauen Sie sich die Tipps (letzte Stunde )zu Präsentationen an (Goethe, Uni Bremen, 10 Tipps)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de-DE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de-DE" dirty="0"/>
              <a:t>Machen Sie sich Notizen, was  halten Sie für besonders wichtig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de-DE" dirty="0"/>
          </a:p>
          <a:p>
            <a:pPr marL="285750" indent="-285750" algn="just">
              <a:buFont typeface="Wingdings" pitchFamily="2" charset="2"/>
              <a:buChar char="v"/>
            </a:pPr>
            <a:endParaRPr lang="de-DE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de-DE" dirty="0"/>
              <a:t>Was können Sie bei Ihrer  Hausaufgabe berücksichtigen (25 Minuten Zeit)</a:t>
            </a:r>
          </a:p>
        </p:txBody>
      </p:sp>
    </p:spTree>
    <p:extLst>
      <p:ext uri="{BB962C8B-B14F-4D97-AF65-F5344CB8AC3E}">
        <p14:creationId xmlns:p14="http://schemas.microsoft.com/office/powerpoint/2010/main" val="356248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4EFA9-A410-E84D-A7D5-33EA50A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Bühne frei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B33674-103B-1D4A-9029-0B46EBC4A1D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00" y="2339677"/>
            <a:ext cx="9072000" cy="554461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Wir  hören Präsentationen </a:t>
            </a:r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Machen Sie sich Notizen, was haben ihre </a:t>
            </a:r>
            <a:r>
              <a:rPr lang="de-DE" dirty="0" err="1"/>
              <a:t>Kolleg_innen</a:t>
            </a:r>
            <a:r>
              <a:rPr lang="de-DE" dirty="0"/>
              <a:t> gut gemacht? Was kann man verbessern? Und wie?</a:t>
            </a:r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Überlegen Sie sich Fragen, die Sie bitte auch stellen.</a:t>
            </a:r>
          </a:p>
        </p:txBody>
      </p:sp>
    </p:spTree>
    <p:extLst>
      <p:ext uri="{BB962C8B-B14F-4D97-AF65-F5344CB8AC3E}">
        <p14:creationId xmlns:p14="http://schemas.microsoft.com/office/powerpoint/2010/main" val="393017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7D789-5C50-9544-A853-DC5678C4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3B204E-EC57-1A40-B1A1-9425B3BB6E8B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draußen, Baum, Himmel, Natur enthält.&#10;&#10;Automatisch generierte Beschreibung">
            <a:extLst>
              <a:ext uri="{FF2B5EF4-FFF2-40B4-BE49-F238E27FC236}">
                <a16:creationId xmlns:a16="http://schemas.microsoft.com/office/drawing/2014/main" id="{D98E617F-0254-2C4B-A400-69EF3CCC0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7505" y="1311992"/>
            <a:ext cx="7140211" cy="53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1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D4760-1EE7-8D4A-9E0E-E0D3B049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6D4316-7AAF-1D4E-B574-F4DAE7B03260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Himmel, draußen, bewölkt, Wolken enthält.&#10;&#10;Automatisch generierte Beschreibung">
            <a:extLst>
              <a:ext uri="{FF2B5EF4-FFF2-40B4-BE49-F238E27FC236}">
                <a16:creationId xmlns:a16="http://schemas.microsoft.com/office/drawing/2014/main" id="{5E754B20-627F-3F43-8F1C-66013C1CD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5925" y="1421271"/>
            <a:ext cx="6588148" cy="49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5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DE21E-8E21-B740-85C8-BC2EBDA0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B48759-5DA5-574A-B51E-BCB29AA903EF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drinnen, zugemüllt enthält.&#10;&#10;Automatisch generierte Beschreibung">
            <a:extLst>
              <a:ext uri="{FF2B5EF4-FFF2-40B4-BE49-F238E27FC236}">
                <a16:creationId xmlns:a16="http://schemas.microsoft.com/office/drawing/2014/main" id="{DAED6442-21B8-8740-A0AF-72A480508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10" y="1386052"/>
            <a:ext cx="9647310" cy="54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4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8CDC6-56A4-884D-AB68-5FF687E7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26F918-6027-1843-90D0-B649DB4D65A6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Person, drinnen, Mann, stehend enthält.&#10;&#10;Automatisch generierte Beschreibung">
            <a:extLst>
              <a:ext uri="{FF2B5EF4-FFF2-40B4-BE49-F238E27FC236}">
                <a16:creationId xmlns:a16="http://schemas.microsoft.com/office/drawing/2014/main" id="{CA8CC734-B3E5-F64D-8D1B-0BF383B4F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2" y="1341437"/>
            <a:ext cx="7715696" cy="57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7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EDB2C-A840-7546-81F7-7C4754CA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mexikanische </a:t>
            </a:r>
            <a:r>
              <a:rPr lang="de-DE" dirty="0" err="1"/>
              <a:t>Totentag</a:t>
            </a:r>
            <a:r>
              <a:rPr lang="de-DE" dirty="0"/>
              <a:t>  </a:t>
            </a:r>
            <a:r>
              <a:rPr lang="de-DE" i="1" dirty="0" err="1"/>
              <a:t>día</a:t>
            </a:r>
            <a:r>
              <a:rPr lang="de-DE" i="1" dirty="0"/>
              <a:t> de los </a:t>
            </a:r>
            <a:r>
              <a:rPr lang="de-DE" i="1" dirty="0" err="1"/>
              <a:t>mueros</a:t>
            </a:r>
            <a:r>
              <a:rPr lang="de-DE" i="1" dirty="0"/>
              <a:t> /Hausaufgabe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784C3A-06B8-2040-A95F-EE57C9725F3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00" y="2267669"/>
            <a:ext cx="9072000" cy="4536503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https://www.buenos-dias-mexico.com/halloween-vs-dia-de-los-muertos/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https://www.nationalgeographic.de/geschichte-und-kultur/2017/10/10-dinge-die-man-ueber-den-dia-de-muertos-wissen-sollte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Wir lesen 2 Texte, die wichtigsten Informationen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>
                <a:highlight>
                  <a:srgbClr val="FFFF00"/>
                </a:highlight>
              </a:rPr>
              <a:t>FEEDBACK AUF CLASSROOM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>
                <a:highlight>
                  <a:srgbClr val="FFFF00"/>
                </a:highlight>
              </a:rPr>
              <a:t>Erzählen Sie uns von Ihrer „Traumreise“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>
                <a:highlight>
                  <a:srgbClr val="FFFF00"/>
                </a:highlight>
              </a:rPr>
              <a:t>Tauschen Sie sich erst in Gruppen aus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764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</Words>
  <Application>Microsoft Macintosh PowerPoint</Application>
  <PresentationFormat>Benutzerdefiniert</PresentationFormat>
  <Paragraphs>59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Office Theme</vt:lpstr>
      <vt:lpstr>PowerPoint-Präsentation</vt:lpstr>
      <vt:lpstr>Hausaufgabe </vt:lpstr>
      <vt:lpstr>Vorbereitung Präsentation/kurze Wiederholung</vt:lpstr>
      <vt:lpstr>Bühne frei </vt:lpstr>
      <vt:lpstr>PowerPoint-Präsentation</vt:lpstr>
      <vt:lpstr>PowerPoint-Präsentation</vt:lpstr>
      <vt:lpstr>PowerPoint-Präsentation</vt:lpstr>
      <vt:lpstr>PowerPoint-Präsentation</vt:lpstr>
      <vt:lpstr>Der mexikanische Totentag  día de los mueros /Hausaufgabe</vt:lpstr>
      <vt:lpstr>Hausaufgabe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koeckjohannesbenjamin@gmail.com</cp:lastModifiedBy>
  <cp:revision>37</cp:revision>
  <dcterms:created xsi:type="dcterms:W3CDTF">2018-09-13T17:42:24Z</dcterms:created>
  <dcterms:modified xsi:type="dcterms:W3CDTF">2020-11-09T11:59:35Z</dcterms:modified>
  <dc:language>de-DE</dc:language>
</cp:coreProperties>
</file>