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B6F57-CB03-4C7B-9FF1-F4E267F9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ACC0DB-54D8-4E87-8347-9A0AAAF9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9A245D-EAA6-4EAC-A8A9-2B8B75CA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F05FE1-AA31-4876-B321-AA55C250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C8550-5399-42F8-890F-9E108041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5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B73FC-8CF0-481B-AE8B-2E9241DE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D16A1D-F041-4D86-86AE-E9E03CD8A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3F301-B938-40B9-89F9-9F8EAF45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1AAE8C-B930-4F31-AABB-F8F3A94C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0B1630-0030-4904-A528-9C4EAEA4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2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CBC23A-5FDD-4E20-8B8D-6FF97BB9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7DB62C-1893-431F-B755-19024DCE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D6423-1DF2-4DA7-B4BC-FB26736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1D0EA8-A4D4-43FA-AD3D-A76BA578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C2262A-1D5F-4CEA-995A-36A58F10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68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4CC10-2A20-4973-B8AC-C7C4BD2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3DD2E-49EC-4564-A0C0-B1C293F8F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F5425-D124-49DB-9A3A-160D069D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EC396-E873-4A6E-A92B-DA6F594E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B6473-383D-4EBE-B106-B490DDDF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94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50021-7BBB-4D09-ABCF-1AB90056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A72C08-F1AA-4055-8A17-3EFCB515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D4B884-22C4-4AD3-8139-268C87D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1BA1A-B935-4699-8FCB-850941BF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D136DE-2ECE-4EA2-B563-C8877DA9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5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ADF4C-D8BD-4691-8CE7-13FB6E8C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33167-BE50-4E97-99DC-ABF79C6D1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91D7ED-EAF3-4875-87A8-C46D52B0E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9FEEA6-5778-4458-8FC2-F4585A36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0D02A0-213A-4609-8F01-7EEDF97C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F5DAE-42BF-4BBD-8BD8-F1D444F4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9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951D8-34EA-4D4E-9953-B7EDF7BA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A114DB-6F8F-4913-ACF0-9DE988D5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A19A8C-00ED-41FD-9E27-E9BA4141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E15F04-F4AE-4AA9-A45D-938530A4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633217-07D9-4A6A-B174-4441BC10E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FA0E14-24F4-4AD5-B3F6-464255E8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A042D5-716F-4712-BE77-F663BD51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A5BDC4-8B6B-41F4-A100-546BA044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01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821E9-AF36-4AD9-8BA4-E066AB33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0CC301-ABFE-45B8-8764-995A0C6C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37DFB2-BE99-476C-91E3-C6F74FAB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D19D93-AD99-45B4-8D6F-827B50BF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78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88247D-F7E3-4F25-BA19-92C2B0E4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D3EE6E-87FA-439C-9F76-A78DB8A4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7AF13-41F2-4A27-B221-1260F05F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30AB0-4C73-449A-B09D-AB6BD521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D1929-B395-49DF-8019-BAFB0465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516FBA-2E09-46DA-B341-07C967DA6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F38212-E75B-4E33-88B0-E308F88A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ECEA34-6B07-448B-9E63-A43FEFA1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0F53A9-CAE7-45C8-94F2-85F43CCA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48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7C4B9-A71A-404C-87B3-5CA9BD95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8DDEC2-E51F-4EFE-9B0B-B1FE47491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BFAAD5-04AF-482A-AA58-24678ADEA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3156B3-B531-495E-AAAA-9AAFA874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6325E6-FCFA-458D-B33B-44BD6554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498231-D7E2-478E-8029-C321AB2A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77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4BE578-516E-4312-95E1-B43CA5ED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08F2FB-126E-4999-A07F-64057A6E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0A90-1515-4813-B472-A8BDDAADD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140D-4D73-4B54-B44E-71DF945873E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6829CA-1177-46BE-980E-5B0882CCF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756AAC-BF52-40F6-AD4A-0E2DE7788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6FB5-BBA3-4972-80DC-B859E7587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74952-8829-4A62-A2D8-06E553197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Carl Spitzweg</a:t>
            </a:r>
            <a:br>
              <a:rPr lang="de-DE" dirty="0"/>
            </a:br>
            <a:r>
              <a:rPr lang="de-DE" sz="1800" dirty="0"/>
              <a:t>https://www.youtube.com/watch?v=6PrnQVdGi08</a:t>
            </a:r>
            <a:endParaRPr lang="cs-CZ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5B8139-EBF0-4AF9-B213-223863D4D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030303"/>
                </a:solidFill>
                <a:effectLst/>
                <a:latin typeface="Roboto"/>
              </a:rPr>
              <a:t>Die weltweit größte Sammlung von Spitzweg-Werken im Museum Georg Schäfer in Schweinfurt umfasst gegenwärtig 290 Gemälde, Aquarelle, Zeichnungen und Collagen.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37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Zástupný obsah 6" descr="Obsah obrázku interiér, život, místnost, židle&#10;&#10;Popis byl vytvořen automaticky">
            <a:extLst>
              <a:ext uri="{FF2B5EF4-FFF2-40B4-BE49-F238E27FC236}">
                <a16:creationId xmlns:a16="http://schemas.microsoft.com/office/drawing/2014/main" id="{896E18DE-A5F0-42FE-803C-E39BA15E5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r="825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1D27C-364B-4BCF-B572-4DE3F17D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Die Welt, die so heil ist, dass Sie brüchig sein muss </a:t>
            </a:r>
            <a:br>
              <a:rPr lang="en-US" sz="2100">
                <a:solidFill>
                  <a:srgbClr val="000000"/>
                </a:solidFill>
              </a:rPr>
            </a:br>
            <a:r>
              <a:rPr lang="en-US" sz="2100">
                <a:solidFill>
                  <a:srgbClr val="000000"/>
                </a:solidFill>
              </a:rPr>
              <a:t>(</a:t>
            </a:r>
            <a:r>
              <a:rPr lang="en-US" sz="2100" b="0" i="0">
                <a:solidFill>
                  <a:srgbClr val="000000"/>
                </a:solidFill>
                <a:effectLst/>
              </a:rPr>
              <a:t>Andreas Krieger über Spitzwegs </a:t>
            </a:r>
            <a:r>
              <a:rPr lang="en-US" sz="2100">
                <a:solidFill>
                  <a:srgbClr val="000000"/>
                </a:solidFill>
              </a:rPr>
              <a:t>B</a:t>
            </a:r>
            <a:r>
              <a:rPr lang="en-US" sz="2100" b="0" i="0">
                <a:solidFill>
                  <a:srgbClr val="000000"/>
                </a:solidFill>
                <a:effectLst/>
              </a:rPr>
              <a:t>ilder)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B096E3-D8D7-4DB2-94E6-75679FEC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Warum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hält</a:t>
            </a:r>
            <a:r>
              <a:rPr lang="en-US" sz="2000" dirty="0">
                <a:solidFill>
                  <a:srgbClr val="000000"/>
                </a:solidFill>
              </a:rPr>
              <a:t> der Mann </a:t>
            </a:r>
            <a:r>
              <a:rPr lang="en-US" sz="2000" dirty="0" err="1">
                <a:solidFill>
                  <a:srgbClr val="000000"/>
                </a:solidFill>
              </a:rPr>
              <a:t>mit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Schlafmütze</a:t>
            </a:r>
            <a:r>
              <a:rPr lang="en-US" sz="2000" dirty="0">
                <a:solidFill>
                  <a:srgbClr val="000000"/>
                </a:solidFill>
              </a:rPr>
              <a:t> den </a:t>
            </a:r>
            <a:r>
              <a:rPr lang="en-US" sz="2000" dirty="0" err="1">
                <a:solidFill>
                  <a:srgbClr val="000000"/>
                </a:solidFill>
              </a:rPr>
              <a:t>Federkiel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Mund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Womit</a:t>
            </a:r>
            <a:r>
              <a:rPr lang="en-US" sz="2000" dirty="0">
                <a:solidFill>
                  <a:srgbClr val="000000"/>
                </a:solidFill>
              </a:rPr>
              <a:t> hat er </a:t>
            </a:r>
            <a:r>
              <a:rPr lang="en-US" sz="2000" dirty="0" err="1">
                <a:solidFill>
                  <a:srgbClr val="000000"/>
                </a:solidFill>
              </a:rPr>
              <a:t>versucht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heizen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837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04DDF-1088-43E8-951B-BE55C2E7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Bücherwurm, um 1850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36CE6-819A-4373-B307-E5E6B01F2E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Der Bücherwurm, um 1850</a:t>
            </a:r>
            <a:br>
              <a:rPr lang="de-DE" dirty="0"/>
            </a:br>
            <a:r>
              <a:rPr lang="de-DE" dirty="0"/>
              <a:t>Warum hat er das zugeschlagene Buch zwischen seinen Knien eingeklemmt?</a:t>
            </a:r>
            <a:br>
              <a:rPr lang="de-DE" dirty="0"/>
            </a:br>
            <a:endParaRPr lang="cs-CZ" dirty="0"/>
          </a:p>
        </p:txBody>
      </p:sp>
      <p:pic>
        <p:nvPicPr>
          <p:cNvPr id="6" name="Zástupný obsah 5" descr="Obsah obrázku interiér, police, kniha, muž&#10;&#10;Popis byl vytvořen automaticky">
            <a:extLst>
              <a:ext uri="{FF2B5EF4-FFF2-40B4-BE49-F238E27FC236}">
                <a16:creationId xmlns:a16="http://schemas.microsoft.com/office/drawing/2014/main" id="{B99D1D5E-CEB6-46BA-9DA8-910E689E2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83" y="1300295"/>
            <a:ext cx="2817905" cy="5175238"/>
          </a:xfrm>
        </p:spPr>
      </p:pic>
    </p:spTree>
    <p:extLst>
      <p:ext uri="{BB962C8B-B14F-4D97-AF65-F5344CB8AC3E}">
        <p14:creationId xmlns:p14="http://schemas.microsoft.com/office/powerpoint/2010/main" val="26002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exteriér, tráva, budova, staré&#10;&#10;Popis byl vytvořen automaticky">
            <a:extLst>
              <a:ext uri="{FF2B5EF4-FFF2-40B4-BE49-F238E27FC236}">
                <a16:creationId xmlns:a16="http://schemas.microsoft.com/office/drawing/2014/main" id="{32D4B12D-2FEA-4B0C-8620-C53FE75E6D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A93A7-E7A4-48B9-8F51-98C95CEF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Entdecken Sie was hintergründig Politisches darin?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E56F4-28FD-4EAA-B8DF-48C3FE41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Wirklich nur ein Maler deutscher Gemütlichkeit und Schilderer bescheidenen Glücks?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76C74-4065-4911-9251-DC0682E04E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Obwohl er die Freilichtmalerei der Schule von Barbizon kannte, er selbst malte auch Landschaften nach Skizzen oder aus dem Gedächtnis in seiner Dachwohnung am Münchner Heumarkt.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64504E9-896A-45AC-88CC-3D16FAC13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9045"/>
            <a:ext cx="5181600" cy="4204498"/>
          </a:xfrm>
        </p:spPr>
      </p:pic>
    </p:spTree>
    <p:extLst>
      <p:ext uri="{BB962C8B-B14F-4D97-AF65-F5344CB8AC3E}">
        <p14:creationId xmlns:p14="http://schemas.microsoft.com/office/powerpoint/2010/main" val="38224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interiér, místnost, život, stůl&#10;&#10;Popis byl vytvořen automaticky">
            <a:extLst>
              <a:ext uri="{FF2B5EF4-FFF2-40B4-BE49-F238E27FC236}">
                <a16:creationId xmlns:a16="http://schemas.microsoft.com/office/drawing/2014/main" id="{303B0113-FF7A-4099-BA6C-2AA039BFCA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 r="-1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7D4A2-0AEC-4433-A734-80B06984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Der Kaktusliebhaber</a:t>
            </a:r>
          </a:p>
        </p:txBody>
      </p:sp>
    </p:spTree>
    <p:extLst>
      <p:ext uri="{BB962C8B-B14F-4D97-AF65-F5344CB8AC3E}">
        <p14:creationId xmlns:p14="http://schemas.microsoft.com/office/powerpoint/2010/main" val="127596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Application>Microsoft Office PowerPoint</Application>
  <PresentationFormat>Širokoúhlá obrazovka</PresentationFormat>
  <Paragraphs>11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Verdana</vt:lpstr>
      <vt:lpstr>Motiv Office</vt:lpstr>
      <vt:lpstr>Carl Spitzweg https://www.youtube.com/watch?v=6PrnQVdGi08</vt:lpstr>
      <vt:lpstr>Die Welt, die so heil ist, dass Sie brüchig sein muss  (Andreas Krieger über Spitzwegs Bilder)</vt:lpstr>
      <vt:lpstr>Der Bücherwurm, um 1850</vt:lpstr>
      <vt:lpstr>Entdecken Sie was hintergründig Politisches darin?</vt:lpstr>
      <vt:lpstr>Wirklich nur ein Maler deutscher Gemütlichkeit und Schilderer bescheidenen Glücks?</vt:lpstr>
      <vt:lpstr>Der Kaktusliebhaber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Spitzweg https://www.youtube.com/watch?v=6PrnQVdGi08</dc:title>
  <dc:creator>Zdeněk Mareček</dc:creator>
  <cp:lastModifiedBy>Zdeněk Mareček</cp:lastModifiedBy>
  <cp:revision>1</cp:revision>
  <dcterms:created xsi:type="dcterms:W3CDTF">2020-10-27T10:00:25Z</dcterms:created>
  <dcterms:modified xsi:type="dcterms:W3CDTF">2020-10-27T10:02:15Z</dcterms:modified>
</cp:coreProperties>
</file>