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7" r:id="rId3"/>
    <p:sldId id="274" r:id="rId4"/>
    <p:sldId id="276" r:id="rId5"/>
    <p:sldId id="275" r:id="rId6"/>
    <p:sldId id="256" r:id="rId7"/>
    <p:sldId id="266" r:id="rId8"/>
    <p:sldId id="267" r:id="rId9"/>
    <p:sldId id="257" r:id="rId10"/>
    <p:sldId id="258" r:id="rId11"/>
    <p:sldId id="268" r:id="rId12"/>
    <p:sldId id="269" r:id="rId13"/>
    <p:sldId id="259" r:id="rId14"/>
    <p:sldId id="270" r:id="rId15"/>
    <p:sldId id="271" r:id="rId16"/>
    <p:sldId id="272" r:id="rId17"/>
    <p:sldId id="260" r:id="rId18"/>
    <p:sldId id="265" r:id="rId19"/>
    <p:sldId id="261" r:id="rId20"/>
    <p:sldId id="262" r:id="rId21"/>
    <p:sldId id="263" r:id="rId22"/>
    <p:sldId id="264" r:id="rId23"/>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370"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Rectangle 4">
            <a:extLst>
              <a:ext uri="{FF2B5EF4-FFF2-40B4-BE49-F238E27FC236}">
                <a16:creationId xmlns:a16="http://schemas.microsoft.com/office/drawing/2014/main" id="{52AAF082-5829-4DCF-B08D-98CC8A8F4FCC}"/>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40384E83-64C9-4044-AA5C-2A341D154DC5}"/>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C819FDF7-C476-4708-8516-5CB366590E3B}"/>
              </a:ext>
            </a:extLst>
          </p:cNvPr>
          <p:cNvSpPr>
            <a:spLocks noGrp="1" noChangeArrowheads="1"/>
          </p:cNvSpPr>
          <p:nvPr>
            <p:ph type="sldNum" sz="quarter" idx="12"/>
          </p:nvPr>
        </p:nvSpPr>
        <p:spPr>
          <a:ln/>
        </p:spPr>
        <p:txBody>
          <a:bodyPr/>
          <a:lstStyle>
            <a:lvl1pPr>
              <a:defRPr/>
            </a:lvl1pPr>
          </a:lstStyle>
          <a:p>
            <a:fld id="{7632AC0A-C50C-4BE8-99C0-BC324DB23F77}" type="slidenum">
              <a:rPr lang="cs-CZ" altLang="cs-CZ"/>
              <a:pPr/>
              <a:t>‹#›</a:t>
            </a:fld>
            <a:endParaRPr lang="cs-CZ" altLang="cs-CZ"/>
          </a:p>
        </p:txBody>
      </p:sp>
    </p:spTree>
    <p:extLst>
      <p:ext uri="{BB962C8B-B14F-4D97-AF65-F5344CB8AC3E}">
        <p14:creationId xmlns:p14="http://schemas.microsoft.com/office/powerpoint/2010/main" val="3207092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DCB9D2F8-5B15-4563-9242-658124F0912B}"/>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CBFB33AD-37B2-45A6-80B3-36EB20CA893D}"/>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C8A5A6BB-51A5-4C7F-8869-20385C9F48ED}"/>
              </a:ext>
            </a:extLst>
          </p:cNvPr>
          <p:cNvSpPr>
            <a:spLocks noGrp="1" noChangeArrowheads="1"/>
          </p:cNvSpPr>
          <p:nvPr>
            <p:ph type="sldNum" sz="quarter" idx="12"/>
          </p:nvPr>
        </p:nvSpPr>
        <p:spPr>
          <a:ln/>
        </p:spPr>
        <p:txBody>
          <a:bodyPr/>
          <a:lstStyle>
            <a:lvl1pPr>
              <a:defRPr/>
            </a:lvl1pPr>
          </a:lstStyle>
          <a:p>
            <a:fld id="{629D1BE6-F9DF-4B8D-A508-3EA13B95A36E}" type="slidenum">
              <a:rPr lang="cs-CZ" altLang="cs-CZ"/>
              <a:pPr/>
              <a:t>‹#›</a:t>
            </a:fld>
            <a:endParaRPr lang="cs-CZ" altLang="cs-CZ"/>
          </a:p>
        </p:txBody>
      </p:sp>
    </p:spTree>
    <p:extLst>
      <p:ext uri="{BB962C8B-B14F-4D97-AF65-F5344CB8AC3E}">
        <p14:creationId xmlns:p14="http://schemas.microsoft.com/office/powerpoint/2010/main" val="417791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60724756-1F33-4D19-8587-F329582ACDF3}"/>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AFC3544A-61FB-4263-88BC-6042A743A673}"/>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A2B4BEDA-A406-4CF9-8ECE-4C34D36F63F8}"/>
              </a:ext>
            </a:extLst>
          </p:cNvPr>
          <p:cNvSpPr>
            <a:spLocks noGrp="1" noChangeArrowheads="1"/>
          </p:cNvSpPr>
          <p:nvPr>
            <p:ph type="sldNum" sz="quarter" idx="12"/>
          </p:nvPr>
        </p:nvSpPr>
        <p:spPr>
          <a:ln/>
        </p:spPr>
        <p:txBody>
          <a:bodyPr/>
          <a:lstStyle>
            <a:lvl1pPr>
              <a:defRPr/>
            </a:lvl1pPr>
          </a:lstStyle>
          <a:p>
            <a:fld id="{1362517F-C492-41B9-91F7-7A70542D81FB}" type="slidenum">
              <a:rPr lang="cs-CZ" altLang="cs-CZ"/>
              <a:pPr/>
              <a:t>‹#›</a:t>
            </a:fld>
            <a:endParaRPr lang="cs-CZ" altLang="cs-CZ"/>
          </a:p>
        </p:txBody>
      </p:sp>
    </p:spTree>
    <p:extLst>
      <p:ext uri="{BB962C8B-B14F-4D97-AF65-F5344CB8AC3E}">
        <p14:creationId xmlns:p14="http://schemas.microsoft.com/office/powerpoint/2010/main" val="2859621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2F577936-725F-4A6F-9AC9-D1AB2817AC8E}"/>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7851ABED-7080-404D-94DF-567EA7AC6CF1}"/>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7C62F777-345A-4D18-91D1-28350FD8D353}"/>
              </a:ext>
            </a:extLst>
          </p:cNvPr>
          <p:cNvSpPr>
            <a:spLocks noGrp="1" noChangeArrowheads="1"/>
          </p:cNvSpPr>
          <p:nvPr>
            <p:ph type="sldNum" sz="quarter" idx="12"/>
          </p:nvPr>
        </p:nvSpPr>
        <p:spPr>
          <a:ln/>
        </p:spPr>
        <p:txBody>
          <a:bodyPr/>
          <a:lstStyle>
            <a:lvl1pPr>
              <a:defRPr/>
            </a:lvl1pPr>
          </a:lstStyle>
          <a:p>
            <a:fld id="{4DAC868F-7B9E-4B8A-80FD-90D5D139AC15}" type="slidenum">
              <a:rPr lang="cs-CZ" altLang="cs-CZ"/>
              <a:pPr/>
              <a:t>‹#›</a:t>
            </a:fld>
            <a:endParaRPr lang="cs-CZ" altLang="cs-CZ"/>
          </a:p>
        </p:txBody>
      </p:sp>
    </p:spTree>
    <p:extLst>
      <p:ext uri="{BB962C8B-B14F-4D97-AF65-F5344CB8AC3E}">
        <p14:creationId xmlns:p14="http://schemas.microsoft.com/office/powerpoint/2010/main" val="3075548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4">
            <a:extLst>
              <a:ext uri="{FF2B5EF4-FFF2-40B4-BE49-F238E27FC236}">
                <a16:creationId xmlns:a16="http://schemas.microsoft.com/office/drawing/2014/main" id="{E722A99C-D634-4E08-A642-BFE044E71FB9}"/>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315C379B-99AC-4617-898A-D158FF595963}"/>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20474A1F-1336-4D99-BE6C-0DC8670619E4}"/>
              </a:ext>
            </a:extLst>
          </p:cNvPr>
          <p:cNvSpPr>
            <a:spLocks noGrp="1" noChangeArrowheads="1"/>
          </p:cNvSpPr>
          <p:nvPr>
            <p:ph type="sldNum" sz="quarter" idx="12"/>
          </p:nvPr>
        </p:nvSpPr>
        <p:spPr>
          <a:ln/>
        </p:spPr>
        <p:txBody>
          <a:bodyPr/>
          <a:lstStyle>
            <a:lvl1pPr>
              <a:defRPr/>
            </a:lvl1pPr>
          </a:lstStyle>
          <a:p>
            <a:fld id="{04839E45-3398-4827-850B-5E7B4A2EDD35}" type="slidenum">
              <a:rPr lang="cs-CZ" altLang="cs-CZ"/>
              <a:pPr/>
              <a:t>‹#›</a:t>
            </a:fld>
            <a:endParaRPr lang="cs-CZ" altLang="cs-CZ"/>
          </a:p>
        </p:txBody>
      </p:sp>
    </p:spTree>
    <p:extLst>
      <p:ext uri="{BB962C8B-B14F-4D97-AF65-F5344CB8AC3E}">
        <p14:creationId xmlns:p14="http://schemas.microsoft.com/office/powerpoint/2010/main" val="2712578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E1FC9685-719E-47AE-BEE9-5218A2250033}"/>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F1B55544-C1BF-4E74-920D-B9AA1C541F93}"/>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FDE7B530-6764-4A1B-8B0F-B30DE958BB4F}"/>
              </a:ext>
            </a:extLst>
          </p:cNvPr>
          <p:cNvSpPr>
            <a:spLocks noGrp="1" noChangeArrowheads="1"/>
          </p:cNvSpPr>
          <p:nvPr>
            <p:ph type="sldNum" sz="quarter" idx="12"/>
          </p:nvPr>
        </p:nvSpPr>
        <p:spPr>
          <a:ln/>
        </p:spPr>
        <p:txBody>
          <a:bodyPr/>
          <a:lstStyle>
            <a:lvl1pPr>
              <a:defRPr/>
            </a:lvl1pPr>
          </a:lstStyle>
          <a:p>
            <a:fld id="{07CF8688-D304-4AB0-B255-A0E16407B5D8}" type="slidenum">
              <a:rPr lang="cs-CZ" altLang="cs-CZ"/>
              <a:pPr/>
              <a:t>‹#›</a:t>
            </a:fld>
            <a:endParaRPr lang="cs-CZ" altLang="cs-CZ"/>
          </a:p>
        </p:txBody>
      </p:sp>
    </p:spTree>
    <p:extLst>
      <p:ext uri="{BB962C8B-B14F-4D97-AF65-F5344CB8AC3E}">
        <p14:creationId xmlns:p14="http://schemas.microsoft.com/office/powerpoint/2010/main" val="2562988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87AA07CA-8E21-4CA8-849D-426E9EF38AAA}"/>
              </a:ext>
            </a:extLst>
          </p:cNvPr>
          <p:cNvSpPr>
            <a:spLocks noGrp="1" noChangeArrowheads="1"/>
          </p:cNvSpPr>
          <p:nvPr>
            <p:ph type="dt" sz="half" idx="10"/>
          </p:nvPr>
        </p:nvSpPr>
        <p:spPr>
          <a:ln/>
        </p:spPr>
        <p:txBody>
          <a:bodyPr/>
          <a:lstStyle>
            <a:lvl1pPr>
              <a:defRPr/>
            </a:lvl1pPr>
          </a:lstStyle>
          <a:p>
            <a:pPr>
              <a:defRPr/>
            </a:pPr>
            <a:endParaRPr lang="cs-CZ"/>
          </a:p>
        </p:txBody>
      </p:sp>
      <p:sp>
        <p:nvSpPr>
          <p:cNvPr id="8" name="Rectangle 5">
            <a:extLst>
              <a:ext uri="{FF2B5EF4-FFF2-40B4-BE49-F238E27FC236}">
                <a16:creationId xmlns:a16="http://schemas.microsoft.com/office/drawing/2014/main" id="{92538CDB-2BDB-407C-B135-17D89C5BFFA7}"/>
              </a:ext>
            </a:extLst>
          </p:cNvPr>
          <p:cNvSpPr>
            <a:spLocks noGrp="1" noChangeArrowheads="1"/>
          </p:cNvSpPr>
          <p:nvPr>
            <p:ph type="ftr" sz="quarter" idx="11"/>
          </p:nvPr>
        </p:nvSpPr>
        <p:spPr>
          <a:ln/>
        </p:spPr>
        <p:txBody>
          <a:bodyPr/>
          <a:lstStyle>
            <a:lvl1pPr>
              <a:defRPr/>
            </a:lvl1pPr>
          </a:lstStyle>
          <a:p>
            <a:pPr>
              <a:defRPr/>
            </a:pPr>
            <a:endParaRPr lang="cs-CZ"/>
          </a:p>
        </p:txBody>
      </p:sp>
      <p:sp>
        <p:nvSpPr>
          <p:cNvPr id="9" name="Rectangle 6">
            <a:extLst>
              <a:ext uri="{FF2B5EF4-FFF2-40B4-BE49-F238E27FC236}">
                <a16:creationId xmlns:a16="http://schemas.microsoft.com/office/drawing/2014/main" id="{1F9AECB2-438B-4AB3-A1AA-AF388DB3834F}"/>
              </a:ext>
            </a:extLst>
          </p:cNvPr>
          <p:cNvSpPr>
            <a:spLocks noGrp="1" noChangeArrowheads="1"/>
          </p:cNvSpPr>
          <p:nvPr>
            <p:ph type="sldNum" sz="quarter" idx="12"/>
          </p:nvPr>
        </p:nvSpPr>
        <p:spPr>
          <a:ln/>
        </p:spPr>
        <p:txBody>
          <a:bodyPr/>
          <a:lstStyle>
            <a:lvl1pPr>
              <a:defRPr/>
            </a:lvl1pPr>
          </a:lstStyle>
          <a:p>
            <a:fld id="{CE123162-58BE-4171-8FCB-0B9BF0C8D5C9}" type="slidenum">
              <a:rPr lang="cs-CZ" altLang="cs-CZ"/>
              <a:pPr/>
              <a:t>‹#›</a:t>
            </a:fld>
            <a:endParaRPr lang="cs-CZ" altLang="cs-CZ"/>
          </a:p>
        </p:txBody>
      </p:sp>
    </p:spTree>
    <p:extLst>
      <p:ext uri="{BB962C8B-B14F-4D97-AF65-F5344CB8AC3E}">
        <p14:creationId xmlns:p14="http://schemas.microsoft.com/office/powerpoint/2010/main" val="710822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a:extLst>
              <a:ext uri="{FF2B5EF4-FFF2-40B4-BE49-F238E27FC236}">
                <a16:creationId xmlns:a16="http://schemas.microsoft.com/office/drawing/2014/main" id="{E555E47F-4CA9-41F0-B24B-D8E425FFAB3F}"/>
              </a:ext>
            </a:extLst>
          </p:cNvPr>
          <p:cNvSpPr>
            <a:spLocks noGrp="1" noChangeArrowheads="1"/>
          </p:cNvSpPr>
          <p:nvPr>
            <p:ph type="dt" sz="half" idx="10"/>
          </p:nvPr>
        </p:nvSpPr>
        <p:spPr>
          <a:ln/>
        </p:spPr>
        <p:txBody>
          <a:bodyPr/>
          <a:lstStyle>
            <a:lvl1pPr>
              <a:defRPr/>
            </a:lvl1pPr>
          </a:lstStyle>
          <a:p>
            <a:pPr>
              <a:defRPr/>
            </a:pPr>
            <a:endParaRPr lang="cs-CZ"/>
          </a:p>
        </p:txBody>
      </p:sp>
      <p:sp>
        <p:nvSpPr>
          <p:cNvPr id="4" name="Rectangle 5">
            <a:extLst>
              <a:ext uri="{FF2B5EF4-FFF2-40B4-BE49-F238E27FC236}">
                <a16:creationId xmlns:a16="http://schemas.microsoft.com/office/drawing/2014/main" id="{3A629F35-128D-4CC5-98FE-CCE26636ADF2}"/>
              </a:ext>
            </a:extLst>
          </p:cNvPr>
          <p:cNvSpPr>
            <a:spLocks noGrp="1" noChangeArrowheads="1"/>
          </p:cNvSpPr>
          <p:nvPr>
            <p:ph type="ftr" sz="quarter" idx="11"/>
          </p:nvPr>
        </p:nvSpPr>
        <p:spPr>
          <a:ln/>
        </p:spPr>
        <p:txBody>
          <a:bodyPr/>
          <a:lstStyle>
            <a:lvl1pPr>
              <a:defRPr/>
            </a:lvl1pPr>
          </a:lstStyle>
          <a:p>
            <a:pPr>
              <a:defRPr/>
            </a:pPr>
            <a:endParaRPr lang="cs-CZ"/>
          </a:p>
        </p:txBody>
      </p:sp>
      <p:sp>
        <p:nvSpPr>
          <p:cNvPr id="5" name="Rectangle 6">
            <a:extLst>
              <a:ext uri="{FF2B5EF4-FFF2-40B4-BE49-F238E27FC236}">
                <a16:creationId xmlns:a16="http://schemas.microsoft.com/office/drawing/2014/main" id="{7B787DD7-7B1E-474F-9AB2-A55B06CBF851}"/>
              </a:ext>
            </a:extLst>
          </p:cNvPr>
          <p:cNvSpPr>
            <a:spLocks noGrp="1" noChangeArrowheads="1"/>
          </p:cNvSpPr>
          <p:nvPr>
            <p:ph type="sldNum" sz="quarter" idx="12"/>
          </p:nvPr>
        </p:nvSpPr>
        <p:spPr>
          <a:ln/>
        </p:spPr>
        <p:txBody>
          <a:bodyPr/>
          <a:lstStyle>
            <a:lvl1pPr>
              <a:defRPr/>
            </a:lvl1pPr>
          </a:lstStyle>
          <a:p>
            <a:fld id="{FA74D56B-D0D4-492B-97A5-2FC3E0995827}" type="slidenum">
              <a:rPr lang="cs-CZ" altLang="cs-CZ"/>
              <a:pPr/>
              <a:t>‹#›</a:t>
            </a:fld>
            <a:endParaRPr lang="cs-CZ" altLang="cs-CZ"/>
          </a:p>
        </p:txBody>
      </p:sp>
    </p:spTree>
    <p:extLst>
      <p:ext uri="{BB962C8B-B14F-4D97-AF65-F5344CB8AC3E}">
        <p14:creationId xmlns:p14="http://schemas.microsoft.com/office/powerpoint/2010/main" val="7690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85FF128-C635-4536-BE64-4BC64E5B6C91}"/>
              </a:ext>
            </a:extLst>
          </p:cNvPr>
          <p:cNvSpPr>
            <a:spLocks noGrp="1" noChangeArrowheads="1"/>
          </p:cNvSpPr>
          <p:nvPr>
            <p:ph type="dt" sz="half" idx="10"/>
          </p:nvPr>
        </p:nvSpPr>
        <p:spPr>
          <a:ln/>
        </p:spPr>
        <p:txBody>
          <a:bodyPr/>
          <a:lstStyle>
            <a:lvl1pPr>
              <a:defRPr/>
            </a:lvl1pPr>
          </a:lstStyle>
          <a:p>
            <a:pPr>
              <a:defRPr/>
            </a:pPr>
            <a:endParaRPr lang="cs-CZ"/>
          </a:p>
        </p:txBody>
      </p:sp>
      <p:sp>
        <p:nvSpPr>
          <p:cNvPr id="3" name="Rectangle 5">
            <a:extLst>
              <a:ext uri="{FF2B5EF4-FFF2-40B4-BE49-F238E27FC236}">
                <a16:creationId xmlns:a16="http://schemas.microsoft.com/office/drawing/2014/main" id="{27495005-8159-4A5B-8307-43881AC611CE}"/>
              </a:ext>
            </a:extLst>
          </p:cNvPr>
          <p:cNvSpPr>
            <a:spLocks noGrp="1" noChangeArrowheads="1"/>
          </p:cNvSpPr>
          <p:nvPr>
            <p:ph type="ftr" sz="quarter" idx="11"/>
          </p:nvPr>
        </p:nvSpPr>
        <p:spPr>
          <a:ln/>
        </p:spPr>
        <p:txBody>
          <a:bodyPr/>
          <a:lstStyle>
            <a:lvl1pPr>
              <a:defRPr/>
            </a:lvl1pPr>
          </a:lstStyle>
          <a:p>
            <a:pPr>
              <a:defRPr/>
            </a:pPr>
            <a:endParaRPr lang="cs-CZ"/>
          </a:p>
        </p:txBody>
      </p:sp>
      <p:sp>
        <p:nvSpPr>
          <p:cNvPr id="4" name="Rectangle 6">
            <a:extLst>
              <a:ext uri="{FF2B5EF4-FFF2-40B4-BE49-F238E27FC236}">
                <a16:creationId xmlns:a16="http://schemas.microsoft.com/office/drawing/2014/main" id="{E9DBA24A-CC3A-452A-A947-E1CBEF46D3AD}"/>
              </a:ext>
            </a:extLst>
          </p:cNvPr>
          <p:cNvSpPr>
            <a:spLocks noGrp="1" noChangeArrowheads="1"/>
          </p:cNvSpPr>
          <p:nvPr>
            <p:ph type="sldNum" sz="quarter" idx="12"/>
          </p:nvPr>
        </p:nvSpPr>
        <p:spPr>
          <a:ln/>
        </p:spPr>
        <p:txBody>
          <a:bodyPr/>
          <a:lstStyle>
            <a:lvl1pPr>
              <a:defRPr/>
            </a:lvl1pPr>
          </a:lstStyle>
          <a:p>
            <a:fld id="{DD43DC77-EB49-4513-98BA-7762524C7ED1}" type="slidenum">
              <a:rPr lang="cs-CZ" altLang="cs-CZ"/>
              <a:pPr/>
              <a:t>‹#›</a:t>
            </a:fld>
            <a:endParaRPr lang="cs-CZ" altLang="cs-CZ"/>
          </a:p>
        </p:txBody>
      </p:sp>
    </p:spTree>
    <p:extLst>
      <p:ext uri="{BB962C8B-B14F-4D97-AF65-F5344CB8AC3E}">
        <p14:creationId xmlns:p14="http://schemas.microsoft.com/office/powerpoint/2010/main" val="614679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a:extLst>
              <a:ext uri="{FF2B5EF4-FFF2-40B4-BE49-F238E27FC236}">
                <a16:creationId xmlns:a16="http://schemas.microsoft.com/office/drawing/2014/main" id="{E09AECB3-2619-463E-821E-08693581B14A}"/>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A399ADF3-2512-4F4E-9C46-B127387DFB92}"/>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FDE1A5FD-F57D-48C6-939E-CA5D1F0F672E}"/>
              </a:ext>
            </a:extLst>
          </p:cNvPr>
          <p:cNvSpPr>
            <a:spLocks noGrp="1" noChangeArrowheads="1"/>
          </p:cNvSpPr>
          <p:nvPr>
            <p:ph type="sldNum" sz="quarter" idx="12"/>
          </p:nvPr>
        </p:nvSpPr>
        <p:spPr>
          <a:ln/>
        </p:spPr>
        <p:txBody>
          <a:bodyPr/>
          <a:lstStyle>
            <a:lvl1pPr>
              <a:defRPr/>
            </a:lvl1pPr>
          </a:lstStyle>
          <a:p>
            <a:fld id="{EEF8C844-A16F-46D0-B740-427B8883B838}" type="slidenum">
              <a:rPr lang="cs-CZ" altLang="cs-CZ"/>
              <a:pPr/>
              <a:t>‹#›</a:t>
            </a:fld>
            <a:endParaRPr lang="cs-CZ" altLang="cs-CZ"/>
          </a:p>
        </p:txBody>
      </p:sp>
    </p:spTree>
    <p:extLst>
      <p:ext uri="{BB962C8B-B14F-4D97-AF65-F5344CB8AC3E}">
        <p14:creationId xmlns:p14="http://schemas.microsoft.com/office/powerpoint/2010/main" val="356771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a:extLst>
              <a:ext uri="{FF2B5EF4-FFF2-40B4-BE49-F238E27FC236}">
                <a16:creationId xmlns:a16="http://schemas.microsoft.com/office/drawing/2014/main" id="{2046E3CB-1C82-4998-AEB4-1D46C9E8C830}"/>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45B7DFAC-89AD-4C61-8BFD-1F071E6924B5}"/>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353DD7B6-CF47-4567-9EB7-58C61052B937}"/>
              </a:ext>
            </a:extLst>
          </p:cNvPr>
          <p:cNvSpPr>
            <a:spLocks noGrp="1" noChangeArrowheads="1"/>
          </p:cNvSpPr>
          <p:nvPr>
            <p:ph type="sldNum" sz="quarter" idx="12"/>
          </p:nvPr>
        </p:nvSpPr>
        <p:spPr>
          <a:ln/>
        </p:spPr>
        <p:txBody>
          <a:bodyPr/>
          <a:lstStyle>
            <a:lvl1pPr>
              <a:defRPr/>
            </a:lvl1pPr>
          </a:lstStyle>
          <a:p>
            <a:fld id="{44193CF0-A2B1-4539-9036-29D7080A7E62}" type="slidenum">
              <a:rPr lang="cs-CZ" altLang="cs-CZ"/>
              <a:pPr/>
              <a:t>‹#›</a:t>
            </a:fld>
            <a:endParaRPr lang="cs-CZ" altLang="cs-CZ"/>
          </a:p>
        </p:txBody>
      </p:sp>
    </p:spTree>
    <p:extLst>
      <p:ext uri="{BB962C8B-B14F-4D97-AF65-F5344CB8AC3E}">
        <p14:creationId xmlns:p14="http://schemas.microsoft.com/office/powerpoint/2010/main" val="196530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C9F9125-C5F6-4924-BBBD-B962044298C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Rectangle 3">
            <a:extLst>
              <a:ext uri="{FF2B5EF4-FFF2-40B4-BE49-F238E27FC236}">
                <a16:creationId xmlns:a16="http://schemas.microsoft.com/office/drawing/2014/main" id="{7DE4A6C6-423E-4C04-9499-C0C97CB3B56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8" name="Rectangle 4">
            <a:extLst>
              <a:ext uri="{FF2B5EF4-FFF2-40B4-BE49-F238E27FC236}">
                <a16:creationId xmlns:a16="http://schemas.microsoft.com/office/drawing/2014/main" id="{E5D322DA-FE5C-4AC4-992A-3C52C376FC9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cs-CZ"/>
          </a:p>
        </p:txBody>
      </p:sp>
      <p:sp>
        <p:nvSpPr>
          <p:cNvPr id="1029" name="Rectangle 5">
            <a:extLst>
              <a:ext uri="{FF2B5EF4-FFF2-40B4-BE49-F238E27FC236}">
                <a16:creationId xmlns:a16="http://schemas.microsoft.com/office/drawing/2014/main" id="{7D62E5CB-7D37-4499-B22C-F0E2BC6307C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cs-CZ"/>
          </a:p>
        </p:txBody>
      </p:sp>
      <p:sp>
        <p:nvSpPr>
          <p:cNvPr id="1030" name="Rectangle 6">
            <a:extLst>
              <a:ext uri="{FF2B5EF4-FFF2-40B4-BE49-F238E27FC236}">
                <a16:creationId xmlns:a16="http://schemas.microsoft.com/office/drawing/2014/main" id="{4BC19203-F529-41B5-A0DB-A8865C7DBF0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E7FD9DCD-535F-4778-9392-93AF3E62019E}"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a:extLst>
              <a:ext uri="{FF2B5EF4-FFF2-40B4-BE49-F238E27FC236}">
                <a16:creationId xmlns:a16="http://schemas.microsoft.com/office/drawing/2014/main" id="{A2CE56D8-AC57-40F0-8623-62B4587390F8}"/>
              </a:ext>
            </a:extLst>
          </p:cNvPr>
          <p:cNvSpPr>
            <a:spLocks noGrp="1"/>
          </p:cNvSpPr>
          <p:nvPr>
            <p:ph type="title"/>
          </p:nvPr>
        </p:nvSpPr>
        <p:spPr/>
        <p:txBody>
          <a:bodyPr/>
          <a:lstStyle/>
          <a:p>
            <a:r>
              <a:rPr lang="de-DE" altLang="cs-CZ"/>
              <a:t>Fragen zur Epoche</a:t>
            </a:r>
            <a:endParaRPr lang="cs-CZ" altLang="cs-CZ"/>
          </a:p>
        </p:txBody>
      </p:sp>
      <p:sp>
        <p:nvSpPr>
          <p:cNvPr id="2051" name="Zástupný symbol pro obsah 2">
            <a:extLst>
              <a:ext uri="{FF2B5EF4-FFF2-40B4-BE49-F238E27FC236}">
                <a16:creationId xmlns:a16="http://schemas.microsoft.com/office/drawing/2014/main" id="{6AD371BB-6454-4307-98C9-E46432653F35}"/>
              </a:ext>
            </a:extLst>
          </p:cNvPr>
          <p:cNvSpPr>
            <a:spLocks noGrp="1"/>
          </p:cNvSpPr>
          <p:nvPr>
            <p:ph idx="1"/>
          </p:nvPr>
        </p:nvSpPr>
        <p:spPr/>
        <p:txBody>
          <a:bodyPr/>
          <a:lstStyle/>
          <a:p>
            <a:r>
              <a:rPr lang="de-DE" altLang="cs-CZ" sz="2400"/>
              <a:t>Geburtsstunde der modernen Diplomatie </a:t>
            </a:r>
          </a:p>
          <a:p>
            <a:r>
              <a:rPr lang="de-DE" altLang="cs-CZ" sz="2400"/>
              <a:t>keine Racheakte der Siegerjustiz</a:t>
            </a:r>
          </a:p>
          <a:p>
            <a:r>
              <a:rPr lang="de-DE" altLang="cs-CZ" sz="2400"/>
              <a:t>eine Allianz gegen liberale Ideen, gegen das Gedankengut der Französischen Revolution</a:t>
            </a:r>
          </a:p>
          <a:p>
            <a:r>
              <a:rPr lang="de-DE" altLang="cs-CZ" sz="2400"/>
              <a:t>Restauration - Legitimität - gemeinsame Interessenpolitik legitimer Fürsten zur Abwehr revolutionärer Ideen oder Bewegungen</a:t>
            </a:r>
          </a:p>
          <a:p>
            <a:r>
              <a:rPr lang="de-DE" altLang="cs-CZ" sz="2400"/>
              <a:t>Kontinent der Monarchen, nicht der Völker (im Troppauer Protokoll das Interventionsprinzip völkerrechtlich festgeschrieben)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0D7B5C5-FCD2-4582-AB85-490D5627704B}"/>
              </a:ext>
            </a:extLst>
          </p:cNvPr>
          <p:cNvSpPr>
            <a:spLocks noGrp="1" noChangeArrowheads="1"/>
          </p:cNvSpPr>
          <p:nvPr>
            <p:ph type="title"/>
          </p:nvPr>
        </p:nvSpPr>
        <p:spPr/>
        <p:txBody>
          <a:bodyPr/>
          <a:lstStyle/>
          <a:p>
            <a:pPr eaLnBrk="1" hangingPunct="1"/>
            <a:r>
              <a:rPr lang="de-DE" altLang="cs-CZ"/>
              <a:t>Bolzano</a:t>
            </a:r>
            <a:endParaRPr lang="cs-CZ" altLang="cs-CZ"/>
          </a:p>
        </p:txBody>
      </p:sp>
      <p:sp>
        <p:nvSpPr>
          <p:cNvPr id="11267" name="Rectangle 3">
            <a:extLst>
              <a:ext uri="{FF2B5EF4-FFF2-40B4-BE49-F238E27FC236}">
                <a16:creationId xmlns:a16="http://schemas.microsoft.com/office/drawing/2014/main" id="{3107EB90-2905-4142-B277-251D1CA2CDD2}"/>
              </a:ext>
            </a:extLst>
          </p:cNvPr>
          <p:cNvSpPr>
            <a:spLocks noGrp="1" noChangeArrowheads="1"/>
          </p:cNvSpPr>
          <p:nvPr>
            <p:ph type="body" idx="1"/>
          </p:nvPr>
        </p:nvSpPr>
        <p:spPr/>
        <p:txBody>
          <a:bodyPr/>
          <a:lstStyle/>
          <a:p>
            <a:pPr eaLnBrk="1" hangingPunct="1">
              <a:lnSpc>
                <a:spcPct val="80000"/>
              </a:lnSpc>
            </a:pPr>
            <a:r>
              <a:rPr lang="de-DE" altLang="cs-CZ" sz="1600"/>
              <a:t>21 Es kann das Auge nicht sagen zur Hand: Ich bedarf dein nicht; oder wiederum das Haupt zu den Füßen: Ich bedarf euer nicht. </a:t>
            </a:r>
          </a:p>
          <a:p>
            <a:pPr eaLnBrk="1" hangingPunct="1">
              <a:lnSpc>
                <a:spcPct val="80000"/>
              </a:lnSpc>
            </a:pPr>
            <a:r>
              <a:rPr lang="de-DE" altLang="cs-CZ" sz="1600"/>
              <a:t>22 Sondern vielmehr die Glieder des Leibes, die uns dünken die schwächsten zu sein, sind die nötigsten; </a:t>
            </a:r>
          </a:p>
          <a:p>
            <a:pPr eaLnBrk="1" hangingPunct="1">
              <a:lnSpc>
                <a:spcPct val="80000"/>
              </a:lnSpc>
            </a:pPr>
            <a:r>
              <a:rPr lang="de-DE" altLang="cs-CZ" sz="1600"/>
              <a:t>23 und die uns dünken am wenigsten ehrbar zu sein, denen legen wir am meisten Ehre an; und die uns übel anstehen, die schmückt man am meisten. </a:t>
            </a:r>
          </a:p>
          <a:p>
            <a:pPr eaLnBrk="1" hangingPunct="1">
              <a:lnSpc>
                <a:spcPct val="80000"/>
              </a:lnSpc>
            </a:pPr>
            <a:r>
              <a:rPr lang="de-DE" altLang="cs-CZ" sz="1600"/>
              <a:t>24 Denn die uns wohl anstehen, die bedürfen's nicht. Aber Gott hat den Leib also vermengt und dem dürftigen Glied am meisten Ehre gegeben, </a:t>
            </a:r>
          </a:p>
          <a:p>
            <a:pPr eaLnBrk="1" hangingPunct="1">
              <a:lnSpc>
                <a:spcPct val="80000"/>
              </a:lnSpc>
            </a:pPr>
            <a:r>
              <a:rPr lang="de-DE" altLang="cs-CZ" sz="1600"/>
              <a:t>25 auf daß nicht eine Spaltung im Leibe sei, sondern die Glieder füreinander gleich sorgen. </a:t>
            </a:r>
          </a:p>
          <a:p>
            <a:pPr eaLnBrk="1" hangingPunct="1">
              <a:lnSpc>
                <a:spcPct val="80000"/>
              </a:lnSpc>
            </a:pPr>
            <a:r>
              <a:rPr lang="de-DE" altLang="cs-CZ" sz="1600"/>
              <a:t>26 Und so ein Glied leidet, so leiden alle Glieder mit; und so ein Glied wird herrlich gehalten, so freuen sich alle Glieder mit.</a:t>
            </a:r>
          </a:p>
          <a:p>
            <a:pPr eaLnBrk="1" hangingPunct="1">
              <a:lnSpc>
                <a:spcPct val="80000"/>
              </a:lnSpc>
            </a:pPr>
            <a:r>
              <a:rPr lang="de-DE" altLang="cs-CZ" sz="1600"/>
              <a:t>27 Ihr seid aber der Leib Christi und Glieder, ein jeglicher nach seinem Teil. </a:t>
            </a:r>
          </a:p>
          <a:p>
            <a:pPr eaLnBrk="1" hangingPunct="1">
              <a:lnSpc>
                <a:spcPct val="80000"/>
              </a:lnSpc>
            </a:pPr>
            <a:r>
              <a:rPr lang="de-DE" altLang="cs-CZ" sz="1600"/>
              <a:t>28 Und Gott hat gesetzt in der Gemeinde aufs erste die Apostel, aufs andre die Propheten, aufs dritte die Lehrer, darnach die Wundertäter, darnach die Gaben, gesund zu machen, Helfer, Regierer, mancherlei Sprachen. </a:t>
            </a:r>
          </a:p>
          <a:p>
            <a:pPr eaLnBrk="1" hangingPunct="1">
              <a:lnSpc>
                <a:spcPct val="80000"/>
              </a:lnSpc>
            </a:pPr>
            <a:r>
              <a:rPr lang="de-DE" altLang="cs-CZ" sz="1600"/>
              <a:t>29 Sind sie alle Apostel? Sind sie alle Propheten? Sind sie alle Lehrer? Sind sie alle Wundertäter? </a:t>
            </a:r>
          </a:p>
          <a:p>
            <a:pPr eaLnBrk="1" hangingPunct="1">
              <a:lnSpc>
                <a:spcPct val="80000"/>
              </a:lnSpc>
            </a:pPr>
            <a:r>
              <a:rPr lang="de-DE" altLang="cs-CZ" sz="1600"/>
              <a:t>30 Haben sie alle Gaben, gesund zu machen? Reden sie alle mancherlei Sprachen? Können sie alle auslegen? </a:t>
            </a:r>
          </a:p>
          <a:p>
            <a:pPr eaLnBrk="1" hangingPunct="1">
              <a:lnSpc>
                <a:spcPct val="80000"/>
              </a:lnSpc>
            </a:pPr>
            <a:r>
              <a:rPr lang="de-DE" altLang="cs-CZ" sz="1600"/>
              <a:t>31 Strebet aber nach den besten Gaben! Und ich will euch noch einen köstlichern Weg zeigen.</a:t>
            </a:r>
            <a:endParaRPr lang="cs-CZ" altLang="cs-CZ"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26568C5D-7C0F-4CC1-AAF7-CEB259519A24}"/>
              </a:ext>
            </a:extLst>
          </p:cNvPr>
          <p:cNvSpPr>
            <a:spLocks noGrp="1"/>
          </p:cNvSpPr>
          <p:nvPr>
            <p:ph type="title"/>
          </p:nvPr>
        </p:nvSpPr>
        <p:spPr/>
        <p:txBody>
          <a:bodyPr/>
          <a:lstStyle/>
          <a:p>
            <a:r>
              <a:rPr lang="cs-CZ" altLang="cs-CZ" sz="2400"/>
              <a:t>Rede </a:t>
            </a:r>
            <a:r>
              <a:rPr lang="cs-CZ" altLang="cs-CZ" sz="2400" b="1"/>
              <a:t>über das Verhältnis beider Volksstämme in Böhmen </a:t>
            </a:r>
            <a:endParaRPr lang="cs-CZ" altLang="cs-CZ" sz="2400"/>
          </a:p>
        </p:txBody>
      </p:sp>
      <p:sp>
        <p:nvSpPr>
          <p:cNvPr id="12291" name="Zástupný symbol pro obsah 2">
            <a:extLst>
              <a:ext uri="{FF2B5EF4-FFF2-40B4-BE49-F238E27FC236}">
                <a16:creationId xmlns:a16="http://schemas.microsoft.com/office/drawing/2014/main" id="{1EA773F4-0365-4469-8E5F-E1766003C7B1}"/>
              </a:ext>
            </a:extLst>
          </p:cNvPr>
          <p:cNvSpPr>
            <a:spLocks noGrp="1"/>
          </p:cNvSpPr>
          <p:nvPr>
            <p:ph idx="1"/>
          </p:nvPr>
        </p:nvSpPr>
        <p:spPr/>
        <p:txBody>
          <a:bodyPr/>
          <a:lstStyle/>
          <a:p>
            <a:r>
              <a:rPr lang="cs-CZ" altLang="cs-CZ" sz="2400"/>
              <a:t>Fessl, Michael Josef</a:t>
            </a:r>
            <a:r>
              <a:rPr lang="cs-CZ" altLang="cs-CZ" sz="2400" b="1"/>
              <a:t>: </a:t>
            </a:r>
            <a:r>
              <a:rPr lang="cs-CZ" altLang="cs-CZ" sz="2400"/>
              <a:t>Lebensbeschreibung des Dr. B. Bolzano mit einigen seiner ungedruckten Aufsätze und dem Bildnisse der Verfassers. Sulzbach, 1836</a:t>
            </a:r>
          </a:p>
          <a:p>
            <a:r>
              <a:rPr lang="cs-CZ" altLang="cs-CZ" sz="2400"/>
              <a:t>Winter, Eduard: Der böhmische Vormärz in Briefen B. Bolzanos an F. Přihonsk_ (1824-1848). Beiträge zur deutsch-slawischen Wechselseitigkeit. Hrsg. von H.H. Bielfeldt, Berlin: Akademie Verlag 1956 (Veröffentlichungen des Forschungsinstituts für Slavistik 11) </a:t>
            </a:r>
          </a:p>
          <a:p>
            <a:r>
              <a:rPr lang="cs-CZ" altLang="cs-CZ" sz="2400" b="1"/>
              <a:t>Jiří Němec: Eduard Winter v německém dějepisectví v protektorátu (2008 verteidigt)</a:t>
            </a:r>
          </a:p>
          <a:p>
            <a:endParaRPr lang="cs-CZ" altLang="cs-CZ"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a:extLst>
              <a:ext uri="{FF2B5EF4-FFF2-40B4-BE49-F238E27FC236}">
                <a16:creationId xmlns:a16="http://schemas.microsoft.com/office/drawing/2014/main" id="{392FA744-4C4E-42D6-847F-3AC9257FAC61}"/>
              </a:ext>
            </a:extLst>
          </p:cNvPr>
          <p:cNvSpPr>
            <a:spLocks noGrp="1"/>
          </p:cNvSpPr>
          <p:nvPr>
            <p:ph type="title"/>
          </p:nvPr>
        </p:nvSpPr>
        <p:spPr/>
        <p:txBody>
          <a:bodyPr/>
          <a:lstStyle/>
          <a:p>
            <a:r>
              <a:rPr lang="de-DE" altLang="cs-CZ" sz="2800"/>
              <a:t>die Erbauungsrede "Über die Vaterlandsliebe"</a:t>
            </a:r>
            <a:endParaRPr lang="cs-CZ" altLang="cs-CZ" sz="2800"/>
          </a:p>
        </p:txBody>
      </p:sp>
      <p:sp>
        <p:nvSpPr>
          <p:cNvPr id="13315" name="Zástupný symbol pro obsah 2">
            <a:extLst>
              <a:ext uri="{FF2B5EF4-FFF2-40B4-BE49-F238E27FC236}">
                <a16:creationId xmlns:a16="http://schemas.microsoft.com/office/drawing/2014/main" id="{31EC54A6-B69D-46B5-BBD7-FD2F1CCD0D2C}"/>
              </a:ext>
            </a:extLst>
          </p:cNvPr>
          <p:cNvSpPr>
            <a:spLocks noGrp="1"/>
          </p:cNvSpPr>
          <p:nvPr>
            <p:ph idx="1"/>
          </p:nvPr>
        </p:nvSpPr>
        <p:spPr/>
        <p:txBody>
          <a:bodyPr/>
          <a:lstStyle/>
          <a:p>
            <a:r>
              <a:rPr lang="cs-CZ" altLang="cs-CZ" sz="2000" i="1"/>
              <a:t>"Aber zuweilen sind oft mehrere Völker zu einem Staate vereinigt und - ist hier anders die Vereinigung nicht allzugewaltsam und widernatürlich, und ist der Umfang des ganzen Staatskörpers nicht allzugroß, und ist auch all Hoffnung einer rechtmäßig auszuführenden Trennung und Erhebung zu Selbständigkeit verschwunden: wohlan, dann reisset auch alle Scheidewänden, die euch noch trennen, ab, ihr Völker dieses Einen Staates! Hebet alle Unterschiede auf, sprechet nicht "dieß Land ist mein Vaterland, und deines liegt dort!" weg mit dem Seitengeiste! Liebet und umarmt euch gemeinschaftlich als Kinder eines - Eines Vaterlandes! - Aber was heißt das: sich lieben als Kinder Eines Vaterlandes? Es heißt: die Vorzüge dieses Landes kennen und schätzen, und die Erhaltung und den steten Wachsthum derselben als seinen eigenen Vortheil ansehen und betreiben."</a:t>
            </a:r>
            <a:endParaRPr lang="cs-CZ" altLang="cs-CZ"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03E2527-FAC3-4AB3-8317-B5EC1FD5B6DC}"/>
              </a:ext>
            </a:extLst>
          </p:cNvPr>
          <p:cNvSpPr>
            <a:spLocks noGrp="1" noChangeArrowheads="1"/>
          </p:cNvSpPr>
          <p:nvPr>
            <p:ph type="title"/>
          </p:nvPr>
        </p:nvSpPr>
        <p:spPr/>
        <p:txBody>
          <a:bodyPr/>
          <a:lstStyle/>
          <a:p>
            <a:pPr eaLnBrk="1" hangingPunct="1"/>
            <a:r>
              <a:rPr lang="cs-CZ" altLang="cs-CZ"/>
              <a:t>Das Wartburgfest am 18.10. </a:t>
            </a:r>
          </a:p>
        </p:txBody>
      </p:sp>
      <p:sp>
        <p:nvSpPr>
          <p:cNvPr id="14339" name="Rectangle 3">
            <a:extLst>
              <a:ext uri="{FF2B5EF4-FFF2-40B4-BE49-F238E27FC236}">
                <a16:creationId xmlns:a16="http://schemas.microsoft.com/office/drawing/2014/main" id="{A08A8E8A-FB51-4A3A-A366-BA89E5C12023}"/>
              </a:ext>
            </a:extLst>
          </p:cNvPr>
          <p:cNvSpPr>
            <a:spLocks noGrp="1" noChangeArrowheads="1"/>
          </p:cNvSpPr>
          <p:nvPr>
            <p:ph type="body" idx="1"/>
          </p:nvPr>
        </p:nvSpPr>
        <p:spPr/>
        <p:txBody>
          <a:bodyPr/>
          <a:lstStyle/>
          <a:p>
            <a:pPr eaLnBrk="1" hangingPunct="1">
              <a:lnSpc>
                <a:spcPct val="80000"/>
              </a:lnSpc>
            </a:pPr>
            <a:r>
              <a:rPr lang="de-DE" altLang="cs-CZ" sz="2400"/>
              <a:t>1817, das 300jährige Jubiläum der Reformation </a:t>
            </a:r>
          </a:p>
          <a:p>
            <a:pPr eaLnBrk="1" hangingPunct="1">
              <a:lnSpc>
                <a:spcPct val="80000"/>
              </a:lnSpc>
            </a:pPr>
            <a:r>
              <a:rPr lang="de-DE" altLang="cs-CZ" sz="2400"/>
              <a:t>Auf dem Scheiterhaufen endeten Werke des August von Kotzebue, Karl Leberecht Immermann , die "Germanomanie" des jüdischen Schriftstellers Saul Ascher, sowie der Code Napoléon. </a:t>
            </a:r>
          </a:p>
          <a:p>
            <a:pPr eaLnBrk="1" hangingPunct="1">
              <a:lnSpc>
                <a:spcPct val="80000"/>
              </a:lnSpc>
            </a:pPr>
            <a:endParaRPr lang="de-DE" altLang="cs-CZ" sz="2400"/>
          </a:p>
          <a:p>
            <a:pPr eaLnBrk="1" hangingPunct="1">
              <a:lnSpc>
                <a:spcPct val="80000"/>
              </a:lnSpc>
            </a:pPr>
            <a:r>
              <a:rPr lang="de-DE" altLang="cs-CZ" sz="2400"/>
              <a:t>Heinrich Heine, der sich in Göttingen 1820 selbst an geheimen burschenschaftlichen Versammlungen beteiligte, wurde aus antisemitischen Gründen aus der Burschenschaft ausgeschlossen. Damals arbeitete er an seiner Tragödie „Almansor“ und ließ darin seinen Protagonisten Hassan folgende Prophezeiung aussprechen: Das war ein Vorspiel nur. Dort, wo man Bücher verbrennt, verbrennt man am Ende gar auch Menschen.</a:t>
            </a:r>
            <a:endParaRPr lang="cs-CZ" altLang="cs-CZ"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a:extLst>
              <a:ext uri="{FF2B5EF4-FFF2-40B4-BE49-F238E27FC236}">
                <a16:creationId xmlns:a16="http://schemas.microsoft.com/office/drawing/2014/main" id="{E672FB75-3615-4159-B94E-D9F4A05F8150}"/>
              </a:ext>
            </a:extLst>
          </p:cNvPr>
          <p:cNvSpPr>
            <a:spLocks noGrp="1"/>
          </p:cNvSpPr>
          <p:nvPr>
            <p:ph type="title"/>
          </p:nvPr>
        </p:nvSpPr>
        <p:spPr/>
        <p:txBody>
          <a:bodyPr/>
          <a:lstStyle/>
          <a:p>
            <a:r>
              <a:rPr lang="cs-CZ" altLang="cs-CZ"/>
              <a:t>Was ist Biedertmeier</a:t>
            </a:r>
          </a:p>
        </p:txBody>
      </p:sp>
      <p:sp>
        <p:nvSpPr>
          <p:cNvPr id="15363" name="Zástupný symbol pro obsah 2">
            <a:extLst>
              <a:ext uri="{FF2B5EF4-FFF2-40B4-BE49-F238E27FC236}">
                <a16:creationId xmlns:a16="http://schemas.microsoft.com/office/drawing/2014/main" id="{F9E7A249-17C3-4FC6-B1E8-CEF6E5EBA434}"/>
              </a:ext>
            </a:extLst>
          </p:cNvPr>
          <p:cNvSpPr>
            <a:spLocks noGrp="1"/>
          </p:cNvSpPr>
          <p:nvPr>
            <p:ph idx="1"/>
          </p:nvPr>
        </p:nvSpPr>
        <p:spPr/>
        <p:txBody>
          <a:bodyPr/>
          <a:lstStyle/>
          <a:p>
            <a:r>
              <a:rPr lang="cs-CZ" altLang="cs-CZ"/>
              <a:t>Weltschmerz: Resignation</a:t>
            </a:r>
            <a:r>
              <a:rPr lang="de-DE" altLang="cs-CZ"/>
              <a:t> und Melancholie</a:t>
            </a:r>
            <a:r>
              <a:rPr lang="cs-CZ" altLang="cs-CZ"/>
              <a:t> in der Restaurationsperiode 1815-1848, Gef</a:t>
            </a:r>
            <a:r>
              <a:rPr lang="de-DE" altLang="cs-CZ"/>
              <a:t>ü</a:t>
            </a:r>
            <a:r>
              <a:rPr lang="cs-CZ" altLang="cs-CZ"/>
              <a:t>hl</a:t>
            </a:r>
            <a:r>
              <a:rPr lang="de-DE" altLang="cs-CZ"/>
              <a:t> des Epigonentums, Überdruss an Welt und Gesellschaft, Tränenseligkeit bei Heinrich Clauren</a:t>
            </a:r>
          </a:p>
          <a:p>
            <a:r>
              <a:rPr lang="de-DE" altLang="cs-CZ"/>
              <a:t>R. Wagner, </a:t>
            </a:r>
            <a:r>
              <a:rPr lang="de-DE" altLang="cs-CZ" i="1"/>
              <a:t>Der fliegende Holländer, </a:t>
            </a:r>
            <a:r>
              <a:rPr lang="de-DE" altLang="cs-CZ"/>
              <a:t>1843</a:t>
            </a:r>
          </a:p>
          <a:p>
            <a:r>
              <a:rPr lang="de-DE" altLang="cs-CZ"/>
              <a:t>Philosophie Schopenhauers</a:t>
            </a:r>
            <a:endParaRPr lang="cs-CZ" altLang="cs-CZ"/>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a:extLst>
              <a:ext uri="{FF2B5EF4-FFF2-40B4-BE49-F238E27FC236}">
                <a16:creationId xmlns:a16="http://schemas.microsoft.com/office/drawing/2014/main" id="{97EB5085-C35D-4ADB-A0E0-F019CD0FF00C}"/>
              </a:ext>
            </a:extLst>
          </p:cNvPr>
          <p:cNvSpPr>
            <a:spLocks noGrp="1"/>
          </p:cNvSpPr>
          <p:nvPr>
            <p:ph type="title"/>
          </p:nvPr>
        </p:nvSpPr>
        <p:spPr/>
        <p:txBody>
          <a:bodyPr/>
          <a:lstStyle/>
          <a:p>
            <a:r>
              <a:rPr lang="de-DE" altLang="cs-CZ"/>
              <a:t>Heinrich Clauren</a:t>
            </a:r>
            <a:endParaRPr lang="cs-CZ" altLang="cs-CZ"/>
          </a:p>
        </p:txBody>
      </p:sp>
      <p:sp>
        <p:nvSpPr>
          <p:cNvPr id="16387" name="Zástupný symbol pro obsah 2">
            <a:extLst>
              <a:ext uri="{FF2B5EF4-FFF2-40B4-BE49-F238E27FC236}">
                <a16:creationId xmlns:a16="http://schemas.microsoft.com/office/drawing/2014/main" id="{04029202-B4CD-4C16-86FE-EFDE856844C5}"/>
              </a:ext>
            </a:extLst>
          </p:cNvPr>
          <p:cNvSpPr>
            <a:spLocks noGrp="1"/>
          </p:cNvSpPr>
          <p:nvPr>
            <p:ph sz="half" idx="1"/>
          </p:nvPr>
        </p:nvSpPr>
        <p:spPr/>
        <p:txBody>
          <a:bodyPr/>
          <a:lstStyle/>
          <a:p>
            <a:pPr marL="0" indent="0">
              <a:buFontTx/>
              <a:buNone/>
            </a:pPr>
            <a:r>
              <a:rPr lang="de-DE" altLang="cs-CZ" sz="2400"/>
              <a:t>Mimili, </a:t>
            </a:r>
            <a:r>
              <a:rPr lang="cs-CZ" altLang="cs-CZ" sz="2400"/>
              <a:t>1815/16</a:t>
            </a:r>
            <a:endParaRPr lang="de-DE" altLang="cs-CZ" sz="2400"/>
          </a:p>
          <a:p>
            <a:pPr marL="0" indent="0">
              <a:buFontTx/>
              <a:buNone/>
            </a:pPr>
            <a:r>
              <a:rPr lang="de-DE" altLang="cs-CZ" sz="2400"/>
              <a:t>In  Anlehnung an den Briefroman Julie oder Die neue Heloise (Rousseau 1761) beschreibt sie den Konflikt zwischen Tugend und Begehren.</a:t>
            </a:r>
          </a:p>
          <a:p>
            <a:pPr marL="0" indent="0">
              <a:buFontTx/>
              <a:buNone/>
            </a:pPr>
            <a:r>
              <a:rPr lang="de-DE" altLang="cs-CZ" sz="2400"/>
              <a:t>Wilhelm Hauffs Roman Der Mann im Mond ist 1825 unter Claurens Namen erscheinen. </a:t>
            </a:r>
            <a:endParaRPr lang="cs-CZ" altLang="cs-CZ" sz="2400"/>
          </a:p>
        </p:txBody>
      </p:sp>
      <p:pic>
        <p:nvPicPr>
          <p:cNvPr id="16388" name="Zástupný symbol pro obsah 4">
            <a:extLst>
              <a:ext uri="{FF2B5EF4-FFF2-40B4-BE49-F238E27FC236}">
                <a16:creationId xmlns:a16="http://schemas.microsoft.com/office/drawing/2014/main" id="{FD6E24EA-2671-4F67-A1D4-EB37E711A52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84788" y="1600200"/>
            <a:ext cx="2765425"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a:extLst>
              <a:ext uri="{FF2B5EF4-FFF2-40B4-BE49-F238E27FC236}">
                <a16:creationId xmlns:a16="http://schemas.microsoft.com/office/drawing/2014/main" id="{D9B9615C-3F5A-4DDC-88AE-EE1DA45C40D5}"/>
              </a:ext>
            </a:extLst>
          </p:cNvPr>
          <p:cNvSpPr>
            <a:spLocks noGrp="1"/>
          </p:cNvSpPr>
          <p:nvPr>
            <p:ph type="title"/>
          </p:nvPr>
        </p:nvSpPr>
        <p:spPr/>
        <p:txBody>
          <a:bodyPr/>
          <a:lstStyle/>
          <a:p>
            <a:r>
              <a:rPr lang="de-DE" altLang="cs-CZ" sz="2800"/>
              <a:t>Nikolaus Lenau: Herbstentschluss, 1834</a:t>
            </a:r>
            <a:endParaRPr lang="cs-CZ" altLang="cs-CZ" sz="2800"/>
          </a:p>
        </p:txBody>
      </p:sp>
      <p:sp>
        <p:nvSpPr>
          <p:cNvPr id="17411" name="Zástupný symbol pro obsah 2">
            <a:extLst>
              <a:ext uri="{FF2B5EF4-FFF2-40B4-BE49-F238E27FC236}">
                <a16:creationId xmlns:a16="http://schemas.microsoft.com/office/drawing/2014/main" id="{0B9679A1-5E9D-43D2-8B40-FF2A88DBC533}"/>
              </a:ext>
            </a:extLst>
          </p:cNvPr>
          <p:cNvSpPr>
            <a:spLocks noGrp="1"/>
          </p:cNvSpPr>
          <p:nvPr>
            <p:ph idx="1"/>
          </p:nvPr>
        </p:nvSpPr>
        <p:spPr/>
        <p:txBody>
          <a:bodyPr/>
          <a:lstStyle/>
          <a:p>
            <a:r>
              <a:rPr lang="de-DE" altLang="cs-CZ" sz="2000"/>
              <a:t>Trübe Wolken, Herbstesluft,</a:t>
            </a:r>
            <a:br>
              <a:rPr lang="de-DE" altLang="cs-CZ" sz="2000"/>
            </a:br>
            <a:r>
              <a:rPr lang="de-DE" altLang="cs-CZ" sz="2000"/>
              <a:t>Einsam wandl’ ich meine Straßen,</a:t>
            </a:r>
            <a:br>
              <a:rPr lang="de-DE" altLang="cs-CZ" sz="2000"/>
            </a:br>
            <a:r>
              <a:rPr lang="de-DE" altLang="cs-CZ" sz="2000"/>
              <a:t>Welkes Laub, kein Vogel ruft –</a:t>
            </a:r>
            <a:br>
              <a:rPr lang="de-DE" altLang="cs-CZ" sz="2000"/>
            </a:br>
            <a:r>
              <a:rPr lang="de-DE" altLang="cs-CZ" sz="2000"/>
              <a:t>Ach, wie stille! wie verlassen!</a:t>
            </a:r>
          </a:p>
          <a:p>
            <a:endParaRPr lang="de-DE" altLang="cs-CZ" sz="2000"/>
          </a:p>
          <a:p>
            <a:r>
              <a:rPr lang="de-DE" altLang="cs-CZ" sz="2000"/>
              <a:t>Todeskühl der Winter naht.</a:t>
            </a:r>
            <a:br>
              <a:rPr lang="de-DE" altLang="cs-CZ" sz="2000"/>
            </a:br>
            <a:r>
              <a:rPr lang="de-DE" altLang="cs-CZ" sz="2000"/>
              <a:t>Wo sind, Wälder, eure Wonnen?</a:t>
            </a:r>
            <a:br>
              <a:rPr lang="de-DE" altLang="cs-CZ" sz="2000"/>
            </a:br>
            <a:r>
              <a:rPr lang="de-DE" altLang="cs-CZ" sz="2000"/>
              <a:t>Fluren, eurer vollen Saat</a:t>
            </a:r>
            <a:br>
              <a:rPr lang="de-DE" altLang="cs-CZ" sz="2000"/>
            </a:br>
            <a:r>
              <a:rPr lang="de-DE" altLang="cs-CZ" sz="2000"/>
              <a:t>Gold’ne Wellen sind verronnen!</a:t>
            </a:r>
            <a:br>
              <a:rPr lang="de-DE" altLang="cs-CZ" sz="2000"/>
            </a:br>
            <a:br>
              <a:rPr lang="de-DE" altLang="cs-CZ" sz="2000"/>
            </a:br>
            <a:r>
              <a:rPr lang="de-DE" altLang="cs-CZ" sz="2000"/>
              <a:t>Es ist worden kühl und spät,</a:t>
            </a:r>
            <a:br>
              <a:rPr lang="de-DE" altLang="cs-CZ" sz="2000"/>
            </a:br>
            <a:r>
              <a:rPr lang="de-DE" altLang="cs-CZ" sz="2000"/>
              <a:t>Nebel auf der Wiese weidet,</a:t>
            </a:r>
            <a:br>
              <a:rPr lang="de-DE" altLang="cs-CZ" sz="2000"/>
            </a:br>
            <a:r>
              <a:rPr lang="de-DE" altLang="cs-CZ" sz="2000"/>
              <a:t>Durch die öden Haine weht</a:t>
            </a:r>
            <a:br>
              <a:rPr lang="de-DE" altLang="cs-CZ" sz="2000"/>
            </a:br>
            <a:r>
              <a:rPr lang="de-DE" altLang="cs-CZ" sz="2000"/>
              <a:t>Heimweh; – Alles flieht und scheidet.</a:t>
            </a:r>
            <a:br>
              <a:rPr lang="de-DE" altLang="cs-CZ" sz="2000"/>
            </a:br>
            <a:endParaRPr lang="de-DE" altLang="cs-CZ" sz="2000"/>
          </a:p>
          <a:p>
            <a:endParaRPr lang="cs-CZ" altLang="cs-CZ"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a:extLst>
              <a:ext uri="{FF2B5EF4-FFF2-40B4-BE49-F238E27FC236}">
                <a16:creationId xmlns:a16="http://schemas.microsoft.com/office/drawing/2014/main" id="{C4C20F83-7AE7-4E92-8078-2A8E3AA0EB38}"/>
              </a:ext>
            </a:extLst>
          </p:cNvPr>
          <p:cNvSpPr>
            <a:spLocks noGrp="1"/>
          </p:cNvSpPr>
          <p:nvPr>
            <p:ph type="title"/>
          </p:nvPr>
        </p:nvSpPr>
        <p:spPr/>
        <p:txBody>
          <a:bodyPr/>
          <a:lstStyle/>
          <a:p>
            <a:pPr eaLnBrk="1" hangingPunct="1"/>
            <a:r>
              <a:rPr lang="cs-CZ" altLang="cs-CZ"/>
              <a:t>Biedermeier, Karl Julius Milde</a:t>
            </a:r>
          </a:p>
        </p:txBody>
      </p:sp>
      <p:pic>
        <p:nvPicPr>
          <p:cNvPr id="18435" name="Zástupný symbol pro obsah 3">
            <a:extLst>
              <a:ext uri="{FF2B5EF4-FFF2-40B4-BE49-F238E27FC236}">
                <a16:creationId xmlns:a16="http://schemas.microsoft.com/office/drawing/2014/main" id="{5ED24CE2-81C5-49EC-9A53-F198DEC1AE5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862138"/>
            <a:ext cx="4038600" cy="4002087"/>
          </a:xfrm>
        </p:spPr>
      </p:pic>
      <p:pic>
        <p:nvPicPr>
          <p:cNvPr id="18436" name="Zástupný symbol pro obsah 5">
            <a:extLst>
              <a:ext uri="{FF2B5EF4-FFF2-40B4-BE49-F238E27FC236}">
                <a16:creationId xmlns:a16="http://schemas.microsoft.com/office/drawing/2014/main" id="{BEADADAF-F60F-4D34-860C-F7A8A6085D2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847850"/>
            <a:ext cx="4038600" cy="40306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a:extLst>
              <a:ext uri="{FF2B5EF4-FFF2-40B4-BE49-F238E27FC236}">
                <a16:creationId xmlns:a16="http://schemas.microsoft.com/office/drawing/2014/main" id="{351ECB06-2322-48F4-8AE4-9D463F598FA9}"/>
              </a:ext>
            </a:extLst>
          </p:cNvPr>
          <p:cNvSpPr>
            <a:spLocks noGrp="1"/>
          </p:cNvSpPr>
          <p:nvPr>
            <p:ph type="title"/>
          </p:nvPr>
        </p:nvSpPr>
        <p:spPr/>
        <p:txBody>
          <a:bodyPr/>
          <a:lstStyle/>
          <a:p>
            <a:r>
              <a:rPr lang="de-DE" altLang="cs-CZ"/>
              <a:t>Waldmüller</a:t>
            </a:r>
            <a:endParaRPr lang="cs-CZ" altLang="cs-CZ"/>
          </a:p>
        </p:txBody>
      </p:sp>
      <p:pic>
        <p:nvPicPr>
          <p:cNvPr id="19459" name="Zástupný symbol pro obsah 4">
            <a:extLst>
              <a:ext uri="{FF2B5EF4-FFF2-40B4-BE49-F238E27FC236}">
                <a16:creationId xmlns:a16="http://schemas.microsoft.com/office/drawing/2014/main" id="{BFF24E0C-99C6-4ED5-B5BC-9E9E750A3F9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04825" y="1600200"/>
            <a:ext cx="3943350" cy="4525963"/>
          </a:xfrm>
        </p:spPr>
      </p:pic>
      <p:sp>
        <p:nvSpPr>
          <p:cNvPr id="19460" name="Zástupný symbol pro obsah 3">
            <a:extLst>
              <a:ext uri="{FF2B5EF4-FFF2-40B4-BE49-F238E27FC236}">
                <a16:creationId xmlns:a16="http://schemas.microsoft.com/office/drawing/2014/main" id="{1756C537-BD85-4895-B2DD-1C042C41ACE6}"/>
              </a:ext>
            </a:extLst>
          </p:cNvPr>
          <p:cNvSpPr>
            <a:spLocks noGrp="1"/>
          </p:cNvSpPr>
          <p:nvPr>
            <p:ph sz="half" idx="2"/>
          </p:nvPr>
        </p:nvSpPr>
        <p:spPr/>
        <p:txBody>
          <a:bodyPr/>
          <a:lstStyle/>
          <a:p>
            <a:r>
              <a:rPr lang="de-DE" altLang="cs-CZ" sz="2000"/>
              <a:t>Das Ehepaar Waldmüller lebte dort, wo seine </a:t>
            </a:r>
            <a:r>
              <a:rPr lang="cs-CZ" altLang="cs-CZ" sz="2000"/>
              <a:t>Frau </a:t>
            </a:r>
            <a:r>
              <a:rPr lang="de-DE" altLang="cs-CZ" sz="2000"/>
              <a:t>ein Engagement als Opernsängerin erhalten hatte, wie Baden bei Wien, Brünn und Prag. Waldmüller verdingte sich in dieser Zeit als Kulissenmaler am Theater. 1817 erhielt Katharina ein Engagement am Kärntnertortheater in Wien, wo Waldmüller seither leben sollte. S</a:t>
            </a:r>
            <a:r>
              <a:rPr lang="cs-CZ" altLang="cs-CZ" sz="2000"/>
              <a:t>eit 1834 geschieden</a:t>
            </a:r>
            <a:r>
              <a:rPr lang="de-DE" altLang="cs-CZ" sz="2000"/>
              <a:t>.</a:t>
            </a:r>
            <a:endParaRPr lang="cs-CZ" altLang="cs-CZ"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4">
            <a:extLst>
              <a:ext uri="{FF2B5EF4-FFF2-40B4-BE49-F238E27FC236}">
                <a16:creationId xmlns:a16="http://schemas.microsoft.com/office/drawing/2014/main" id="{A80A341C-8E95-4339-B3BE-74BCD1A98A37}"/>
              </a:ext>
            </a:extLst>
          </p:cNvPr>
          <p:cNvSpPr>
            <a:spLocks noGrp="1"/>
          </p:cNvSpPr>
          <p:nvPr>
            <p:ph type="title"/>
          </p:nvPr>
        </p:nvSpPr>
        <p:spPr/>
        <p:txBody>
          <a:bodyPr/>
          <a:lstStyle/>
          <a:p>
            <a:pPr eaLnBrk="1" hangingPunct="1"/>
            <a:r>
              <a:rPr lang="cs-CZ" altLang="cs-CZ"/>
              <a:t>Bev</a:t>
            </a:r>
            <a:r>
              <a:rPr lang="de-DE" altLang="cs-CZ"/>
              <a:t>ö</a:t>
            </a:r>
            <a:r>
              <a:rPr lang="cs-CZ" altLang="cs-CZ"/>
              <a:t>lkerungsentwicklung</a:t>
            </a:r>
          </a:p>
        </p:txBody>
      </p:sp>
      <p:sp>
        <p:nvSpPr>
          <p:cNvPr id="20483" name="Zástupný symbol pro obsah 5">
            <a:extLst>
              <a:ext uri="{FF2B5EF4-FFF2-40B4-BE49-F238E27FC236}">
                <a16:creationId xmlns:a16="http://schemas.microsoft.com/office/drawing/2014/main" id="{0E676CFD-1F18-4700-B617-0D928E850D82}"/>
              </a:ext>
            </a:extLst>
          </p:cNvPr>
          <p:cNvSpPr>
            <a:spLocks noGrp="1"/>
          </p:cNvSpPr>
          <p:nvPr>
            <p:ph idx="1"/>
          </p:nvPr>
        </p:nvSpPr>
        <p:spPr/>
        <p:txBody>
          <a:bodyPr/>
          <a:lstStyle/>
          <a:p>
            <a:pPr eaLnBrk="1" hangingPunct="1"/>
            <a:r>
              <a:rPr lang="de-DE" altLang="cs-CZ" sz="2800"/>
              <a:t>Übergang von der Stände- zur Klassen-gesellschaft: Geburtstände </a:t>
            </a:r>
            <a:r>
              <a:rPr lang="en-US" altLang="cs-CZ" sz="2800"/>
              <a:t>&gt; Berufst</a:t>
            </a:r>
            <a:r>
              <a:rPr lang="de-DE" altLang="cs-CZ" sz="2800"/>
              <a:t>ä</a:t>
            </a:r>
            <a:r>
              <a:rPr lang="en-US" altLang="cs-CZ" sz="2800"/>
              <a:t>nde</a:t>
            </a:r>
            <a:endParaRPr lang="de-DE" altLang="cs-CZ" sz="2800"/>
          </a:p>
          <a:p>
            <a:pPr eaLnBrk="1" hangingPunct="1"/>
            <a:r>
              <a:rPr lang="de-DE" altLang="cs-CZ" sz="2800"/>
              <a:t>Umschichtungen in der Gesellschaft: Aufstieg der Bürger, der Unternehmer, später der Arbeiter</a:t>
            </a:r>
          </a:p>
          <a:p>
            <a:pPr eaLnBrk="1" hangingPunct="1"/>
            <a:r>
              <a:rPr lang="de-DE" altLang="cs-CZ" sz="2800"/>
              <a:t>1816: etwa 30 Mill. Einwohner (Preußen 10 Mill.</a:t>
            </a:r>
          </a:p>
          <a:p>
            <a:pPr eaLnBrk="1" hangingPunct="1"/>
            <a:r>
              <a:rPr lang="de-DE" altLang="cs-CZ" sz="2800"/>
              <a:t>1864: 	     45 Mill. 		(Preußen 19 Mill.)</a:t>
            </a:r>
          </a:p>
          <a:p>
            <a:pPr eaLnBrk="1" hangingPunct="1"/>
            <a:r>
              <a:rPr lang="de-DE" altLang="cs-CZ" sz="2400"/>
              <a:t>Starke Geburtenraten, hohe Sterbeziffen, vor allem die Säuglingssterblichkeit in den Städten nahm zu. Preußen im Jahre 1821 betrug sie 17,4</a:t>
            </a:r>
            <a:r>
              <a:rPr lang="cs-CZ" altLang="cs-CZ" sz="2400"/>
              <a:t>%.</a:t>
            </a:r>
            <a:endParaRPr lang="de-DE" altLang="cs-CZ" sz="2400"/>
          </a:p>
          <a:p>
            <a:pPr eaLnBrk="1" hangingPunct="1"/>
            <a:endParaRPr lang="cs-CZ" altLang="cs-CZ"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a:extLst>
              <a:ext uri="{FF2B5EF4-FFF2-40B4-BE49-F238E27FC236}">
                <a16:creationId xmlns:a16="http://schemas.microsoft.com/office/drawing/2014/main" id="{594AB80E-C5F3-45A2-A244-9D91E859659D}"/>
              </a:ext>
            </a:extLst>
          </p:cNvPr>
          <p:cNvSpPr>
            <a:spLocks noGrp="1"/>
          </p:cNvSpPr>
          <p:nvPr>
            <p:ph type="title"/>
          </p:nvPr>
        </p:nvSpPr>
        <p:spPr/>
        <p:txBody>
          <a:bodyPr/>
          <a:lstStyle/>
          <a:p>
            <a:r>
              <a:rPr lang="de-DE" altLang="cs-CZ"/>
              <a:t>Fragen zur Epoche</a:t>
            </a:r>
            <a:endParaRPr lang="cs-CZ" altLang="cs-CZ"/>
          </a:p>
        </p:txBody>
      </p:sp>
      <p:sp>
        <p:nvSpPr>
          <p:cNvPr id="3075" name="Zástupný symbol pro obsah 2">
            <a:extLst>
              <a:ext uri="{FF2B5EF4-FFF2-40B4-BE49-F238E27FC236}">
                <a16:creationId xmlns:a16="http://schemas.microsoft.com/office/drawing/2014/main" id="{22BE1771-E208-4615-A016-2EA23EEC7906}"/>
              </a:ext>
            </a:extLst>
          </p:cNvPr>
          <p:cNvSpPr>
            <a:spLocks noGrp="1"/>
          </p:cNvSpPr>
          <p:nvPr>
            <p:ph idx="1"/>
          </p:nvPr>
        </p:nvSpPr>
        <p:spPr/>
        <p:txBody>
          <a:bodyPr/>
          <a:lstStyle/>
          <a:p>
            <a:r>
              <a:rPr lang="de-DE" altLang="cs-CZ" sz="2400"/>
              <a:t>Welche ziele verfolgte Metternich mit der Garantieerklärung einer "immerwährenden Neutralität" für die Schweiz?</a:t>
            </a:r>
          </a:p>
          <a:p>
            <a:r>
              <a:rPr lang="de-DE" altLang="cs-CZ" sz="2400"/>
              <a:t>Wer "bezahlte" die Eingung der vier Großmächte?</a:t>
            </a:r>
          </a:p>
          <a:p>
            <a:r>
              <a:rPr lang="de-DE" altLang="cs-CZ" sz="2400"/>
              <a:t>Herzogtums Warschau fällt an Russland, kleinere Gebiete des Herzogtums dann an Preußen und Österreich.</a:t>
            </a:r>
          </a:p>
          <a:p>
            <a:r>
              <a:rPr lang="de-DE" altLang="cs-CZ" sz="2400"/>
              <a:t>Warum bekämpfte Metternich die Idee eines deutschen Nationalstaates?</a:t>
            </a:r>
            <a:endParaRPr lang="cs-CZ" altLang="cs-CZ" sz="2400"/>
          </a:p>
          <a:p>
            <a:endParaRPr lang="cs-CZ" altLang="cs-CZ"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a:extLst>
              <a:ext uri="{FF2B5EF4-FFF2-40B4-BE49-F238E27FC236}">
                <a16:creationId xmlns:a16="http://schemas.microsoft.com/office/drawing/2014/main" id="{365DCE25-2753-420A-BA69-1FDE7F2BD9B7}"/>
              </a:ext>
            </a:extLst>
          </p:cNvPr>
          <p:cNvSpPr>
            <a:spLocks noGrp="1"/>
          </p:cNvSpPr>
          <p:nvPr>
            <p:ph type="title"/>
          </p:nvPr>
        </p:nvSpPr>
        <p:spPr/>
        <p:txBody>
          <a:bodyPr/>
          <a:lstStyle/>
          <a:p>
            <a:pPr eaLnBrk="1" hangingPunct="1"/>
            <a:r>
              <a:rPr lang="de-DE" altLang="cs-CZ"/>
              <a:t>Bevölkerung im Vormärz</a:t>
            </a:r>
            <a:endParaRPr lang="cs-CZ" altLang="cs-CZ"/>
          </a:p>
        </p:txBody>
      </p:sp>
      <p:sp>
        <p:nvSpPr>
          <p:cNvPr id="21507" name="Zástupný symbol pro obsah 2">
            <a:extLst>
              <a:ext uri="{FF2B5EF4-FFF2-40B4-BE49-F238E27FC236}">
                <a16:creationId xmlns:a16="http://schemas.microsoft.com/office/drawing/2014/main" id="{E59F7299-155A-4509-BD31-6D5B31F078B6}"/>
              </a:ext>
            </a:extLst>
          </p:cNvPr>
          <p:cNvSpPr>
            <a:spLocks noGrp="1"/>
          </p:cNvSpPr>
          <p:nvPr>
            <p:ph idx="1"/>
          </p:nvPr>
        </p:nvSpPr>
        <p:spPr/>
        <p:txBody>
          <a:bodyPr/>
          <a:lstStyle/>
          <a:p>
            <a:pPr eaLnBrk="1" hangingPunct="1"/>
            <a:r>
              <a:rPr lang="cs-CZ" altLang="cs-CZ" sz="2800"/>
              <a:t>Gr</a:t>
            </a:r>
            <a:r>
              <a:rPr lang="de-DE" altLang="cs-CZ" sz="2800"/>
              <a:t>ü</a:t>
            </a:r>
            <a:r>
              <a:rPr lang="cs-CZ" altLang="cs-CZ" sz="2800"/>
              <a:t>nde</a:t>
            </a:r>
            <a:r>
              <a:rPr lang="de-DE" altLang="cs-CZ" sz="2800"/>
              <a:t>: bessere Ernährung, Wegfall von Heiratsbeschränkungen</a:t>
            </a:r>
          </a:p>
          <a:p>
            <a:pPr eaLnBrk="1" hangingPunct="1"/>
            <a:r>
              <a:rPr lang="de-DE" altLang="cs-CZ" sz="2800"/>
              <a:t>1865 hat Preußen Österreichs Bevölkerungszahl überrundet.</a:t>
            </a:r>
            <a:endParaRPr lang="cs-CZ" altLang="cs-CZ" sz="2800"/>
          </a:p>
          <a:p>
            <a:pPr eaLnBrk="1" hangingPunct="1"/>
            <a:r>
              <a:rPr lang="cs-CZ" altLang="cs-CZ" sz="2800"/>
              <a:t>Um 1818 lebten 91% der Bev</a:t>
            </a:r>
            <a:r>
              <a:rPr lang="de-DE" altLang="cs-CZ" sz="2800"/>
              <a:t>ö</a:t>
            </a:r>
            <a:r>
              <a:rPr lang="cs-CZ" altLang="cs-CZ" sz="2800"/>
              <a:t>lkerung in Gemeinden und Kleinst</a:t>
            </a:r>
            <a:r>
              <a:rPr lang="de-DE" altLang="cs-CZ" sz="2800"/>
              <a:t>ä</a:t>
            </a:r>
            <a:r>
              <a:rPr lang="cs-CZ" altLang="cs-CZ" sz="2800"/>
              <a:t>dten</a:t>
            </a:r>
            <a:r>
              <a:rPr lang="de-DE" altLang="cs-CZ" sz="2800"/>
              <a:t> mit weniger als 5000 Einwohnern.</a:t>
            </a:r>
          </a:p>
          <a:p>
            <a:pPr eaLnBrk="1" hangingPunct="1"/>
            <a:r>
              <a:rPr lang="de-DE" altLang="cs-CZ" sz="2800"/>
              <a:t>Nur 1,5</a:t>
            </a:r>
            <a:r>
              <a:rPr lang="cs-CZ" altLang="cs-CZ" sz="2800"/>
              <a:t>% </a:t>
            </a:r>
            <a:r>
              <a:rPr lang="de-DE" altLang="cs-CZ" sz="2800"/>
              <a:t>der Bewohner des Dt. Bunds lebten </a:t>
            </a:r>
            <a:r>
              <a:rPr lang="cs-CZ" altLang="cs-CZ" sz="2800"/>
              <a:t>in St</a:t>
            </a:r>
            <a:r>
              <a:rPr lang="de-DE" altLang="cs-CZ" sz="2800"/>
              <a:t>ä</a:t>
            </a:r>
            <a:r>
              <a:rPr lang="cs-CZ" altLang="cs-CZ" sz="2800"/>
              <a:t>dten</a:t>
            </a:r>
            <a:r>
              <a:rPr lang="de-DE" altLang="cs-CZ" sz="2800"/>
              <a:t> mit mehr als 100.000 Einwohnern</a:t>
            </a:r>
            <a:endParaRPr lang="cs-CZ" altLang="cs-CZ" sz="2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a:extLst>
              <a:ext uri="{FF2B5EF4-FFF2-40B4-BE49-F238E27FC236}">
                <a16:creationId xmlns:a16="http://schemas.microsoft.com/office/drawing/2014/main" id="{4186CB1F-924F-4259-BA57-A7A467412176}"/>
              </a:ext>
            </a:extLst>
          </p:cNvPr>
          <p:cNvSpPr>
            <a:spLocks noGrp="1"/>
          </p:cNvSpPr>
          <p:nvPr>
            <p:ph type="title"/>
          </p:nvPr>
        </p:nvSpPr>
        <p:spPr/>
        <p:txBody>
          <a:bodyPr/>
          <a:lstStyle/>
          <a:p>
            <a:r>
              <a:rPr lang="de-DE" altLang="cs-CZ"/>
              <a:t>Große Städte</a:t>
            </a:r>
            <a:endParaRPr lang="cs-CZ" altLang="cs-CZ"/>
          </a:p>
        </p:txBody>
      </p:sp>
      <p:sp>
        <p:nvSpPr>
          <p:cNvPr id="22531" name="Zástupný symbol pro obsah 2">
            <a:extLst>
              <a:ext uri="{FF2B5EF4-FFF2-40B4-BE49-F238E27FC236}">
                <a16:creationId xmlns:a16="http://schemas.microsoft.com/office/drawing/2014/main" id="{33D19D66-75E6-48CB-A608-0469A5A769E6}"/>
              </a:ext>
            </a:extLst>
          </p:cNvPr>
          <p:cNvSpPr>
            <a:spLocks noGrp="1"/>
          </p:cNvSpPr>
          <p:nvPr>
            <p:ph idx="1"/>
          </p:nvPr>
        </p:nvSpPr>
        <p:spPr/>
        <p:txBody>
          <a:bodyPr/>
          <a:lstStyle/>
          <a:p>
            <a:pPr marL="1828800" lvl="4" indent="0">
              <a:buFontTx/>
              <a:buNone/>
            </a:pPr>
            <a:r>
              <a:rPr lang="de-DE" altLang="cs-CZ"/>
              <a:t>1800				1850</a:t>
            </a:r>
          </a:p>
          <a:p>
            <a:r>
              <a:rPr lang="de-DE" altLang="cs-CZ"/>
              <a:t>Berlin	172 Tsd.			419</a:t>
            </a:r>
          </a:p>
          <a:p>
            <a:r>
              <a:rPr lang="de-DE" altLang="cs-CZ"/>
              <a:t>Breslau    60				114</a:t>
            </a:r>
          </a:p>
          <a:p>
            <a:r>
              <a:rPr lang="de-DE" altLang="cs-CZ"/>
              <a:t>Dresden   60				   97</a:t>
            </a:r>
          </a:p>
          <a:p>
            <a:r>
              <a:rPr lang="de-DE" altLang="cs-CZ"/>
              <a:t>Hamburg130				132</a:t>
            </a:r>
          </a:p>
          <a:p>
            <a:r>
              <a:rPr lang="de-DE" altLang="cs-CZ"/>
              <a:t>München   40			110</a:t>
            </a:r>
          </a:p>
          <a:p>
            <a:r>
              <a:rPr lang="de-DE" altLang="cs-CZ"/>
              <a:t>Prag	     75			118</a:t>
            </a:r>
          </a:p>
          <a:p>
            <a:r>
              <a:rPr lang="de-DE" altLang="cs-CZ"/>
              <a:t>Wien         274			444		</a:t>
            </a:r>
            <a:endParaRPr lang="cs-CZ" altLang="cs-CZ"/>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a:extLst>
              <a:ext uri="{FF2B5EF4-FFF2-40B4-BE49-F238E27FC236}">
                <a16:creationId xmlns:a16="http://schemas.microsoft.com/office/drawing/2014/main" id="{55CDD50E-B44F-4E67-AEDE-F22E7C709794}"/>
              </a:ext>
            </a:extLst>
          </p:cNvPr>
          <p:cNvSpPr>
            <a:spLocks noGrp="1"/>
          </p:cNvSpPr>
          <p:nvPr>
            <p:ph type="title"/>
          </p:nvPr>
        </p:nvSpPr>
        <p:spPr/>
        <p:txBody>
          <a:bodyPr/>
          <a:lstStyle/>
          <a:p>
            <a:r>
              <a:rPr lang="de-DE" altLang="cs-CZ" sz="2800"/>
              <a:t>50 000 adelige Familien auf dem Gebiet des späteren kleindt.  Reiches</a:t>
            </a:r>
            <a:endParaRPr lang="cs-CZ" altLang="cs-CZ" sz="2800"/>
          </a:p>
        </p:txBody>
      </p:sp>
      <p:sp>
        <p:nvSpPr>
          <p:cNvPr id="23555" name="Zástupný symbol pro obsah 2">
            <a:extLst>
              <a:ext uri="{FF2B5EF4-FFF2-40B4-BE49-F238E27FC236}">
                <a16:creationId xmlns:a16="http://schemas.microsoft.com/office/drawing/2014/main" id="{3AE6C571-3ECD-4DA9-85A1-B28ED7B5241D}"/>
              </a:ext>
            </a:extLst>
          </p:cNvPr>
          <p:cNvSpPr>
            <a:spLocks noGrp="1"/>
          </p:cNvSpPr>
          <p:nvPr>
            <p:ph idx="1"/>
          </p:nvPr>
        </p:nvSpPr>
        <p:spPr/>
        <p:txBody>
          <a:bodyPr/>
          <a:lstStyle/>
          <a:p>
            <a:r>
              <a:rPr lang="de-DE" altLang="cs-CZ" sz="2800"/>
              <a:t>Eigene Standesgerichtsbarkeit</a:t>
            </a:r>
          </a:p>
          <a:p>
            <a:r>
              <a:rPr lang="de-DE" altLang="cs-CZ" sz="2800"/>
              <a:t>Patrimonialgerichtsbarkeit</a:t>
            </a:r>
          </a:p>
          <a:p>
            <a:r>
              <a:rPr lang="de-DE" altLang="cs-CZ" sz="2800"/>
              <a:t>Bauernlegen: die Einziehung eines Bauerngutes durch die Gutsherrschaft und dessen Wiedervereinigung mit dem Herrschaftsgut, dem sogen. Hoffeld. Das »Legen« der Bauerngüter hatte in der Regel den Zweck, das Einkommen der Herrschaft durch unmittelbare Bewirtschaftung der meist nur geringen Ertrag abwerfenden Güter zu erhöhen.</a:t>
            </a:r>
            <a:endParaRPr lang="cs-CZ" altLang="cs-CZ"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a:extLst>
              <a:ext uri="{FF2B5EF4-FFF2-40B4-BE49-F238E27FC236}">
                <a16:creationId xmlns:a16="http://schemas.microsoft.com/office/drawing/2014/main" id="{5C5D8792-94C5-43CE-862A-9C205CDBA25E}"/>
              </a:ext>
            </a:extLst>
          </p:cNvPr>
          <p:cNvSpPr>
            <a:spLocks noGrp="1"/>
          </p:cNvSpPr>
          <p:nvPr>
            <p:ph type="title"/>
          </p:nvPr>
        </p:nvSpPr>
        <p:spPr/>
        <p:txBody>
          <a:bodyPr/>
          <a:lstStyle/>
          <a:p>
            <a:r>
              <a:rPr lang="de-DE" altLang="cs-CZ"/>
              <a:t>Schweiz</a:t>
            </a:r>
            <a:endParaRPr lang="cs-CZ" altLang="cs-CZ"/>
          </a:p>
        </p:txBody>
      </p:sp>
      <p:pic>
        <p:nvPicPr>
          <p:cNvPr id="4099" name="Zástupný symbol pro obsah 3">
            <a:extLst>
              <a:ext uri="{FF2B5EF4-FFF2-40B4-BE49-F238E27FC236}">
                <a16:creationId xmlns:a16="http://schemas.microsoft.com/office/drawing/2014/main" id="{E3227BE4-408C-40C8-AC9F-EF2452A8313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68375" y="1600200"/>
            <a:ext cx="7207250"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5F60CC67-AA98-43E0-AB16-8D79606A399F}"/>
              </a:ext>
            </a:extLst>
          </p:cNvPr>
          <p:cNvSpPr>
            <a:spLocks noGrp="1"/>
          </p:cNvSpPr>
          <p:nvPr>
            <p:ph type="title"/>
          </p:nvPr>
        </p:nvSpPr>
        <p:spPr/>
        <p:txBody>
          <a:bodyPr/>
          <a:lstStyle/>
          <a:p>
            <a:r>
              <a:rPr lang="de-DE" altLang="cs-CZ"/>
              <a:t>Vierte Teilung Polens</a:t>
            </a:r>
            <a:endParaRPr lang="cs-CZ" altLang="cs-CZ"/>
          </a:p>
        </p:txBody>
      </p:sp>
      <p:pic>
        <p:nvPicPr>
          <p:cNvPr id="5123" name="Zástupný symbol pro obsah 3">
            <a:extLst>
              <a:ext uri="{FF2B5EF4-FFF2-40B4-BE49-F238E27FC236}">
                <a16:creationId xmlns:a16="http://schemas.microsoft.com/office/drawing/2014/main" id="{A90FC4CE-8B58-4C4F-AB49-F8044D0E984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25638" y="1600200"/>
            <a:ext cx="5292725"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a:extLst>
              <a:ext uri="{FF2B5EF4-FFF2-40B4-BE49-F238E27FC236}">
                <a16:creationId xmlns:a16="http://schemas.microsoft.com/office/drawing/2014/main" id="{6784399D-1EE5-4DF3-84FB-67A543086794}"/>
              </a:ext>
            </a:extLst>
          </p:cNvPr>
          <p:cNvSpPr>
            <a:spLocks noGrp="1"/>
          </p:cNvSpPr>
          <p:nvPr>
            <p:ph type="title"/>
          </p:nvPr>
        </p:nvSpPr>
        <p:spPr/>
        <p:txBody>
          <a:bodyPr/>
          <a:lstStyle/>
          <a:p>
            <a:r>
              <a:rPr lang="de-DE" altLang="cs-CZ" sz="3200"/>
              <a:t>Neugestaltung Europas nach 1815</a:t>
            </a:r>
            <a:endParaRPr lang="cs-CZ" altLang="cs-CZ" sz="3200"/>
          </a:p>
        </p:txBody>
      </p:sp>
      <p:pic>
        <p:nvPicPr>
          <p:cNvPr id="6147" name="Zástupný symbol pro obsah 3">
            <a:extLst>
              <a:ext uri="{FF2B5EF4-FFF2-40B4-BE49-F238E27FC236}">
                <a16:creationId xmlns:a16="http://schemas.microsoft.com/office/drawing/2014/main" id="{C6F51610-85A0-47B1-ACAB-0079D8DF877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33475" y="1600200"/>
            <a:ext cx="6877050" cy="45259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1407512-FD12-4023-923D-187E9633E42F}"/>
              </a:ext>
            </a:extLst>
          </p:cNvPr>
          <p:cNvSpPr>
            <a:spLocks noGrp="1" noChangeArrowheads="1"/>
          </p:cNvSpPr>
          <p:nvPr>
            <p:ph type="ctrTitle"/>
          </p:nvPr>
        </p:nvSpPr>
        <p:spPr>
          <a:xfrm>
            <a:off x="971550" y="765175"/>
            <a:ext cx="7772400" cy="1470025"/>
          </a:xfrm>
        </p:spPr>
        <p:txBody>
          <a:bodyPr/>
          <a:lstStyle/>
          <a:p>
            <a:pPr eaLnBrk="1" hangingPunct="1"/>
            <a:r>
              <a:rPr lang="cs-CZ" altLang="cs-CZ"/>
              <a:t>Vorm</a:t>
            </a:r>
            <a:r>
              <a:rPr lang="de-DE" altLang="cs-CZ"/>
              <a:t>ä</a:t>
            </a:r>
            <a:r>
              <a:rPr lang="cs-CZ" altLang="cs-CZ"/>
              <a:t>rz</a:t>
            </a:r>
          </a:p>
        </p:txBody>
      </p:sp>
      <p:sp>
        <p:nvSpPr>
          <p:cNvPr id="7171" name="Rectangle 3">
            <a:extLst>
              <a:ext uri="{FF2B5EF4-FFF2-40B4-BE49-F238E27FC236}">
                <a16:creationId xmlns:a16="http://schemas.microsoft.com/office/drawing/2014/main" id="{24DCF1F9-F992-4B74-9DF1-0AFA7FC5DEF6}"/>
              </a:ext>
            </a:extLst>
          </p:cNvPr>
          <p:cNvSpPr>
            <a:spLocks noGrp="1" noChangeArrowheads="1"/>
          </p:cNvSpPr>
          <p:nvPr>
            <p:ph type="subTitle" idx="1"/>
          </p:nvPr>
        </p:nvSpPr>
        <p:spPr>
          <a:xfrm>
            <a:off x="1403350" y="2349500"/>
            <a:ext cx="6400800" cy="3600450"/>
          </a:xfrm>
        </p:spPr>
        <p:txBody>
          <a:bodyPr/>
          <a:lstStyle/>
          <a:p>
            <a:pPr eaLnBrk="1" hangingPunct="1"/>
            <a:r>
              <a:rPr lang="de-DE" altLang="cs-CZ"/>
              <a:t>Böhmen, </a:t>
            </a:r>
          </a:p>
          <a:p>
            <a:pPr eaLnBrk="1" hangingPunct="1"/>
            <a:r>
              <a:rPr lang="de-DE" altLang="cs-CZ"/>
              <a:t>Bernard Bolzano:</a:t>
            </a:r>
          </a:p>
          <a:p>
            <a:pPr eaLnBrk="1" hangingPunct="1"/>
            <a:r>
              <a:rPr lang="de-DE" altLang="cs-CZ"/>
              <a:t>Erbauungsreden *Exhorty</a:t>
            </a:r>
          </a:p>
          <a:p>
            <a:pPr eaLnBrk="1" hangingPunct="1"/>
            <a:r>
              <a:rPr lang="de-DE" altLang="cs-CZ"/>
              <a:t>1805-1819</a:t>
            </a:r>
            <a:endParaRPr lang="cs-CZ" altLang="cs-CZ"/>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3">
            <a:extLst>
              <a:ext uri="{FF2B5EF4-FFF2-40B4-BE49-F238E27FC236}">
                <a16:creationId xmlns:a16="http://schemas.microsoft.com/office/drawing/2014/main" id="{00E43F1F-C702-430C-BE17-166E1E163F35}"/>
              </a:ext>
            </a:extLst>
          </p:cNvPr>
          <p:cNvSpPr>
            <a:spLocks noGrp="1"/>
          </p:cNvSpPr>
          <p:nvPr>
            <p:ph type="title"/>
          </p:nvPr>
        </p:nvSpPr>
        <p:spPr/>
        <p:txBody>
          <a:bodyPr/>
          <a:lstStyle/>
          <a:p>
            <a:r>
              <a:rPr lang="cs-CZ" altLang="cs-CZ" sz="2800"/>
              <a:t>Bernhard Bolzano (1781 - 1848)</a:t>
            </a:r>
            <a:br>
              <a:rPr lang="cs-CZ" altLang="cs-CZ" sz="2800"/>
            </a:br>
            <a:r>
              <a:rPr lang="cs-CZ" altLang="cs-CZ" sz="2800"/>
              <a:t>als Vertreter des böhmischen Landespatriotismus</a:t>
            </a:r>
          </a:p>
        </p:txBody>
      </p:sp>
      <p:sp>
        <p:nvSpPr>
          <p:cNvPr id="8195" name="Zástupný symbol pro obsah 4">
            <a:extLst>
              <a:ext uri="{FF2B5EF4-FFF2-40B4-BE49-F238E27FC236}">
                <a16:creationId xmlns:a16="http://schemas.microsoft.com/office/drawing/2014/main" id="{AA7307D3-B919-476A-B937-70C0CCD1D88C}"/>
              </a:ext>
            </a:extLst>
          </p:cNvPr>
          <p:cNvSpPr>
            <a:spLocks noGrp="1"/>
          </p:cNvSpPr>
          <p:nvPr>
            <p:ph sz="half" idx="1"/>
          </p:nvPr>
        </p:nvSpPr>
        <p:spPr/>
        <p:txBody>
          <a:bodyPr/>
          <a:lstStyle/>
          <a:p>
            <a:pPr marL="0" indent="0">
              <a:buFontTx/>
              <a:buNone/>
            </a:pPr>
            <a:r>
              <a:rPr lang="de-DE" altLang="cs-CZ" sz="2000"/>
              <a:t>1805 zum Priester geweiht</a:t>
            </a:r>
            <a:r>
              <a:rPr lang="cs-CZ" altLang="cs-CZ" sz="2000"/>
              <a:t> und </a:t>
            </a:r>
            <a:r>
              <a:rPr lang="de-DE" altLang="cs-CZ" sz="2000"/>
              <a:t>provisorischer Inhaber des neu errichteten Lehrstuhls für Religions</a:t>
            </a:r>
            <a:r>
              <a:rPr lang="cs-CZ" altLang="cs-CZ" sz="2000"/>
              <a:t>-</a:t>
            </a:r>
            <a:r>
              <a:rPr lang="de-DE" altLang="cs-CZ" sz="2000"/>
              <a:t>philosophie, 1806 wurde er schließlich zum ordentlichen Professor</a:t>
            </a:r>
            <a:r>
              <a:rPr lang="cs-CZ" altLang="cs-CZ" sz="2000"/>
              <a:t>. Eine </a:t>
            </a:r>
            <a:r>
              <a:rPr lang="de-DE" altLang="cs-CZ" sz="2000"/>
              <a:t>Berufung für den Lehrstuhl für Elementarmathematik bekam er nie.</a:t>
            </a:r>
            <a:endParaRPr lang="cs-CZ" altLang="cs-CZ" sz="2000"/>
          </a:p>
          <a:p>
            <a:pPr marL="0" indent="0">
              <a:buFontTx/>
              <a:buNone/>
            </a:pPr>
            <a:r>
              <a:rPr lang="cs-CZ" altLang="cs-CZ" sz="2000"/>
              <a:t>Welchen Unterschied gibt es zwischen Kosmopolitismus, Nationalismus und Landespatrismus?</a:t>
            </a:r>
          </a:p>
        </p:txBody>
      </p:sp>
      <p:pic>
        <p:nvPicPr>
          <p:cNvPr id="8196" name="Zástupný symbol pro obsah 6">
            <a:extLst>
              <a:ext uri="{FF2B5EF4-FFF2-40B4-BE49-F238E27FC236}">
                <a16:creationId xmlns:a16="http://schemas.microsoft.com/office/drawing/2014/main" id="{A395D956-BF7F-4C61-9EB0-79E0839C7FB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03825" y="1662113"/>
            <a:ext cx="2927350" cy="4402137"/>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a:extLst>
              <a:ext uri="{FF2B5EF4-FFF2-40B4-BE49-F238E27FC236}">
                <a16:creationId xmlns:a16="http://schemas.microsoft.com/office/drawing/2014/main" id="{99F456DE-04BC-4285-AA25-3A810A66A64D}"/>
              </a:ext>
            </a:extLst>
          </p:cNvPr>
          <p:cNvSpPr>
            <a:spLocks noGrp="1"/>
          </p:cNvSpPr>
          <p:nvPr>
            <p:ph type="title"/>
          </p:nvPr>
        </p:nvSpPr>
        <p:spPr/>
        <p:txBody>
          <a:bodyPr/>
          <a:lstStyle/>
          <a:p>
            <a:r>
              <a:rPr lang="cs-CZ" altLang="cs-CZ"/>
              <a:t>Bolzano</a:t>
            </a:r>
          </a:p>
        </p:txBody>
      </p:sp>
      <p:sp>
        <p:nvSpPr>
          <p:cNvPr id="9219" name="Zástupný symbol pro obsah 2">
            <a:extLst>
              <a:ext uri="{FF2B5EF4-FFF2-40B4-BE49-F238E27FC236}">
                <a16:creationId xmlns:a16="http://schemas.microsoft.com/office/drawing/2014/main" id="{D5B009B9-7A4D-4489-B66B-F9AFE4B61655}"/>
              </a:ext>
            </a:extLst>
          </p:cNvPr>
          <p:cNvSpPr>
            <a:spLocks noGrp="1"/>
          </p:cNvSpPr>
          <p:nvPr>
            <p:ph idx="1"/>
          </p:nvPr>
        </p:nvSpPr>
        <p:spPr/>
        <p:txBody>
          <a:bodyPr/>
          <a:lstStyle/>
          <a:p>
            <a:pPr marL="0" indent="0">
              <a:buFontTx/>
              <a:buNone/>
            </a:pPr>
            <a:r>
              <a:rPr lang="de-DE" altLang="cs-CZ" sz="2400"/>
              <a:t>Am 24. Dezember 1819 wurde Bolzano wegen angeblicher Irrlehren von Kaiser Franz I. seines Amtes enthoben.</a:t>
            </a:r>
            <a:endParaRPr lang="cs-CZ" altLang="cs-CZ" sz="2400"/>
          </a:p>
          <a:p>
            <a:pPr marL="0" indent="0">
              <a:buFontTx/>
              <a:buNone/>
            </a:pPr>
            <a:r>
              <a:rPr lang="de-DE" altLang="cs-CZ" sz="2400"/>
              <a:t>Josef Mühlberger, 1981: „Zu den trennenden Schranken zählte er auch den Nationalismus. Bolzano wurde zu einem Begründer und einer Stütze des Bohemismus, der sich über die beiden Nationen des Landes hinaus in gleicher Liebe und Verantwortung dem beiden Nationen gemein</a:t>
            </a:r>
            <a:r>
              <a:rPr lang="cs-CZ" altLang="cs-CZ" sz="2400"/>
              <a:t>-</a:t>
            </a:r>
            <a:r>
              <a:rPr lang="de-DE" altLang="cs-CZ" sz="2400"/>
              <a:t>samen böhmischen Land verpflichtet fühlte.“</a:t>
            </a:r>
            <a:endParaRPr lang="cs-CZ" altLang="cs-CZ" sz="2400"/>
          </a:p>
          <a:p>
            <a:pPr marL="0" indent="0">
              <a:buFontTx/>
              <a:buNone/>
            </a:pPr>
            <a:r>
              <a:rPr lang="cs-CZ" altLang="cs-CZ" sz="2400"/>
              <a:t>Im Jahre 1813 wurde eine kleine Auswahl seiner Erbauungsreden herausgegeben, im Jahre 1828 geriet sie auf die Liste verbotener Bücher.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5580673-5553-4822-861E-01B04085F8EC}"/>
              </a:ext>
            </a:extLst>
          </p:cNvPr>
          <p:cNvSpPr>
            <a:spLocks noGrp="1" noChangeArrowheads="1"/>
          </p:cNvSpPr>
          <p:nvPr>
            <p:ph type="title"/>
          </p:nvPr>
        </p:nvSpPr>
        <p:spPr/>
        <p:txBody>
          <a:bodyPr/>
          <a:lstStyle/>
          <a:p>
            <a:pPr eaLnBrk="1" hangingPunct="1"/>
            <a:r>
              <a:rPr lang="cs-CZ" altLang="cs-CZ" sz="2800"/>
              <a:t>Rede </a:t>
            </a:r>
            <a:r>
              <a:rPr lang="cs-CZ" altLang="cs-CZ" sz="2800" b="1"/>
              <a:t>über das Verhältnis beider Volksstämme in Böhmen</a:t>
            </a:r>
            <a:endParaRPr lang="cs-CZ" altLang="cs-CZ" sz="2800"/>
          </a:p>
        </p:txBody>
      </p:sp>
      <p:sp>
        <p:nvSpPr>
          <p:cNvPr id="10243" name="Rectangle 3">
            <a:extLst>
              <a:ext uri="{FF2B5EF4-FFF2-40B4-BE49-F238E27FC236}">
                <a16:creationId xmlns:a16="http://schemas.microsoft.com/office/drawing/2014/main" id="{C97A97EE-F06A-4372-AEF9-47510FEE3704}"/>
              </a:ext>
            </a:extLst>
          </p:cNvPr>
          <p:cNvSpPr>
            <a:spLocks noGrp="1" noChangeArrowheads="1"/>
          </p:cNvSpPr>
          <p:nvPr>
            <p:ph type="body" idx="1"/>
          </p:nvPr>
        </p:nvSpPr>
        <p:spPr/>
        <p:txBody>
          <a:bodyPr/>
          <a:lstStyle/>
          <a:p>
            <a:pPr eaLnBrk="1" hangingPunct="1">
              <a:lnSpc>
                <a:spcPct val="80000"/>
              </a:lnSpc>
            </a:pPr>
            <a:r>
              <a:rPr lang="de-DE" altLang="cs-CZ" sz="1400"/>
              <a:t>1. Korinther - Kapitel 12</a:t>
            </a:r>
          </a:p>
          <a:p>
            <a:pPr eaLnBrk="1" hangingPunct="1">
              <a:lnSpc>
                <a:spcPct val="80000"/>
              </a:lnSpc>
            </a:pPr>
            <a:r>
              <a:rPr lang="de-DE" altLang="cs-CZ" sz="1400"/>
              <a:t>Viele Glieder - ein Leib</a:t>
            </a:r>
          </a:p>
          <a:p>
            <a:pPr eaLnBrk="1" hangingPunct="1">
              <a:lnSpc>
                <a:spcPct val="80000"/>
              </a:lnSpc>
            </a:pPr>
            <a:r>
              <a:rPr lang="de-DE" altLang="cs-CZ" sz="1600"/>
              <a:t>12 Denn gleich</a:t>
            </a:r>
            <a:r>
              <a:rPr lang="cs-CZ" altLang="cs-CZ" sz="1600"/>
              <a:t> </a:t>
            </a:r>
            <a:r>
              <a:rPr lang="de-DE" altLang="cs-CZ" sz="1600"/>
              <a:t>wie ein Leib ist, und hat doch viele Glieder, alle Glieder aber des Leibes, wiewohl ihrer viel sind, doch ein Leib sind: also auch Christus. </a:t>
            </a:r>
          </a:p>
          <a:p>
            <a:pPr eaLnBrk="1" hangingPunct="1">
              <a:lnSpc>
                <a:spcPct val="80000"/>
              </a:lnSpc>
            </a:pPr>
            <a:r>
              <a:rPr lang="de-DE" altLang="cs-CZ" sz="1600"/>
              <a:t>13 Denn wir sind auch durch einen Geist alle zu einem Leibe getauft, wir seien Juden oder Griechen, Knechte oder Freie, und sind alle zu einem Geist getränkt. (Galater 3.28)</a:t>
            </a:r>
          </a:p>
          <a:p>
            <a:pPr eaLnBrk="1" hangingPunct="1">
              <a:lnSpc>
                <a:spcPct val="80000"/>
              </a:lnSpc>
            </a:pPr>
            <a:r>
              <a:rPr lang="de-DE" altLang="cs-CZ" sz="1600"/>
              <a:t>14 Denn auch der Leib ist nicht ein Glied, sondern viele. </a:t>
            </a:r>
          </a:p>
          <a:p>
            <a:pPr eaLnBrk="1" hangingPunct="1">
              <a:lnSpc>
                <a:spcPct val="80000"/>
              </a:lnSpc>
            </a:pPr>
            <a:r>
              <a:rPr lang="de-DE" altLang="cs-CZ" sz="1600"/>
              <a:t>15 So aber der Fuß spräche: Ich bin keine Hand, darum bin ich des Leibes Glied nicht, sollte er um deswillen nicht des Leibes Glied sein? </a:t>
            </a:r>
          </a:p>
          <a:p>
            <a:pPr eaLnBrk="1" hangingPunct="1">
              <a:lnSpc>
                <a:spcPct val="80000"/>
              </a:lnSpc>
            </a:pPr>
            <a:r>
              <a:rPr lang="de-DE" altLang="cs-CZ" sz="1600"/>
              <a:t>16 Und so das Ohr spräche: Ich bin kein Auge, darum bin ich nicht des Leibes Glied, sollte es um deswillen nicht des Leibes Glied sein? </a:t>
            </a:r>
          </a:p>
          <a:p>
            <a:pPr eaLnBrk="1" hangingPunct="1">
              <a:lnSpc>
                <a:spcPct val="80000"/>
              </a:lnSpc>
            </a:pPr>
            <a:r>
              <a:rPr lang="de-DE" altLang="cs-CZ" sz="1600"/>
              <a:t>17 Wenn der ganze Leib Auge wäre, wo bliebe das Gehör? So er ganz Gehör wäre, wo bliebe der Geruch? </a:t>
            </a:r>
          </a:p>
          <a:p>
            <a:pPr eaLnBrk="1" hangingPunct="1">
              <a:lnSpc>
                <a:spcPct val="80000"/>
              </a:lnSpc>
            </a:pPr>
            <a:r>
              <a:rPr lang="de-DE" altLang="cs-CZ" sz="1600"/>
              <a:t>18 Nun hat aber Gott die Glieder gesetzt, ein jegliches sonderlich am Leibe, wie er gewollt hat. </a:t>
            </a:r>
          </a:p>
          <a:p>
            <a:pPr eaLnBrk="1" hangingPunct="1">
              <a:lnSpc>
                <a:spcPct val="80000"/>
              </a:lnSpc>
            </a:pPr>
            <a:r>
              <a:rPr lang="de-DE" altLang="cs-CZ" sz="1600"/>
              <a:t>19 So aber alle Glieder ein Glied wären, wo bliebe der Leib? </a:t>
            </a:r>
          </a:p>
          <a:p>
            <a:pPr eaLnBrk="1" hangingPunct="1">
              <a:lnSpc>
                <a:spcPct val="80000"/>
              </a:lnSpc>
            </a:pPr>
            <a:r>
              <a:rPr lang="de-DE" altLang="cs-CZ" sz="1600"/>
              <a:t>20 Nun aber sind der Glieder viele; aber der Leib ist einer.</a:t>
            </a:r>
          </a:p>
          <a:p>
            <a:pPr eaLnBrk="1" hangingPunct="1">
              <a:lnSpc>
                <a:spcPct val="80000"/>
              </a:lnSpc>
            </a:pPr>
            <a:r>
              <a:rPr lang="de-DE" altLang="cs-CZ" sz="1600"/>
              <a:t>21 Es kann das Auge nicht sagen zur Hand: Ich bedarf dein nicht; oder wiederum das Haupt zu den Füßen: Ich bedarf euer nicht. </a:t>
            </a:r>
            <a:endParaRPr lang="cs-CZ" altLang="cs-CZ" sz="1600"/>
          </a:p>
        </p:txBody>
      </p:sp>
    </p:spTree>
  </p:cSld>
  <p:clrMapOvr>
    <a:masterClrMapping/>
  </p:clrMapOvr>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1669</Words>
  <Application>Microsoft Office PowerPoint</Application>
  <PresentationFormat>Předvádění na obrazovce (4:3)</PresentationFormat>
  <Paragraphs>101</Paragraphs>
  <Slides>22</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22</vt:i4>
      </vt:variant>
    </vt:vector>
  </HeadingPairs>
  <TitlesOfParts>
    <vt:vector size="25" baseType="lpstr">
      <vt:lpstr>Arial</vt:lpstr>
      <vt:lpstr>Calibri</vt:lpstr>
      <vt:lpstr>Výchozí návrh</vt:lpstr>
      <vt:lpstr>Fragen zur Epoche</vt:lpstr>
      <vt:lpstr>Fragen zur Epoche</vt:lpstr>
      <vt:lpstr>Schweiz</vt:lpstr>
      <vt:lpstr>Vierte Teilung Polens</vt:lpstr>
      <vt:lpstr>Neugestaltung Europas nach 1815</vt:lpstr>
      <vt:lpstr>Vormärz</vt:lpstr>
      <vt:lpstr>Bernhard Bolzano (1781 - 1848) als Vertreter des böhmischen Landespatriotismus</vt:lpstr>
      <vt:lpstr>Bolzano</vt:lpstr>
      <vt:lpstr>Rede über das Verhältnis beider Volksstämme in Böhmen</vt:lpstr>
      <vt:lpstr>Bolzano</vt:lpstr>
      <vt:lpstr>Rede über das Verhältnis beider Volksstämme in Böhmen </vt:lpstr>
      <vt:lpstr>die Erbauungsrede "Über die Vaterlandsliebe"</vt:lpstr>
      <vt:lpstr>Das Wartburgfest am 18.10. </vt:lpstr>
      <vt:lpstr>Was ist Biedertmeier</vt:lpstr>
      <vt:lpstr>Heinrich Clauren</vt:lpstr>
      <vt:lpstr>Nikolaus Lenau: Herbstentschluss, 1834</vt:lpstr>
      <vt:lpstr>Biedermeier, Karl Julius Milde</vt:lpstr>
      <vt:lpstr>Waldmüller</vt:lpstr>
      <vt:lpstr>Bevölkerungsentwicklung</vt:lpstr>
      <vt:lpstr>Bevölkerung im Vormärz</vt:lpstr>
      <vt:lpstr>Große Städte</vt:lpstr>
      <vt:lpstr>50 000 adelige Familien auf dem Gebiet des späteren kleindt.  Reiches</vt:lpstr>
    </vt:vector>
  </TitlesOfParts>
  <Company>MUFF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Vormärz</dc:title>
  <dc:creator>User</dc:creator>
  <cp:lastModifiedBy>Zdeněk Mareček</cp:lastModifiedBy>
  <cp:revision>19</cp:revision>
  <dcterms:created xsi:type="dcterms:W3CDTF">2011-09-27T10:40:59Z</dcterms:created>
  <dcterms:modified xsi:type="dcterms:W3CDTF">2020-10-27T13:43:15Z</dcterms:modified>
</cp:coreProperties>
</file>