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sldIdLst>
    <p:sldId id="256" r:id="rId2"/>
    <p:sldId id="261" r:id="rId3"/>
    <p:sldId id="262" r:id="rId4"/>
    <p:sldId id="263" r:id="rId5"/>
    <p:sldId id="264" r:id="rId6"/>
    <p:sldId id="265" r:id="rId7"/>
    <p:sldId id="266" r:id="rId8"/>
    <p:sldId id="257" r:id="rId9"/>
    <p:sldId id="258" r:id="rId10"/>
    <p:sldId id="259" r:id="rId11"/>
    <p:sldId id="260" r:id="rId12"/>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n-ea"/>
        <a:cs typeface="Lucida Sans Unicode" panose="020B0602030504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Lucida Sans Unicode" panose="020B0602030504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Lucida Sans Unicode" panose="020B0602030504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Lucida Sans Unicode" panose="020B0602030504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Lucida Sans Unicode" panose="020B0602030504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1686" y="9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0F7BA988-B01F-4005-8129-F4A5B66F5161}"/>
              </a:ext>
            </a:extLst>
          </p:cNvPr>
          <p:cNvSpPr>
            <a:spLocks noGrp="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FA870EB2-2196-4D5E-9F82-69C3E7497510}"/>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cs-CZ" altLang="cs-CZ" noProof="0"/>
          </a:p>
        </p:txBody>
      </p:sp>
      <p:sp>
        <p:nvSpPr>
          <p:cNvPr id="2051" name="Rectangle 3">
            <a:extLst>
              <a:ext uri="{FF2B5EF4-FFF2-40B4-BE49-F238E27FC236}">
                <a16:creationId xmlns:a16="http://schemas.microsoft.com/office/drawing/2014/main" id="{6B4CCF0B-3A3A-4735-BADF-FA74B3C1C6BE}"/>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cs-CZ" altLang="cs-CZ"/>
          </a:p>
        </p:txBody>
      </p:sp>
      <p:sp>
        <p:nvSpPr>
          <p:cNvPr id="2052" name="Rectangle 4">
            <a:extLst>
              <a:ext uri="{FF2B5EF4-FFF2-40B4-BE49-F238E27FC236}">
                <a16:creationId xmlns:a16="http://schemas.microsoft.com/office/drawing/2014/main" id="{9731D573-9BAD-4741-B48E-6C45A3E0EE7A}"/>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cs-CZ" altLang="cs-CZ"/>
          </a:p>
        </p:txBody>
      </p:sp>
      <p:sp>
        <p:nvSpPr>
          <p:cNvPr id="2053" name="Rectangle 5">
            <a:extLst>
              <a:ext uri="{FF2B5EF4-FFF2-40B4-BE49-F238E27FC236}">
                <a16:creationId xmlns:a16="http://schemas.microsoft.com/office/drawing/2014/main" id="{BD38963D-A0B6-40BE-8982-41CECB0E284A}"/>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cs-CZ" altLang="cs-CZ"/>
          </a:p>
        </p:txBody>
      </p:sp>
      <p:sp>
        <p:nvSpPr>
          <p:cNvPr id="2054" name="Rectangle 6">
            <a:extLst>
              <a:ext uri="{FF2B5EF4-FFF2-40B4-BE49-F238E27FC236}">
                <a16:creationId xmlns:a16="http://schemas.microsoft.com/office/drawing/2014/main" id="{1C569D40-AC1B-4A21-8A55-086C94129232}"/>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smtClean="0">
                <a:solidFill>
                  <a:srgbClr val="000000"/>
                </a:solidFill>
                <a:latin typeface="Times New Roman" panose="02020603050405020304" pitchFamily="18" charset="0"/>
              </a:defRPr>
            </a:lvl1pPr>
          </a:lstStyle>
          <a:p>
            <a:pPr>
              <a:defRPr/>
            </a:pPr>
            <a:fld id="{D02A5C7E-BE09-4042-83A2-EDE31BEC9F38}"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a:extLst>
              <a:ext uri="{FF2B5EF4-FFF2-40B4-BE49-F238E27FC236}">
                <a16:creationId xmlns:a16="http://schemas.microsoft.com/office/drawing/2014/main" id="{DAE3FCA4-2667-4478-A433-4EFFD72B754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EA7B789A-B855-4FFB-B011-E41B44C1667D}" type="slidenum">
              <a:rPr lang="cs-CZ" altLang="cs-CZ" sz="1400"/>
              <a:pPr>
                <a:spcBef>
                  <a:spcPct val="0"/>
                </a:spcBef>
              </a:pPr>
              <a:t>1</a:t>
            </a:fld>
            <a:endParaRPr lang="cs-CZ" altLang="cs-CZ" sz="1400"/>
          </a:p>
        </p:txBody>
      </p:sp>
      <p:sp>
        <p:nvSpPr>
          <p:cNvPr id="4099" name="Rectangle 1">
            <a:extLst>
              <a:ext uri="{FF2B5EF4-FFF2-40B4-BE49-F238E27FC236}">
                <a16:creationId xmlns:a16="http://schemas.microsoft.com/office/drawing/2014/main" id="{41E71B0E-E6A6-40ED-826B-291FCE7E352E}"/>
              </a:ext>
            </a:extLst>
          </p:cNvPr>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a:extLst>
              <a:ext uri="{FF2B5EF4-FFF2-40B4-BE49-F238E27FC236}">
                <a16:creationId xmlns:a16="http://schemas.microsoft.com/office/drawing/2014/main" id="{3F1FD27B-4468-489B-8ECA-2223586B3BBC}"/>
              </a:ext>
            </a:extLst>
          </p:cNvPr>
          <p:cNvSpPr>
            <a:spLocks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a:extLst>
              <a:ext uri="{FF2B5EF4-FFF2-40B4-BE49-F238E27FC236}">
                <a16:creationId xmlns:a16="http://schemas.microsoft.com/office/drawing/2014/main" id="{45DEF2D4-4968-40A7-AFF3-F3479A15060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0BD3519-D305-4595-B488-C429E522B3A4}" type="slidenum">
              <a:rPr lang="cs-CZ" altLang="cs-CZ" sz="1400"/>
              <a:pPr>
                <a:spcBef>
                  <a:spcPct val="0"/>
                </a:spcBef>
              </a:pPr>
              <a:t>8</a:t>
            </a:fld>
            <a:endParaRPr lang="cs-CZ" altLang="cs-CZ" sz="1400"/>
          </a:p>
        </p:txBody>
      </p:sp>
      <p:sp>
        <p:nvSpPr>
          <p:cNvPr id="12291" name="Rectangle 1">
            <a:extLst>
              <a:ext uri="{FF2B5EF4-FFF2-40B4-BE49-F238E27FC236}">
                <a16:creationId xmlns:a16="http://schemas.microsoft.com/office/drawing/2014/main" id="{38350A37-F133-4A79-9BEF-1DE30F5B59C3}"/>
              </a:ext>
            </a:extLst>
          </p:cNvPr>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11E7C53C-70FB-44DA-99F6-DC6C2023FE62}"/>
              </a:ext>
            </a:extLst>
          </p:cNvPr>
          <p:cNvSpPr>
            <a:spLocks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6">
            <a:extLst>
              <a:ext uri="{FF2B5EF4-FFF2-40B4-BE49-F238E27FC236}">
                <a16:creationId xmlns:a16="http://schemas.microsoft.com/office/drawing/2014/main" id="{E6560FD1-2580-48B3-9603-2CDE5B6EABC1}"/>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8BEFA84-70AB-49D4-B0A6-763DFD61CB70}" type="slidenum">
              <a:rPr lang="cs-CZ" altLang="cs-CZ" sz="1400"/>
              <a:pPr>
                <a:spcBef>
                  <a:spcPct val="0"/>
                </a:spcBef>
              </a:pPr>
              <a:t>9</a:t>
            </a:fld>
            <a:endParaRPr lang="cs-CZ" altLang="cs-CZ" sz="1400"/>
          </a:p>
        </p:txBody>
      </p:sp>
      <p:sp>
        <p:nvSpPr>
          <p:cNvPr id="14339" name="Rectangle 1">
            <a:extLst>
              <a:ext uri="{FF2B5EF4-FFF2-40B4-BE49-F238E27FC236}">
                <a16:creationId xmlns:a16="http://schemas.microsoft.com/office/drawing/2014/main" id="{870BD971-751F-4683-BD20-205C42C49179}"/>
              </a:ext>
            </a:extLst>
          </p:cNvPr>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CF7CA666-4BCD-468C-A213-E751209E7B0E}"/>
              </a:ext>
            </a:extLst>
          </p:cNvPr>
          <p:cNvSpPr>
            <a:spLocks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6">
            <a:extLst>
              <a:ext uri="{FF2B5EF4-FFF2-40B4-BE49-F238E27FC236}">
                <a16:creationId xmlns:a16="http://schemas.microsoft.com/office/drawing/2014/main" id="{C38B210F-6418-4926-8010-3345F3061E1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6ED2B43D-5DAF-4B15-AF4F-520BE9601075}" type="slidenum">
              <a:rPr lang="cs-CZ" altLang="cs-CZ" sz="1400"/>
              <a:pPr>
                <a:spcBef>
                  <a:spcPct val="0"/>
                </a:spcBef>
              </a:pPr>
              <a:t>10</a:t>
            </a:fld>
            <a:endParaRPr lang="cs-CZ" altLang="cs-CZ" sz="1400"/>
          </a:p>
        </p:txBody>
      </p:sp>
      <p:sp>
        <p:nvSpPr>
          <p:cNvPr id="16387" name="Rectangle 1">
            <a:extLst>
              <a:ext uri="{FF2B5EF4-FFF2-40B4-BE49-F238E27FC236}">
                <a16:creationId xmlns:a16="http://schemas.microsoft.com/office/drawing/2014/main" id="{A6A3B0DD-210B-4A73-96AD-81A915639A4F}"/>
              </a:ext>
            </a:extLst>
          </p:cNvPr>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id="{51D8DC2C-9BC1-4746-96A6-A51EFE603C11}"/>
              </a:ext>
            </a:extLst>
          </p:cNvPr>
          <p:cNvSpPr>
            <a:spLocks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6">
            <a:extLst>
              <a:ext uri="{FF2B5EF4-FFF2-40B4-BE49-F238E27FC236}">
                <a16:creationId xmlns:a16="http://schemas.microsoft.com/office/drawing/2014/main" id="{E82ACDE3-9199-45E7-96C8-269369936E4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530315AE-A3F6-4001-9AA7-08FCEC763389}" type="slidenum">
              <a:rPr lang="cs-CZ" altLang="cs-CZ" sz="1400"/>
              <a:pPr>
                <a:spcBef>
                  <a:spcPct val="0"/>
                </a:spcBef>
              </a:pPr>
              <a:t>11</a:t>
            </a:fld>
            <a:endParaRPr lang="cs-CZ" altLang="cs-CZ" sz="1400"/>
          </a:p>
        </p:txBody>
      </p:sp>
      <p:sp>
        <p:nvSpPr>
          <p:cNvPr id="18435" name="Rectangle 1">
            <a:extLst>
              <a:ext uri="{FF2B5EF4-FFF2-40B4-BE49-F238E27FC236}">
                <a16:creationId xmlns:a16="http://schemas.microsoft.com/office/drawing/2014/main" id="{6CD1B8EC-9E31-4628-98EE-69EA7174C138}"/>
              </a:ext>
            </a:extLst>
          </p:cNvPr>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6" name="Rectangle 2">
            <a:extLst>
              <a:ext uri="{FF2B5EF4-FFF2-40B4-BE49-F238E27FC236}">
                <a16:creationId xmlns:a16="http://schemas.microsoft.com/office/drawing/2014/main" id="{308E19AD-AC16-4B83-9779-83ECA2B64EF0}"/>
              </a:ext>
            </a:extLst>
          </p:cNvPr>
          <p:cNvSpPr>
            <a:spLocks noChangeArrowheads="1"/>
          </p:cNvSpPr>
          <p:nvPr>
            <p:ph type="body" idx="1"/>
          </p:nvPr>
        </p:nvSpPr>
        <p:spPr>
          <a:xfrm>
            <a:off x="755650" y="5078413"/>
            <a:ext cx="6048375" cy="4811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260475" y="1236663"/>
            <a:ext cx="7559675" cy="2632075"/>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Rectangle 3">
            <a:extLst>
              <a:ext uri="{FF2B5EF4-FFF2-40B4-BE49-F238E27FC236}">
                <a16:creationId xmlns:a16="http://schemas.microsoft.com/office/drawing/2014/main" id="{52E0294B-0C54-4F4C-A036-88AD762B3381}"/>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B6A182F5-296E-4DA1-9B8F-7A9F420FEECF}"/>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17E548D9-1B02-49D2-AE0C-ADBAE4D5DE80}"/>
              </a:ext>
            </a:extLst>
          </p:cNvPr>
          <p:cNvSpPr>
            <a:spLocks noGrp="1" noChangeArrowheads="1"/>
          </p:cNvSpPr>
          <p:nvPr>
            <p:ph type="sldNum" idx="12"/>
          </p:nvPr>
        </p:nvSpPr>
        <p:spPr>
          <a:ln/>
        </p:spPr>
        <p:txBody>
          <a:bodyPr/>
          <a:lstStyle>
            <a:lvl1pPr>
              <a:defRPr/>
            </a:lvl1pPr>
          </a:lstStyle>
          <a:p>
            <a:pPr>
              <a:defRPr/>
            </a:pPr>
            <a:fld id="{2E5AFB07-5D81-4DD6-857B-361599E601E3}" type="slidenum">
              <a:rPr lang="cs-CZ" altLang="cs-CZ"/>
              <a:pPr>
                <a:defRPr/>
              </a:pPr>
              <a:t>‹#›</a:t>
            </a:fld>
            <a:endParaRPr lang="cs-CZ" altLang="cs-CZ"/>
          </a:p>
        </p:txBody>
      </p:sp>
    </p:spTree>
    <p:extLst>
      <p:ext uri="{BB962C8B-B14F-4D97-AF65-F5344CB8AC3E}">
        <p14:creationId xmlns:p14="http://schemas.microsoft.com/office/powerpoint/2010/main" val="1227795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a:extLst>
              <a:ext uri="{FF2B5EF4-FFF2-40B4-BE49-F238E27FC236}">
                <a16:creationId xmlns:a16="http://schemas.microsoft.com/office/drawing/2014/main" id="{C68FA904-91FA-458D-9D3A-2D0AD0690E23}"/>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DA8061C6-0FB8-493E-B692-5410760CB64D}"/>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CE4EFE87-3751-4327-9886-014E6250D83C}"/>
              </a:ext>
            </a:extLst>
          </p:cNvPr>
          <p:cNvSpPr>
            <a:spLocks noGrp="1" noChangeArrowheads="1"/>
          </p:cNvSpPr>
          <p:nvPr>
            <p:ph type="sldNum" idx="12"/>
          </p:nvPr>
        </p:nvSpPr>
        <p:spPr>
          <a:ln/>
        </p:spPr>
        <p:txBody>
          <a:bodyPr/>
          <a:lstStyle>
            <a:lvl1pPr>
              <a:defRPr/>
            </a:lvl1pPr>
          </a:lstStyle>
          <a:p>
            <a:pPr>
              <a:defRPr/>
            </a:pPr>
            <a:fld id="{FF39BA1E-6901-47A8-BC84-394F25B4C69C}" type="slidenum">
              <a:rPr lang="cs-CZ" altLang="cs-CZ"/>
              <a:pPr>
                <a:defRPr/>
              </a:pPr>
              <a:t>‹#›</a:t>
            </a:fld>
            <a:endParaRPr lang="cs-CZ" altLang="cs-CZ"/>
          </a:p>
        </p:txBody>
      </p:sp>
    </p:spTree>
    <p:extLst>
      <p:ext uri="{BB962C8B-B14F-4D97-AF65-F5344CB8AC3E}">
        <p14:creationId xmlns:p14="http://schemas.microsoft.com/office/powerpoint/2010/main" val="2891062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305675" y="301625"/>
            <a:ext cx="2266950" cy="64547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503238" y="301625"/>
            <a:ext cx="6650037" cy="6454775"/>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a:extLst>
              <a:ext uri="{FF2B5EF4-FFF2-40B4-BE49-F238E27FC236}">
                <a16:creationId xmlns:a16="http://schemas.microsoft.com/office/drawing/2014/main" id="{CA17607D-8650-4728-AF40-97685F0D6CB4}"/>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E7BA8D10-AE0F-4AAD-8DFA-43BAEDC39407}"/>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C2D91881-33AC-4261-B21B-152D0BD49012}"/>
              </a:ext>
            </a:extLst>
          </p:cNvPr>
          <p:cNvSpPr>
            <a:spLocks noGrp="1" noChangeArrowheads="1"/>
          </p:cNvSpPr>
          <p:nvPr>
            <p:ph type="sldNum" idx="12"/>
          </p:nvPr>
        </p:nvSpPr>
        <p:spPr>
          <a:ln/>
        </p:spPr>
        <p:txBody>
          <a:bodyPr/>
          <a:lstStyle>
            <a:lvl1pPr>
              <a:defRPr/>
            </a:lvl1pPr>
          </a:lstStyle>
          <a:p>
            <a:pPr>
              <a:defRPr/>
            </a:pPr>
            <a:fld id="{43691733-676E-453C-84B4-E720ECCF7B11}" type="slidenum">
              <a:rPr lang="cs-CZ" altLang="cs-CZ"/>
              <a:pPr>
                <a:defRPr/>
              </a:pPr>
              <a:t>‹#›</a:t>
            </a:fld>
            <a:endParaRPr lang="cs-CZ" altLang="cs-CZ"/>
          </a:p>
        </p:txBody>
      </p:sp>
    </p:spTree>
    <p:extLst>
      <p:ext uri="{BB962C8B-B14F-4D97-AF65-F5344CB8AC3E}">
        <p14:creationId xmlns:p14="http://schemas.microsoft.com/office/powerpoint/2010/main" val="2675106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503238" y="301625"/>
            <a:ext cx="9069387" cy="1260475"/>
          </a:xfrm>
        </p:spPr>
        <p:txBody>
          <a:bodyPr/>
          <a:lstStyle/>
          <a:p>
            <a:r>
              <a:rPr lang="cs-CZ"/>
              <a:t>Kliknutím lze upravit styl.</a:t>
            </a:r>
          </a:p>
        </p:txBody>
      </p:sp>
      <p:sp>
        <p:nvSpPr>
          <p:cNvPr id="3" name="Rectangle 3">
            <a:extLst>
              <a:ext uri="{FF2B5EF4-FFF2-40B4-BE49-F238E27FC236}">
                <a16:creationId xmlns:a16="http://schemas.microsoft.com/office/drawing/2014/main" id="{02C9F16D-A65E-4CFC-B25E-6D630CC3A9E5}"/>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4" name="Rectangle 4">
            <a:extLst>
              <a:ext uri="{FF2B5EF4-FFF2-40B4-BE49-F238E27FC236}">
                <a16:creationId xmlns:a16="http://schemas.microsoft.com/office/drawing/2014/main" id="{7ABDA258-ECC2-4683-94C3-061C6156CCCB}"/>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5E10E554-0790-4685-88E0-22D482C4EB3F}"/>
              </a:ext>
            </a:extLst>
          </p:cNvPr>
          <p:cNvSpPr>
            <a:spLocks noGrp="1" noChangeArrowheads="1"/>
          </p:cNvSpPr>
          <p:nvPr>
            <p:ph type="sldNum" idx="12"/>
          </p:nvPr>
        </p:nvSpPr>
        <p:spPr>
          <a:ln/>
        </p:spPr>
        <p:txBody>
          <a:bodyPr/>
          <a:lstStyle>
            <a:lvl1pPr>
              <a:defRPr/>
            </a:lvl1pPr>
          </a:lstStyle>
          <a:p>
            <a:pPr>
              <a:defRPr/>
            </a:pPr>
            <a:fld id="{1FFD10F4-2092-4B27-A4B6-F6377F14D6C1}" type="slidenum">
              <a:rPr lang="cs-CZ" altLang="cs-CZ"/>
              <a:pPr>
                <a:defRPr/>
              </a:pPr>
              <a:t>‹#›</a:t>
            </a:fld>
            <a:endParaRPr lang="cs-CZ" altLang="cs-CZ"/>
          </a:p>
        </p:txBody>
      </p:sp>
    </p:spTree>
    <p:extLst>
      <p:ext uri="{BB962C8B-B14F-4D97-AF65-F5344CB8AC3E}">
        <p14:creationId xmlns:p14="http://schemas.microsoft.com/office/powerpoint/2010/main" val="90089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a:extLst>
              <a:ext uri="{FF2B5EF4-FFF2-40B4-BE49-F238E27FC236}">
                <a16:creationId xmlns:a16="http://schemas.microsoft.com/office/drawing/2014/main" id="{C6507215-3CE8-4D54-BD16-A259931E1857}"/>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B5A2870B-BD8A-40F4-B17A-8C33DF84C448}"/>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F745F1A3-DF8A-40D1-996B-E1072BA3203E}"/>
              </a:ext>
            </a:extLst>
          </p:cNvPr>
          <p:cNvSpPr>
            <a:spLocks noGrp="1" noChangeArrowheads="1"/>
          </p:cNvSpPr>
          <p:nvPr>
            <p:ph type="sldNum" idx="12"/>
          </p:nvPr>
        </p:nvSpPr>
        <p:spPr>
          <a:ln/>
        </p:spPr>
        <p:txBody>
          <a:bodyPr/>
          <a:lstStyle>
            <a:lvl1pPr>
              <a:defRPr/>
            </a:lvl1pPr>
          </a:lstStyle>
          <a:p>
            <a:pPr>
              <a:defRPr/>
            </a:pPr>
            <a:fld id="{75BF3FC3-4790-4B59-BDD7-51A4B3E107F1}" type="slidenum">
              <a:rPr lang="cs-CZ" altLang="cs-CZ"/>
              <a:pPr>
                <a:defRPr/>
              </a:pPr>
              <a:t>‹#›</a:t>
            </a:fld>
            <a:endParaRPr lang="cs-CZ" altLang="cs-CZ"/>
          </a:p>
        </p:txBody>
      </p:sp>
    </p:spTree>
    <p:extLst>
      <p:ext uri="{BB962C8B-B14F-4D97-AF65-F5344CB8AC3E}">
        <p14:creationId xmlns:p14="http://schemas.microsoft.com/office/powerpoint/2010/main" val="328535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87388" y="1884363"/>
            <a:ext cx="8694737" cy="31448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Rectangle 3">
            <a:extLst>
              <a:ext uri="{FF2B5EF4-FFF2-40B4-BE49-F238E27FC236}">
                <a16:creationId xmlns:a16="http://schemas.microsoft.com/office/drawing/2014/main" id="{620A65D1-1BC8-4BFA-ACD6-7975AFB4AA85}"/>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B360B126-A926-437E-9005-141BDAEEB5FE}"/>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6" name="Rectangle 5">
            <a:extLst>
              <a:ext uri="{FF2B5EF4-FFF2-40B4-BE49-F238E27FC236}">
                <a16:creationId xmlns:a16="http://schemas.microsoft.com/office/drawing/2014/main" id="{00B8BD43-14EF-4496-9C4A-89902E8B0445}"/>
              </a:ext>
            </a:extLst>
          </p:cNvPr>
          <p:cNvSpPr>
            <a:spLocks noGrp="1" noChangeArrowheads="1"/>
          </p:cNvSpPr>
          <p:nvPr>
            <p:ph type="sldNum" idx="12"/>
          </p:nvPr>
        </p:nvSpPr>
        <p:spPr>
          <a:ln/>
        </p:spPr>
        <p:txBody>
          <a:bodyPr/>
          <a:lstStyle>
            <a:lvl1pPr>
              <a:defRPr/>
            </a:lvl1pPr>
          </a:lstStyle>
          <a:p>
            <a:pPr>
              <a:defRPr/>
            </a:pPr>
            <a:fld id="{8A085A30-B414-4F96-B92A-89D4A71AFD1D}" type="slidenum">
              <a:rPr lang="cs-CZ" altLang="cs-CZ"/>
              <a:pPr>
                <a:defRPr/>
              </a:pPr>
              <a:t>‹#›</a:t>
            </a:fld>
            <a:endParaRPr lang="cs-CZ" altLang="cs-CZ"/>
          </a:p>
        </p:txBody>
      </p:sp>
    </p:spTree>
    <p:extLst>
      <p:ext uri="{BB962C8B-B14F-4D97-AF65-F5344CB8AC3E}">
        <p14:creationId xmlns:p14="http://schemas.microsoft.com/office/powerpoint/2010/main" val="2748044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503238" y="1768475"/>
            <a:ext cx="4457700" cy="49879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13338" y="1768475"/>
            <a:ext cx="4459287" cy="498792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
            <a:extLst>
              <a:ext uri="{FF2B5EF4-FFF2-40B4-BE49-F238E27FC236}">
                <a16:creationId xmlns:a16="http://schemas.microsoft.com/office/drawing/2014/main" id="{3DF1515E-CC5D-4996-AA6E-2A44B2662876}"/>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6" name="Rectangle 4">
            <a:extLst>
              <a:ext uri="{FF2B5EF4-FFF2-40B4-BE49-F238E27FC236}">
                <a16:creationId xmlns:a16="http://schemas.microsoft.com/office/drawing/2014/main" id="{2CD9709D-6891-436B-AEAA-FEE19CB65063}"/>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BF13FCC7-1A8B-4E1A-AB01-37877CB57564}"/>
              </a:ext>
            </a:extLst>
          </p:cNvPr>
          <p:cNvSpPr>
            <a:spLocks noGrp="1" noChangeArrowheads="1"/>
          </p:cNvSpPr>
          <p:nvPr>
            <p:ph type="sldNum" idx="12"/>
          </p:nvPr>
        </p:nvSpPr>
        <p:spPr>
          <a:ln/>
        </p:spPr>
        <p:txBody>
          <a:bodyPr/>
          <a:lstStyle>
            <a:lvl1pPr>
              <a:defRPr/>
            </a:lvl1pPr>
          </a:lstStyle>
          <a:p>
            <a:pPr>
              <a:defRPr/>
            </a:pPr>
            <a:fld id="{02BF083C-E1A5-4A8C-BF31-9E983246ADF0}" type="slidenum">
              <a:rPr lang="cs-CZ" altLang="cs-CZ"/>
              <a:pPr>
                <a:defRPr/>
              </a:pPr>
              <a:t>‹#›</a:t>
            </a:fld>
            <a:endParaRPr lang="cs-CZ" altLang="cs-CZ"/>
          </a:p>
        </p:txBody>
      </p:sp>
    </p:spTree>
    <p:extLst>
      <p:ext uri="{BB962C8B-B14F-4D97-AF65-F5344CB8AC3E}">
        <p14:creationId xmlns:p14="http://schemas.microsoft.com/office/powerpoint/2010/main" val="237148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93738" y="403225"/>
            <a:ext cx="8694737" cy="1460500"/>
          </a:xfrm>
        </p:spPr>
        <p:txBody>
          <a:bodyPr/>
          <a:lstStyle/>
          <a:p>
            <a:r>
              <a:rPr lang="cs-CZ"/>
              <a:t>Kliknutím lze upravit styl.</a:t>
            </a:r>
          </a:p>
        </p:txBody>
      </p:sp>
      <p:sp>
        <p:nvSpPr>
          <p:cNvPr id="3" name="Zástupný symbol pro text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693738" y="2760663"/>
            <a:ext cx="4265612" cy="406241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5103813" y="2760663"/>
            <a:ext cx="4284662" cy="406241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
            <a:extLst>
              <a:ext uri="{FF2B5EF4-FFF2-40B4-BE49-F238E27FC236}">
                <a16:creationId xmlns:a16="http://schemas.microsoft.com/office/drawing/2014/main" id="{92E2FF3A-1442-40D1-ADF5-F5E7B91D7955}"/>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8" name="Rectangle 4">
            <a:extLst>
              <a:ext uri="{FF2B5EF4-FFF2-40B4-BE49-F238E27FC236}">
                <a16:creationId xmlns:a16="http://schemas.microsoft.com/office/drawing/2014/main" id="{72417FF8-144D-4063-A1B1-032A57AC1EDA}"/>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9" name="Rectangle 5">
            <a:extLst>
              <a:ext uri="{FF2B5EF4-FFF2-40B4-BE49-F238E27FC236}">
                <a16:creationId xmlns:a16="http://schemas.microsoft.com/office/drawing/2014/main" id="{FB1EEC5D-6606-481E-BBC6-31A7120CF741}"/>
              </a:ext>
            </a:extLst>
          </p:cNvPr>
          <p:cNvSpPr>
            <a:spLocks noGrp="1" noChangeArrowheads="1"/>
          </p:cNvSpPr>
          <p:nvPr>
            <p:ph type="sldNum" idx="12"/>
          </p:nvPr>
        </p:nvSpPr>
        <p:spPr>
          <a:ln/>
        </p:spPr>
        <p:txBody>
          <a:bodyPr/>
          <a:lstStyle>
            <a:lvl1pPr>
              <a:defRPr/>
            </a:lvl1pPr>
          </a:lstStyle>
          <a:p>
            <a:pPr>
              <a:defRPr/>
            </a:pPr>
            <a:fld id="{9333BAEE-8423-4784-9B86-01358CA40EA6}" type="slidenum">
              <a:rPr lang="cs-CZ" altLang="cs-CZ"/>
              <a:pPr>
                <a:defRPr/>
              </a:pPr>
              <a:t>‹#›</a:t>
            </a:fld>
            <a:endParaRPr lang="cs-CZ" altLang="cs-CZ"/>
          </a:p>
        </p:txBody>
      </p:sp>
    </p:spTree>
    <p:extLst>
      <p:ext uri="{BB962C8B-B14F-4D97-AF65-F5344CB8AC3E}">
        <p14:creationId xmlns:p14="http://schemas.microsoft.com/office/powerpoint/2010/main" val="154931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3">
            <a:extLst>
              <a:ext uri="{FF2B5EF4-FFF2-40B4-BE49-F238E27FC236}">
                <a16:creationId xmlns:a16="http://schemas.microsoft.com/office/drawing/2014/main" id="{AF15F82E-97F9-4211-9F3B-B2D1F91CC5DB}"/>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4" name="Rectangle 4">
            <a:extLst>
              <a:ext uri="{FF2B5EF4-FFF2-40B4-BE49-F238E27FC236}">
                <a16:creationId xmlns:a16="http://schemas.microsoft.com/office/drawing/2014/main" id="{EA648C36-B5F0-4A51-9240-F99D974BB6B1}"/>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5" name="Rectangle 5">
            <a:extLst>
              <a:ext uri="{FF2B5EF4-FFF2-40B4-BE49-F238E27FC236}">
                <a16:creationId xmlns:a16="http://schemas.microsoft.com/office/drawing/2014/main" id="{4209C022-ACF8-415E-88E5-3990538D3543}"/>
              </a:ext>
            </a:extLst>
          </p:cNvPr>
          <p:cNvSpPr>
            <a:spLocks noGrp="1" noChangeArrowheads="1"/>
          </p:cNvSpPr>
          <p:nvPr>
            <p:ph type="sldNum" idx="12"/>
          </p:nvPr>
        </p:nvSpPr>
        <p:spPr>
          <a:ln/>
        </p:spPr>
        <p:txBody>
          <a:bodyPr/>
          <a:lstStyle>
            <a:lvl1pPr>
              <a:defRPr/>
            </a:lvl1pPr>
          </a:lstStyle>
          <a:p>
            <a:pPr>
              <a:defRPr/>
            </a:pPr>
            <a:fld id="{97873632-8CB3-4C2B-814E-FD56BD10FEC9}" type="slidenum">
              <a:rPr lang="cs-CZ" altLang="cs-CZ"/>
              <a:pPr>
                <a:defRPr/>
              </a:pPr>
              <a:t>‹#›</a:t>
            </a:fld>
            <a:endParaRPr lang="cs-CZ" altLang="cs-CZ"/>
          </a:p>
        </p:txBody>
      </p:sp>
    </p:spTree>
    <p:extLst>
      <p:ext uri="{BB962C8B-B14F-4D97-AF65-F5344CB8AC3E}">
        <p14:creationId xmlns:p14="http://schemas.microsoft.com/office/powerpoint/2010/main" val="128470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F09333EA-6A5E-48AF-9981-FCB953AA0EF5}"/>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3" name="Rectangle 4">
            <a:extLst>
              <a:ext uri="{FF2B5EF4-FFF2-40B4-BE49-F238E27FC236}">
                <a16:creationId xmlns:a16="http://schemas.microsoft.com/office/drawing/2014/main" id="{239C8A3E-463F-48FC-AF0D-231803AB139D}"/>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4" name="Rectangle 5">
            <a:extLst>
              <a:ext uri="{FF2B5EF4-FFF2-40B4-BE49-F238E27FC236}">
                <a16:creationId xmlns:a16="http://schemas.microsoft.com/office/drawing/2014/main" id="{1DE3CB47-64F0-4CDA-99DF-AE0F77C2233B}"/>
              </a:ext>
            </a:extLst>
          </p:cNvPr>
          <p:cNvSpPr>
            <a:spLocks noGrp="1" noChangeArrowheads="1"/>
          </p:cNvSpPr>
          <p:nvPr>
            <p:ph type="sldNum" idx="12"/>
          </p:nvPr>
        </p:nvSpPr>
        <p:spPr>
          <a:ln/>
        </p:spPr>
        <p:txBody>
          <a:bodyPr/>
          <a:lstStyle>
            <a:lvl1pPr>
              <a:defRPr/>
            </a:lvl1pPr>
          </a:lstStyle>
          <a:p>
            <a:pPr>
              <a:defRPr/>
            </a:pPr>
            <a:fld id="{A7423310-E889-4192-B6FE-D37433AFCBCB}" type="slidenum">
              <a:rPr lang="cs-CZ" altLang="cs-CZ"/>
              <a:pPr>
                <a:defRPr/>
              </a:pPr>
              <a:t>‹#›</a:t>
            </a:fld>
            <a:endParaRPr lang="cs-CZ" altLang="cs-CZ"/>
          </a:p>
        </p:txBody>
      </p:sp>
    </p:spTree>
    <p:extLst>
      <p:ext uri="{BB962C8B-B14F-4D97-AF65-F5344CB8AC3E}">
        <p14:creationId xmlns:p14="http://schemas.microsoft.com/office/powerpoint/2010/main" val="1608650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3">
            <a:extLst>
              <a:ext uri="{FF2B5EF4-FFF2-40B4-BE49-F238E27FC236}">
                <a16:creationId xmlns:a16="http://schemas.microsoft.com/office/drawing/2014/main" id="{BA3430D0-94D5-457A-9824-E77218475DBF}"/>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6" name="Rectangle 4">
            <a:extLst>
              <a:ext uri="{FF2B5EF4-FFF2-40B4-BE49-F238E27FC236}">
                <a16:creationId xmlns:a16="http://schemas.microsoft.com/office/drawing/2014/main" id="{1994D280-5D74-46B5-88A2-A5B85649A3FF}"/>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2E81192C-39B4-4B2D-9C1F-70712B2BE3F2}"/>
              </a:ext>
            </a:extLst>
          </p:cNvPr>
          <p:cNvSpPr>
            <a:spLocks noGrp="1" noChangeArrowheads="1"/>
          </p:cNvSpPr>
          <p:nvPr>
            <p:ph type="sldNum" idx="12"/>
          </p:nvPr>
        </p:nvSpPr>
        <p:spPr>
          <a:ln/>
        </p:spPr>
        <p:txBody>
          <a:bodyPr/>
          <a:lstStyle>
            <a:lvl1pPr>
              <a:defRPr/>
            </a:lvl1pPr>
          </a:lstStyle>
          <a:p>
            <a:pPr>
              <a:defRPr/>
            </a:pPr>
            <a:fld id="{1B56583F-2587-44F7-96D9-5303567BCBCD}" type="slidenum">
              <a:rPr lang="cs-CZ" altLang="cs-CZ"/>
              <a:pPr>
                <a:defRPr/>
              </a:pPr>
              <a:t>‹#›</a:t>
            </a:fld>
            <a:endParaRPr lang="cs-CZ" altLang="cs-CZ"/>
          </a:p>
        </p:txBody>
      </p:sp>
    </p:spTree>
    <p:extLst>
      <p:ext uri="{BB962C8B-B14F-4D97-AF65-F5344CB8AC3E}">
        <p14:creationId xmlns:p14="http://schemas.microsoft.com/office/powerpoint/2010/main" val="891733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93738" y="503238"/>
            <a:ext cx="3251200" cy="17653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Rectangle 3">
            <a:extLst>
              <a:ext uri="{FF2B5EF4-FFF2-40B4-BE49-F238E27FC236}">
                <a16:creationId xmlns:a16="http://schemas.microsoft.com/office/drawing/2014/main" id="{3E6CFCD1-242C-459D-895F-ECF50C8EB669}"/>
              </a:ext>
            </a:extLst>
          </p:cNvPr>
          <p:cNvSpPr>
            <a:spLocks noGrp="1" noChangeArrowheads="1"/>
          </p:cNvSpPr>
          <p:nvPr>
            <p:ph type="dt" idx="10"/>
          </p:nvPr>
        </p:nvSpPr>
        <p:spPr>
          <a:ln/>
        </p:spPr>
        <p:txBody>
          <a:bodyPr/>
          <a:lstStyle>
            <a:lvl1pPr>
              <a:defRPr/>
            </a:lvl1pPr>
          </a:lstStyle>
          <a:p>
            <a:pPr>
              <a:defRPr/>
            </a:pPr>
            <a:endParaRPr lang="cs-CZ" altLang="cs-CZ"/>
          </a:p>
        </p:txBody>
      </p:sp>
      <p:sp>
        <p:nvSpPr>
          <p:cNvPr id="6" name="Rectangle 4">
            <a:extLst>
              <a:ext uri="{FF2B5EF4-FFF2-40B4-BE49-F238E27FC236}">
                <a16:creationId xmlns:a16="http://schemas.microsoft.com/office/drawing/2014/main" id="{F4C39D80-FC50-41D0-BEBA-8776DDAA5042}"/>
              </a:ext>
            </a:extLst>
          </p:cNvPr>
          <p:cNvSpPr>
            <a:spLocks noGrp="1" noChangeArrowheads="1"/>
          </p:cNvSpPr>
          <p:nvPr>
            <p:ph type="ftr" idx="11"/>
          </p:nvPr>
        </p:nvSpPr>
        <p:spPr>
          <a:ln/>
        </p:spPr>
        <p:txBody>
          <a:bodyPr/>
          <a:lstStyle>
            <a:lvl1pPr>
              <a:defRPr/>
            </a:lvl1pPr>
          </a:lstStyle>
          <a:p>
            <a:pPr>
              <a:defRPr/>
            </a:pPr>
            <a:endParaRPr lang="cs-CZ" altLang="cs-CZ"/>
          </a:p>
        </p:txBody>
      </p:sp>
      <p:sp>
        <p:nvSpPr>
          <p:cNvPr id="7" name="Rectangle 5">
            <a:extLst>
              <a:ext uri="{FF2B5EF4-FFF2-40B4-BE49-F238E27FC236}">
                <a16:creationId xmlns:a16="http://schemas.microsoft.com/office/drawing/2014/main" id="{24842C27-3D92-46FA-94C0-DE4DF93924ED}"/>
              </a:ext>
            </a:extLst>
          </p:cNvPr>
          <p:cNvSpPr>
            <a:spLocks noGrp="1" noChangeArrowheads="1"/>
          </p:cNvSpPr>
          <p:nvPr>
            <p:ph type="sldNum" idx="12"/>
          </p:nvPr>
        </p:nvSpPr>
        <p:spPr>
          <a:ln/>
        </p:spPr>
        <p:txBody>
          <a:bodyPr/>
          <a:lstStyle>
            <a:lvl1pPr>
              <a:defRPr/>
            </a:lvl1pPr>
          </a:lstStyle>
          <a:p>
            <a:pPr>
              <a:defRPr/>
            </a:pPr>
            <a:fld id="{8968D45C-42E4-4DF3-AF2F-FDA14E813D39}" type="slidenum">
              <a:rPr lang="cs-CZ" altLang="cs-CZ"/>
              <a:pPr>
                <a:defRPr/>
              </a:pPr>
              <a:t>‹#›</a:t>
            </a:fld>
            <a:endParaRPr lang="cs-CZ" altLang="cs-CZ"/>
          </a:p>
        </p:txBody>
      </p:sp>
    </p:spTree>
    <p:extLst>
      <p:ext uri="{BB962C8B-B14F-4D97-AF65-F5344CB8AC3E}">
        <p14:creationId xmlns:p14="http://schemas.microsoft.com/office/powerpoint/2010/main" val="1951525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1BE0B64-3C8E-493D-BAE0-0C7C861653B2}"/>
              </a:ext>
            </a:extLst>
          </p:cNvPr>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cs-CZ"/>
              <a:t>Click to edit the title text format</a:t>
            </a:r>
          </a:p>
        </p:txBody>
      </p:sp>
      <p:sp>
        <p:nvSpPr>
          <p:cNvPr id="1027" name="Rectangle 2">
            <a:extLst>
              <a:ext uri="{FF2B5EF4-FFF2-40B4-BE49-F238E27FC236}">
                <a16:creationId xmlns:a16="http://schemas.microsoft.com/office/drawing/2014/main" id="{5F1F2DEF-68EF-4A64-BE62-B7EDF40467FB}"/>
              </a:ext>
            </a:extLst>
          </p:cNvPr>
          <p:cNvSpPr>
            <a:spLocks noGrp="1" noChangeArrowheads="1"/>
          </p:cNvSpPr>
          <p:nvPr>
            <p:ph type="body" idx="1"/>
          </p:nvPr>
        </p:nvSpPr>
        <p:spPr bwMode="auto">
          <a:xfrm>
            <a:off x="503238" y="1768475"/>
            <a:ext cx="9069387" cy="4987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cs-CZ"/>
              <a:t>Click to edit the outline text format</a:t>
            </a:r>
          </a:p>
          <a:p>
            <a:pPr lvl="1"/>
            <a:r>
              <a:rPr lang="en-GB" altLang="cs-CZ"/>
              <a:t>Second Outline Level</a:t>
            </a:r>
          </a:p>
          <a:p>
            <a:pPr lvl="2"/>
            <a:r>
              <a:rPr lang="en-GB" altLang="cs-CZ"/>
              <a:t>Third Outline Level</a:t>
            </a:r>
          </a:p>
          <a:p>
            <a:pPr lvl="3"/>
            <a:r>
              <a:rPr lang="en-GB" altLang="cs-CZ"/>
              <a:t>Fourth Outline Level</a:t>
            </a:r>
          </a:p>
          <a:p>
            <a:pPr lvl="4"/>
            <a:r>
              <a:rPr lang="en-GB" altLang="cs-CZ"/>
              <a:t>Fifth Outline Level</a:t>
            </a:r>
          </a:p>
          <a:p>
            <a:pPr lvl="4"/>
            <a:r>
              <a:rPr lang="en-GB" altLang="cs-CZ"/>
              <a:t>Sixth Outline Level</a:t>
            </a:r>
          </a:p>
          <a:p>
            <a:pPr lvl="4"/>
            <a:r>
              <a:rPr lang="en-GB" altLang="cs-CZ"/>
              <a:t>Seventh Outline Level</a:t>
            </a:r>
          </a:p>
          <a:p>
            <a:pPr lvl="4"/>
            <a:r>
              <a:rPr lang="en-GB" altLang="cs-CZ"/>
              <a:t>Eighth Outline Level</a:t>
            </a:r>
          </a:p>
          <a:p>
            <a:pPr lvl="4"/>
            <a:r>
              <a:rPr lang="en-GB" altLang="cs-CZ"/>
              <a:t>Ninth Outline Level</a:t>
            </a:r>
          </a:p>
        </p:txBody>
      </p:sp>
      <p:sp>
        <p:nvSpPr>
          <p:cNvPr id="2" name="Rectangle 3">
            <a:extLst>
              <a:ext uri="{FF2B5EF4-FFF2-40B4-BE49-F238E27FC236}">
                <a16:creationId xmlns:a16="http://schemas.microsoft.com/office/drawing/2014/main" id="{8A6DEFFD-A565-47E4-B54F-4DEBA13D424D}"/>
              </a:ext>
            </a:extLst>
          </p:cNvPr>
          <p:cNvSpPr>
            <a:spLocks noGrp="1" noChangeArrowheads="1"/>
          </p:cNvSpPr>
          <p:nvPr>
            <p:ph type="dt"/>
          </p:nvPr>
        </p:nvSpPr>
        <p:spPr bwMode="auto">
          <a:xfrm>
            <a:off x="50323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defRPr>
            </a:lvl1pPr>
          </a:lstStyle>
          <a:p>
            <a:pPr>
              <a:defRPr/>
            </a:pPr>
            <a:endParaRPr lang="cs-CZ" altLang="cs-CZ"/>
          </a:p>
        </p:txBody>
      </p:sp>
      <p:sp>
        <p:nvSpPr>
          <p:cNvPr id="1028" name="Rectangle 4">
            <a:extLst>
              <a:ext uri="{FF2B5EF4-FFF2-40B4-BE49-F238E27FC236}">
                <a16:creationId xmlns:a16="http://schemas.microsoft.com/office/drawing/2014/main" id="{ED8673D7-8F0A-48EA-8471-0D656C997328}"/>
              </a:ext>
            </a:extLst>
          </p:cNvPr>
          <p:cNvSpPr>
            <a:spLocks noGrp="1" noChangeArrowheads="1"/>
          </p:cNvSpPr>
          <p:nvPr>
            <p:ph type="ftr"/>
          </p:nvPr>
        </p:nvSpPr>
        <p:spPr bwMode="auto">
          <a:xfrm>
            <a:off x="3448050" y="6886575"/>
            <a:ext cx="3194050" cy="519113"/>
          </a:xfrm>
          <a:prstGeom prst="rect">
            <a:avLst/>
          </a:prstGeom>
          <a:noFill/>
          <a:ln>
            <a:noFill/>
          </a:ln>
          <a:effec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defRPr>
            </a:lvl1pPr>
          </a:lstStyle>
          <a:p>
            <a:pPr>
              <a:defRPr/>
            </a:pPr>
            <a:endParaRPr lang="cs-CZ" altLang="cs-CZ"/>
          </a:p>
        </p:txBody>
      </p:sp>
      <p:sp>
        <p:nvSpPr>
          <p:cNvPr id="1029" name="Rectangle 5">
            <a:extLst>
              <a:ext uri="{FF2B5EF4-FFF2-40B4-BE49-F238E27FC236}">
                <a16:creationId xmlns:a16="http://schemas.microsoft.com/office/drawing/2014/main" id="{E3F81F86-DD4F-420B-A46E-65CC7C565FEF}"/>
              </a:ext>
            </a:extLst>
          </p:cNvPr>
          <p:cNvSpPr>
            <a:spLocks noGrp="1" noChangeArrowheads="1"/>
          </p:cNvSpPr>
          <p:nvPr>
            <p:ph type="sldNum"/>
          </p:nvPr>
        </p:nvSpPr>
        <p:spPr bwMode="auto">
          <a:xfrm>
            <a:off x="7227888" y="6886575"/>
            <a:ext cx="2346325" cy="519113"/>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smtClean="0">
                <a:solidFill>
                  <a:srgbClr val="000000"/>
                </a:solidFill>
                <a:latin typeface="Times New Roman" panose="02020603050405020304" pitchFamily="18" charset="0"/>
              </a:defRPr>
            </a:lvl1pPr>
          </a:lstStyle>
          <a:p>
            <a:pPr>
              <a:defRPr/>
            </a:pPr>
            <a:fld id="{9BC3A7CF-320A-480E-9437-C5F9893BE568}"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2pPr>
      <a:lvl3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3pPr>
      <a:lvl4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4pPr>
      <a:lvl5pPr algn="ctr"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53D0B376-9037-4A53-911D-1589B2985AD3}"/>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Weimarer Republik</a:t>
            </a:r>
          </a:p>
        </p:txBody>
      </p:sp>
      <p:sp>
        <p:nvSpPr>
          <p:cNvPr id="3075" name="Rectangle 2">
            <a:extLst>
              <a:ext uri="{FF2B5EF4-FFF2-40B4-BE49-F238E27FC236}">
                <a16:creationId xmlns:a16="http://schemas.microsoft.com/office/drawing/2014/main" id="{1D6DAA9E-5D12-4CE0-AB0C-0E3F6B9C6B11}"/>
              </a:ext>
            </a:extLst>
          </p:cNvPr>
          <p:cNvSpPr>
            <a:spLocks noGrp="1" noChangeArrowheads="1"/>
          </p:cNvSpPr>
          <p:nvPr>
            <p:ph type="subTitle" idx="4294967295"/>
          </p:nvPr>
        </p:nvSpPr>
        <p:spPr>
          <a:xfrm>
            <a:off x="503238" y="1768475"/>
            <a:ext cx="9070975" cy="4989513"/>
          </a:xfrm>
        </p:spPr>
        <p:txBody>
          <a:bodyPr anchor="ctr"/>
          <a:lstStyle/>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Der 9. November 1918 </a:t>
            </a:r>
          </a:p>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30. Januar 1933 </a:t>
            </a:r>
          </a:p>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cs-CZ" altLang="cs-CZ"/>
          </a:p>
          <a:p>
            <a:pPr marL="0" indent="0" algn="ctr" eaLnBrk="1">
              <a:spcAft>
                <a:spcPct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600"/>
              <a:t>http://www.zdf.de/die-deutschen/gustav-stresemann-und-die-republik-5382658.html?tabNo=0</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2D4465D9-C0B8-4AB1-A3EC-5C53C9EDDBFC}"/>
              </a:ext>
            </a:extLst>
          </p:cNvPr>
          <p:cNvSpPr>
            <a:spLocks noGrp="1" noChangeArrowheads="1"/>
          </p:cNvSpPr>
          <p:nvPr>
            <p:ph type="title"/>
          </p:nvPr>
        </p:nvSpPr>
        <p:spPr>
          <a:xfrm>
            <a:off x="503238" y="301625"/>
            <a:ext cx="9070975" cy="1262063"/>
          </a:xfrm>
        </p:spPr>
        <p:txBody>
          <a:bodyPr tIns="28224"/>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3200"/>
              <a:t>Reichskanzler der Großen Koalition der Parteivorsitzende der SPD, Hermann Müller. </a:t>
            </a:r>
          </a:p>
        </p:txBody>
      </p:sp>
      <p:sp>
        <p:nvSpPr>
          <p:cNvPr id="15363" name="Rectangle 2">
            <a:extLst>
              <a:ext uri="{FF2B5EF4-FFF2-40B4-BE49-F238E27FC236}">
                <a16:creationId xmlns:a16="http://schemas.microsoft.com/office/drawing/2014/main" id="{33FB42B8-7D42-4FE2-8A34-FB2409FBBB85}"/>
              </a:ext>
            </a:extLst>
          </p:cNvPr>
          <p:cNvSpPr>
            <a:spLocks noGrp="1" noChangeArrowheads="1"/>
          </p:cNvSpPr>
          <p:nvPr>
            <p:ph type="body" idx="1"/>
          </p:nvPr>
        </p:nvSpPr>
        <p:spPr>
          <a:xfrm>
            <a:off x="503238" y="1768475"/>
            <a:ext cx="4425950" cy="5097463"/>
          </a:xfrm>
        </p:spPr>
        <p:txBody>
          <a:bodyPr tIns="21168"/>
          <a:lstStyle/>
          <a:p>
            <a:pPr marL="431800" indent="-323850" eaLnBrk="1">
              <a:buSzPct val="45000"/>
              <a:buFont typeface="Wingdings" panose="05000000000000000000" pitchFamily="2" charset="2"/>
              <a:buNone/>
              <a:tabLst>
                <a:tab pos="723900" algn="l"/>
                <a:tab pos="1447800" algn="l"/>
                <a:tab pos="2171700" algn="l"/>
                <a:tab pos="2895600" algn="l"/>
                <a:tab pos="3619500" algn="l"/>
                <a:tab pos="4343400" algn="l"/>
              </a:tabLst>
            </a:pPr>
            <a:r>
              <a:rPr lang="cs-CZ" altLang="cs-CZ" sz="2400"/>
              <a:t>Oktober 1928: der zum Vorsitzenden der DNVP gewählte Medienzar und Mitbegründer des "Alldeutschen Verbands", Alfred Hugenberg brachten die DNVP wieder auf strikt antidemokratischen Kurs. In einer ersten Kooperation mit der 1925 neugegründeten NSDAP initiierte Hugenberg zusammen mit Hitler und Franz Seldte vom Stahlhelm 1929 den Volksentscheid gegen den Young-Plan.</a:t>
            </a:r>
          </a:p>
        </p:txBody>
      </p:sp>
      <p:pic>
        <p:nvPicPr>
          <p:cNvPr id="15364" name="Picture 3">
            <a:extLst>
              <a:ext uri="{FF2B5EF4-FFF2-40B4-BE49-F238E27FC236}">
                <a16:creationId xmlns:a16="http://schemas.microsoft.com/office/drawing/2014/main" id="{353DA7DB-1C9D-4D92-B12F-1258A3BF3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438" y="3273425"/>
            <a:ext cx="4425950" cy="1979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26850F03-6B7E-41D9-829F-FFDE201B6D9E}"/>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Präsidialkabinette 1929-1932</a:t>
            </a:r>
          </a:p>
        </p:txBody>
      </p:sp>
      <p:sp>
        <p:nvSpPr>
          <p:cNvPr id="17411" name="Rectangle 2">
            <a:extLst>
              <a:ext uri="{FF2B5EF4-FFF2-40B4-BE49-F238E27FC236}">
                <a16:creationId xmlns:a16="http://schemas.microsoft.com/office/drawing/2014/main" id="{8796F9A3-2986-4C43-82FD-C25F239D63F1}"/>
              </a:ext>
            </a:extLst>
          </p:cNvPr>
          <p:cNvSpPr>
            <a:spLocks noGrp="1" noChangeArrowheads="1"/>
          </p:cNvSpPr>
          <p:nvPr>
            <p:ph type="body" idx="1"/>
          </p:nvPr>
        </p:nvSpPr>
        <p:spPr>
          <a:xfrm>
            <a:off x="503238" y="1768475"/>
            <a:ext cx="4425950" cy="5157788"/>
          </a:xfrm>
        </p:spPr>
        <p:txBody>
          <a:bodyPr/>
          <a:lstStyle/>
          <a:p>
            <a:pPr marL="431800" indent="-323850" eaLnBrk="1">
              <a:buSzPct val="45000"/>
              <a:buFont typeface="Wingdings" panose="05000000000000000000" pitchFamily="2" charset="2"/>
              <a:buNone/>
              <a:tabLst>
                <a:tab pos="723900" algn="l"/>
                <a:tab pos="1447800" algn="l"/>
                <a:tab pos="2171700" algn="l"/>
                <a:tab pos="2895600" algn="l"/>
                <a:tab pos="3619500" algn="l"/>
                <a:tab pos="4343400" algn="l"/>
              </a:tabLst>
            </a:pPr>
            <a:r>
              <a:rPr lang="cs-CZ" altLang="cs-CZ"/>
              <a:t>Im März 1930 zerbrach die Große Koalition der SPD und der industrie-freundlicher DVP.</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cs-CZ" altLang="cs-CZ"/>
              <a:t>Nur auf das Vertrauen des Staatsoberhaupts, nicht des Parlaments stützten sich Präsidialkabinette.</a:t>
            </a:r>
          </a:p>
        </p:txBody>
      </p:sp>
      <p:pic>
        <p:nvPicPr>
          <p:cNvPr id="17412" name="Picture 3">
            <a:extLst>
              <a:ext uri="{FF2B5EF4-FFF2-40B4-BE49-F238E27FC236}">
                <a16:creationId xmlns:a16="http://schemas.microsoft.com/office/drawing/2014/main" id="{5733B11B-BED6-41A3-AAFF-A25326DA1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438" y="3394075"/>
            <a:ext cx="4425950" cy="17383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dpis 1">
            <a:extLst>
              <a:ext uri="{FF2B5EF4-FFF2-40B4-BE49-F238E27FC236}">
                <a16:creationId xmlns:a16="http://schemas.microsoft.com/office/drawing/2014/main" id="{E1256DEF-5758-4922-B598-D396888DA91F}"/>
              </a:ext>
            </a:extLst>
          </p:cNvPr>
          <p:cNvSpPr>
            <a:spLocks noGrp="1" noChangeArrowheads="1"/>
          </p:cNvSpPr>
          <p:nvPr>
            <p:ph type="title"/>
          </p:nvPr>
        </p:nvSpPr>
        <p:spPr/>
        <p:txBody>
          <a:bodyPr/>
          <a:lstStyle/>
          <a:p>
            <a:pPr eaLnBrk="1"/>
            <a:r>
              <a:rPr lang="de-DE" altLang="cs-CZ"/>
              <a:t>Gustav Stresemann</a:t>
            </a:r>
            <a:endParaRPr lang="cs-CZ" altLang="cs-CZ"/>
          </a:p>
        </p:txBody>
      </p:sp>
      <p:sp>
        <p:nvSpPr>
          <p:cNvPr id="5123" name="Zástupný symbol pro obsah 2">
            <a:extLst>
              <a:ext uri="{FF2B5EF4-FFF2-40B4-BE49-F238E27FC236}">
                <a16:creationId xmlns:a16="http://schemas.microsoft.com/office/drawing/2014/main" id="{69629DE9-24E2-464B-A3BD-D12BF19502F5}"/>
              </a:ext>
            </a:extLst>
          </p:cNvPr>
          <p:cNvSpPr>
            <a:spLocks noGrp="1" noChangeArrowheads="1"/>
          </p:cNvSpPr>
          <p:nvPr>
            <p:ph idx="1"/>
          </p:nvPr>
        </p:nvSpPr>
        <p:spPr/>
        <p:txBody>
          <a:bodyPr/>
          <a:lstStyle/>
          <a:p>
            <a:pPr eaLnBrk="1"/>
            <a:r>
              <a:rPr lang="de-DE" altLang="cs-CZ" sz="2400" i="1"/>
              <a:t>1907 </a:t>
            </a:r>
            <a:r>
              <a:rPr lang="de-DE" altLang="cs-CZ" sz="2400"/>
              <a:t>Für die Nationalliberale Partei zieht Stresemann als jüngster Abgeordneter in den Reichstag </a:t>
            </a:r>
          </a:p>
          <a:p>
            <a:pPr eaLnBrk="1"/>
            <a:r>
              <a:rPr lang="de-DE" altLang="cs-CZ" sz="2400" i="1"/>
              <a:t>15. Dezember 1918</a:t>
            </a:r>
            <a:r>
              <a:rPr lang="de-DE" altLang="cs-CZ" sz="2400"/>
              <a:t> Offizielle Gründung der von Stresemann mitinitiierten Deutschen Volkspartei (DVP) </a:t>
            </a:r>
          </a:p>
          <a:p>
            <a:pPr eaLnBrk="1"/>
            <a:r>
              <a:rPr lang="de-DE" altLang="cs-CZ" sz="2400" i="1"/>
              <a:t>13. August 1923 </a:t>
            </a:r>
            <a:r>
              <a:rPr lang="de-DE" altLang="cs-CZ" sz="2400"/>
              <a:t>Stresemann wird Reichskanzler und Reichsminister des Auswärtigen </a:t>
            </a:r>
          </a:p>
          <a:p>
            <a:pPr eaLnBrk="1"/>
            <a:r>
              <a:rPr lang="de-DE" altLang="cs-CZ" sz="2400" i="1"/>
              <a:t>26. September</a:t>
            </a:r>
            <a:r>
              <a:rPr lang="de-DE" altLang="cs-CZ" sz="2400"/>
              <a:t> Stresemann erklärt Ende des passiven Widerstandes im "Ruhrkampf" </a:t>
            </a:r>
          </a:p>
          <a:p>
            <a:pPr eaLnBrk="1"/>
            <a:r>
              <a:rPr lang="de-DE" altLang="cs-CZ" sz="2400" i="1"/>
              <a:t>10. Dezember 1926 </a:t>
            </a:r>
            <a:r>
              <a:rPr lang="de-DE" altLang="cs-CZ" sz="2400"/>
              <a:t>Stresemann erhält gemeinsam mit seinem französischen Kollegen Aristide Briand Friedensnobelpreis für deutsch-französische Annäherungspolitik </a:t>
            </a:r>
          </a:p>
          <a:p>
            <a:pPr eaLnBrk="1"/>
            <a:r>
              <a:rPr lang="de-DE" altLang="cs-CZ" sz="2400" i="1"/>
              <a:t>3. Oktober 1929</a:t>
            </a:r>
            <a:r>
              <a:rPr lang="de-DE" altLang="cs-CZ" sz="2400"/>
              <a:t> Gustav Stresemann stirbt</a:t>
            </a:r>
            <a:endParaRPr lang="cs-CZ" altLang="cs-CZ"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a:extLst>
              <a:ext uri="{FF2B5EF4-FFF2-40B4-BE49-F238E27FC236}">
                <a16:creationId xmlns:a16="http://schemas.microsoft.com/office/drawing/2014/main" id="{9AE2C9F6-BE71-4B07-8902-C65D6C78B7FF}"/>
              </a:ext>
            </a:extLst>
          </p:cNvPr>
          <p:cNvSpPr>
            <a:spLocks noGrp="1" noChangeArrowheads="1"/>
          </p:cNvSpPr>
          <p:nvPr>
            <p:ph type="title"/>
          </p:nvPr>
        </p:nvSpPr>
        <p:spPr/>
        <p:txBody>
          <a:bodyPr/>
          <a:lstStyle/>
          <a:p>
            <a:pPr eaLnBrk="1"/>
            <a:r>
              <a:rPr lang="de-DE" altLang="cs-CZ"/>
              <a:t>Gebietsverluste</a:t>
            </a:r>
            <a:endParaRPr lang="cs-CZ" altLang="cs-CZ"/>
          </a:p>
        </p:txBody>
      </p:sp>
      <p:pic>
        <p:nvPicPr>
          <p:cNvPr id="6147" name="Zástupný symbol pro obsah 3">
            <a:extLst>
              <a:ext uri="{FF2B5EF4-FFF2-40B4-BE49-F238E27FC236}">
                <a16:creationId xmlns:a16="http://schemas.microsoft.com/office/drawing/2014/main" id="{2735C7D2-5B2D-4139-9789-B4A296F982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9713" y="1768475"/>
            <a:ext cx="7056437" cy="498792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a:extLst>
              <a:ext uri="{FF2B5EF4-FFF2-40B4-BE49-F238E27FC236}">
                <a16:creationId xmlns:a16="http://schemas.microsoft.com/office/drawing/2014/main" id="{1BAAEF65-A265-4144-B1BD-C264262971E6}"/>
              </a:ext>
            </a:extLst>
          </p:cNvPr>
          <p:cNvSpPr>
            <a:spLocks noGrp="1" noChangeArrowheads="1"/>
          </p:cNvSpPr>
          <p:nvPr>
            <p:ph type="title"/>
          </p:nvPr>
        </p:nvSpPr>
        <p:spPr/>
        <p:txBody>
          <a:bodyPr/>
          <a:lstStyle/>
          <a:p>
            <a:r>
              <a:rPr lang="cs-CZ" altLang="cs-CZ"/>
              <a:t>Die Sucht nach Vergn</a:t>
            </a:r>
            <a:r>
              <a:rPr lang="de-DE" altLang="cs-CZ"/>
              <a:t>ü</a:t>
            </a:r>
            <a:r>
              <a:rPr lang="cs-CZ" altLang="cs-CZ"/>
              <a:t>gen</a:t>
            </a:r>
          </a:p>
        </p:txBody>
      </p:sp>
      <p:sp>
        <p:nvSpPr>
          <p:cNvPr id="7171" name="Zástupný obsah 2">
            <a:extLst>
              <a:ext uri="{FF2B5EF4-FFF2-40B4-BE49-F238E27FC236}">
                <a16:creationId xmlns:a16="http://schemas.microsoft.com/office/drawing/2014/main" id="{7EEE5EB9-E0E7-4903-B1C7-C7C758B7C966}"/>
              </a:ext>
            </a:extLst>
          </p:cNvPr>
          <p:cNvSpPr>
            <a:spLocks noGrp="1" noChangeArrowheads="1"/>
          </p:cNvSpPr>
          <p:nvPr>
            <p:ph sz="half" idx="1"/>
          </p:nvPr>
        </p:nvSpPr>
        <p:spPr/>
        <p:txBody>
          <a:bodyPr/>
          <a:lstStyle/>
          <a:p>
            <a:pPr marL="0" indent="0"/>
            <a:r>
              <a:rPr lang="de-DE" altLang="cs-CZ" sz="2400">
                <a:solidFill>
                  <a:srgbClr val="5D5B59"/>
                </a:solidFill>
                <a:latin typeface="Open Sans" panose="020B0606030504020204" pitchFamily="34" charset="0"/>
              </a:rPr>
              <a:t>Video: Mode und Tanz der 1920er Jahre© Chronos Film GmbH, aus: "Weltbühne Berlin„</a:t>
            </a:r>
          </a:p>
          <a:p>
            <a:pPr marL="0" indent="0"/>
            <a:r>
              <a:rPr lang="de-DE" altLang="cs-CZ" sz="2400">
                <a:solidFill>
                  <a:srgbClr val="222222"/>
                </a:solidFill>
                <a:latin typeface="Open Sans" panose="020B0606030504020204" pitchFamily="34" charset="0"/>
              </a:rPr>
              <a:t>https://www.dhm.de/lemo/kapitel/weimarer-republik</a:t>
            </a:r>
          </a:p>
          <a:p>
            <a:pPr marL="0" indent="0"/>
            <a:r>
              <a:rPr lang="de-DE" altLang="cs-CZ" sz="2400"/>
              <a:t>Das Schlangenei, Ingmar Bergman (1977),  arbeitsloser Zirkusakrobat während der Hyperinflation Ende 1923.</a:t>
            </a:r>
          </a:p>
          <a:p>
            <a:pPr marL="0" indent="0"/>
            <a:r>
              <a:rPr lang="de-DE" altLang="cs-CZ" sz="2400"/>
              <a:t>Josephine Baker, 1925 in Berlin</a:t>
            </a:r>
          </a:p>
          <a:p>
            <a:pPr marL="0" indent="0"/>
            <a:endParaRPr lang="cs-CZ" altLang="cs-CZ" sz="2400"/>
          </a:p>
        </p:txBody>
      </p:sp>
      <p:pic>
        <p:nvPicPr>
          <p:cNvPr id="7172" name="Zástupný obsah 5" descr="Obsah obrázku text, kniha&#10;&#10;Popis byl vytvořen automaticky">
            <a:extLst>
              <a:ext uri="{FF2B5EF4-FFF2-40B4-BE49-F238E27FC236}">
                <a16:creationId xmlns:a16="http://schemas.microsoft.com/office/drawing/2014/main" id="{6B7EAE8A-607E-403D-8468-5CFCFF9CCED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76875" y="1768475"/>
            <a:ext cx="3732213" cy="49879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a:extLst>
              <a:ext uri="{FF2B5EF4-FFF2-40B4-BE49-F238E27FC236}">
                <a16:creationId xmlns:a16="http://schemas.microsoft.com/office/drawing/2014/main" id="{838B3CBC-815A-4CB1-AA93-60D828548B8D}"/>
              </a:ext>
            </a:extLst>
          </p:cNvPr>
          <p:cNvSpPr>
            <a:spLocks noGrp="1" noChangeArrowheads="1"/>
          </p:cNvSpPr>
          <p:nvPr>
            <p:ph type="title"/>
          </p:nvPr>
        </p:nvSpPr>
        <p:spPr/>
        <p:txBody>
          <a:bodyPr/>
          <a:lstStyle/>
          <a:p>
            <a:r>
              <a:rPr lang="cs-CZ" altLang="cs-CZ">
                <a:solidFill>
                  <a:srgbClr val="353244"/>
                </a:solidFill>
                <a:latin typeface="Open Sans" panose="020B0606030504020204" pitchFamily="34" charset="0"/>
              </a:rPr>
              <a:t>Goldene Zwanziger</a:t>
            </a:r>
            <a:endParaRPr lang="cs-CZ" altLang="cs-CZ"/>
          </a:p>
        </p:txBody>
      </p:sp>
      <p:pic>
        <p:nvPicPr>
          <p:cNvPr id="8195" name="Zástupný obsah 4">
            <a:extLst>
              <a:ext uri="{FF2B5EF4-FFF2-40B4-BE49-F238E27FC236}">
                <a16:creationId xmlns:a16="http://schemas.microsoft.com/office/drawing/2014/main" id="{1ACFB214-71AC-4C1D-B3BE-D9E9C951578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03238" y="2589213"/>
            <a:ext cx="4457700" cy="3346450"/>
          </a:xfrm>
        </p:spPr>
      </p:pic>
      <p:sp>
        <p:nvSpPr>
          <p:cNvPr id="8196" name="Zástupný obsah 3">
            <a:extLst>
              <a:ext uri="{FF2B5EF4-FFF2-40B4-BE49-F238E27FC236}">
                <a16:creationId xmlns:a16="http://schemas.microsoft.com/office/drawing/2014/main" id="{806F5BD1-7106-41EB-A146-ABC52527D3E6}"/>
              </a:ext>
            </a:extLst>
          </p:cNvPr>
          <p:cNvSpPr>
            <a:spLocks noGrp="1" noChangeArrowheads="1"/>
          </p:cNvSpPr>
          <p:nvPr>
            <p:ph sz="half" idx="2"/>
          </p:nvPr>
        </p:nvSpPr>
        <p:spPr/>
        <p:txBody>
          <a:bodyPr/>
          <a:lstStyle/>
          <a:p>
            <a:pPr marL="0" indent="0"/>
            <a:r>
              <a:rPr lang="de-DE" altLang="cs-CZ" sz="2400"/>
              <a:t>Siegfried Kracauer kritisierte die soziale Blindheit des Films: „Während etwa in den großen russischen Filmen Säulen, Häuser, Plätze in ihrer menschlichen Bedeutung unerhört scharf klargestellt werden, reihen sich hier Fetzen aneinander, von denen keiner errät, warum sie eigentlich vorhanden sind.“</a:t>
            </a:r>
            <a:endParaRPr lang="cs-CZ" altLang="cs-CZ"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Obrázek 4">
            <a:extLst>
              <a:ext uri="{FF2B5EF4-FFF2-40B4-BE49-F238E27FC236}">
                <a16:creationId xmlns:a16="http://schemas.microsoft.com/office/drawing/2014/main" id="{D1367965-8219-4354-9BAF-7C1449562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9438" y="884238"/>
            <a:ext cx="63817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a:extLst>
              <a:ext uri="{FF2B5EF4-FFF2-40B4-BE49-F238E27FC236}">
                <a16:creationId xmlns:a16="http://schemas.microsoft.com/office/drawing/2014/main" id="{BB7CAD36-4268-4524-8CB3-C1622C3B2663}"/>
              </a:ext>
            </a:extLst>
          </p:cNvPr>
          <p:cNvSpPr>
            <a:spLocks noGrp="1" noChangeArrowheads="1"/>
          </p:cNvSpPr>
          <p:nvPr>
            <p:ph type="title"/>
          </p:nvPr>
        </p:nvSpPr>
        <p:spPr/>
        <p:txBody>
          <a:bodyPr/>
          <a:lstStyle/>
          <a:p>
            <a:r>
              <a:rPr lang="de-DE" altLang="cs-CZ"/>
              <a:t>Bauhaus</a:t>
            </a:r>
            <a:endParaRPr lang="cs-CZ" altLang="cs-CZ"/>
          </a:p>
        </p:txBody>
      </p:sp>
      <p:sp>
        <p:nvSpPr>
          <p:cNvPr id="10243" name="Zástupný obsah 3">
            <a:extLst>
              <a:ext uri="{FF2B5EF4-FFF2-40B4-BE49-F238E27FC236}">
                <a16:creationId xmlns:a16="http://schemas.microsoft.com/office/drawing/2014/main" id="{C832B59E-B152-47C5-8758-C219EF25EAA1}"/>
              </a:ext>
            </a:extLst>
          </p:cNvPr>
          <p:cNvSpPr>
            <a:spLocks noGrp="1" noChangeArrowheads="1"/>
          </p:cNvSpPr>
          <p:nvPr>
            <p:ph sz="half" idx="1"/>
          </p:nvPr>
        </p:nvSpPr>
        <p:spPr/>
        <p:txBody>
          <a:bodyPr/>
          <a:lstStyle/>
          <a:p>
            <a:pPr marL="0" indent="0"/>
            <a:r>
              <a:rPr lang="de-DE" altLang="cs-CZ"/>
              <a:t>Gropius (1928 zurücjgetreten) </a:t>
            </a:r>
          </a:p>
          <a:p>
            <a:pPr marL="0" indent="0"/>
            <a:r>
              <a:rPr lang="de-DE" altLang="cs-CZ"/>
              <a:t>Hannes Meyer (1889-1954): 1928 -1930 </a:t>
            </a:r>
          </a:p>
          <a:p>
            <a:pPr marL="0" indent="0"/>
            <a:r>
              <a:rPr lang="de-DE" altLang="cs-CZ"/>
              <a:t>Ludwig Mies van der Rohe: ab 1930 </a:t>
            </a:r>
          </a:p>
          <a:p>
            <a:pPr marL="0" indent="0"/>
            <a:r>
              <a:rPr lang="de-DE" altLang="cs-CZ" sz="2400"/>
              <a:t>Marcel Breuer (1902-1981),  Mart Stam (1899-1989) Stahlrohrmöbel</a:t>
            </a:r>
            <a:endParaRPr lang="cs-CZ" altLang="cs-CZ" sz="2400"/>
          </a:p>
        </p:txBody>
      </p:sp>
      <p:pic>
        <p:nvPicPr>
          <p:cNvPr id="10244" name="Zástupný obsah 6" descr="Obsah obrázku patro, interiér, nábytek, stůl&#10;&#10;Popis byl vytvořen automaticky">
            <a:extLst>
              <a:ext uri="{FF2B5EF4-FFF2-40B4-BE49-F238E27FC236}">
                <a16:creationId xmlns:a16="http://schemas.microsoft.com/office/drawing/2014/main" id="{1EB6426E-C1EB-4BE4-9931-4539F5D1E78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22900" y="1987550"/>
            <a:ext cx="3840163" cy="45497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494D08A6-789F-4BAA-BAAE-B80FBAC8C2D1}"/>
              </a:ext>
            </a:extLst>
          </p:cNvPr>
          <p:cNvSpPr>
            <a:spLocks noGrp="1" noChangeArrowheads="1"/>
          </p:cNvSpPr>
          <p:nvPr>
            <p:ph type="title"/>
          </p:nvPr>
        </p:nvSpPr>
        <p:spPr>
          <a:xfrm>
            <a:off x="503238" y="301625"/>
            <a:ext cx="9070975" cy="1262063"/>
          </a:xfrm>
        </p:spPr>
        <p:txBody>
          <a:bodyPr tIns="22932"/>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sz="2600"/>
              <a:t>Die Weimarer Koalition: DDP - Z - SPD</a:t>
            </a:r>
          </a:p>
        </p:txBody>
      </p:sp>
      <p:sp>
        <p:nvSpPr>
          <p:cNvPr id="11267" name="Rectangle 2">
            <a:extLst>
              <a:ext uri="{FF2B5EF4-FFF2-40B4-BE49-F238E27FC236}">
                <a16:creationId xmlns:a16="http://schemas.microsoft.com/office/drawing/2014/main" id="{CFAB1DC9-0734-41CC-A931-B7219A70A432}"/>
              </a:ext>
            </a:extLst>
          </p:cNvPr>
          <p:cNvSpPr>
            <a:spLocks noGrp="1" noChangeArrowheads="1"/>
          </p:cNvSpPr>
          <p:nvPr>
            <p:ph type="body" idx="1"/>
          </p:nvPr>
        </p:nvSpPr>
        <p:spPr>
          <a:xfrm>
            <a:off x="503238" y="1768475"/>
            <a:ext cx="4425950" cy="5295900"/>
          </a:xfrm>
        </p:spPr>
        <p:txBody>
          <a:bodyPr tIns="21168"/>
          <a:lstStyle/>
          <a:p>
            <a:pPr marL="431800" indent="-323850" eaLnBrk="1">
              <a:buSzPct val="45000"/>
              <a:buFont typeface="Wingdings" panose="05000000000000000000" pitchFamily="2" charset="2"/>
              <a:buNone/>
              <a:tabLst>
                <a:tab pos="723900" algn="l"/>
                <a:tab pos="1447800" algn="l"/>
                <a:tab pos="2171700" algn="l"/>
                <a:tab pos="2895600" algn="l"/>
                <a:tab pos="3619500" algn="l"/>
                <a:tab pos="4343400" algn="l"/>
              </a:tabLst>
            </a:pPr>
            <a:r>
              <a:rPr lang="cs-CZ" altLang="cs-CZ" sz="2400"/>
              <a:t>Vollkommen entgegengesetzte Vorstellungen über die politische Gestaltung Deutschlands:</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cs-CZ" altLang="cs-CZ" sz="2400"/>
              <a:t>Im März 1920. der rang-höchsten Reichswehrgeneral Walther von Lüttwitz und der ostpreußischen General-landschaftsdirektor Wolfgang Kapp</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cs-CZ" altLang="cs-CZ" sz="1800"/>
              <a:t>Ein Landschaftsdirektor: der beamtete Verwaltungschef (eine Art „Regierungs-präsident“ oder heute „Geschäftsführer“) einer Landschaft, einer Verwaltungseinheit auf regionaler Ebene.</a:t>
            </a:r>
          </a:p>
        </p:txBody>
      </p:sp>
      <p:pic>
        <p:nvPicPr>
          <p:cNvPr id="11268" name="Picture 3">
            <a:extLst>
              <a:ext uri="{FF2B5EF4-FFF2-40B4-BE49-F238E27FC236}">
                <a16:creationId xmlns:a16="http://schemas.microsoft.com/office/drawing/2014/main" id="{BF459DA3-1905-4C80-8858-FC29415E0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438" y="3281363"/>
            <a:ext cx="4425950" cy="1963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a:extLst>
              <a:ext uri="{FF2B5EF4-FFF2-40B4-BE49-F238E27FC236}">
                <a16:creationId xmlns:a16="http://schemas.microsoft.com/office/drawing/2014/main" id="{7A138A9C-1C0F-4FF9-AECB-810E675444F9}"/>
              </a:ext>
            </a:extLst>
          </p:cNvPr>
          <p:cNvSpPr>
            <a:spLocks noGrp="1" noChangeArrowheads="1"/>
          </p:cNvSpPr>
          <p:nvPr>
            <p:ph type="title"/>
          </p:nvPr>
        </p:nvSpPr>
        <p:spPr>
          <a:xfrm>
            <a:off x="503238" y="301625"/>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cs-CZ" altLang="cs-CZ"/>
              <a:t>Stabilisierungsphase</a:t>
            </a:r>
          </a:p>
        </p:txBody>
      </p:sp>
      <p:sp>
        <p:nvSpPr>
          <p:cNvPr id="13315" name="Rectangle 2">
            <a:extLst>
              <a:ext uri="{FF2B5EF4-FFF2-40B4-BE49-F238E27FC236}">
                <a16:creationId xmlns:a16="http://schemas.microsoft.com/office/drawing/2014/main" id="{FA412560-DDA5-46A3-BD61-665C0E19B62C}"/>
              </a:ext>
            </a:extLst>
          </p:cNvPr>
          <p:cNvSpPr>
            <a:spLocks noGrp="1" noChangeArrowheads="1"/>
          </p:cNvSpPr>
          <p:nvPr>
            <p:ph type="body" idx="1"/>
          </p:nvPr>
        </p:nvSpPr>
        <p:spPr>
          <a:xfrm>
            <a:off x="503238" y="1768475"/>
            <a:ext cx="4425950" cy="5157788"/>
          </a:xfrm>
        </p:spPr>
        <p:txBody>
          <a:bodyPr tIns="22932"/>
          <a:lstStyle/>
          <a:p>
            <a:pPr marL="431800" indent="-323850" eaLnBrk="1">
              <a:buSzPct val="45000"/>
              <a:buFont typeface="Wingdings" panose="05000000000000000000" pitchFamily="2" charset="2"/>
              <a:buNone/>
              <a:tabLst>
                <a:tab pos="723900" algn="l"/>
                <a:tab pos="1447800" algn="l"/>
                <a:tab pos="2171700" algn="l"/>
                <a:tab pos="2895600" algn="l"/>
                <a:tab pos="3619500" algn="l"/>
                <a:tab pos="4343400" algn="l"/>
              </a:tabLst>
            </a:pPr>
            <a:r>
              <a:rPr lang="cs-CZ" altLang="cs-CZ" sz="2600"/>
              <a:t>Die Währungsreform im November 1923 und die mit dem Dawes-Plan verbundenen amerikanischen Kredite. </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cs-CZ" altLang="cs-CZ" sz="2600"/>
              <a:t>die einzigen vollen Legislaturperiode bis 1928: bürgerliche  Reichskanzler Wilhelm Marx und Hans Luther, ohne die SPD.</a:t>
            </a:r>
          </a:p>
          <a:p>
            <a:pPr marL="431800" indent="-323850" eaLnBrk="1">
              <a:buSzPct val="45000"/>
              <a:buFont typeface="Wingdings" panose="05000000000000000000" pitchFamily="2" charset="2"/>
              <a:buChar char=""/>
              <a:tabLst>
                <a:tab pos="723900" algn="l"/>
                <a:tab pos="1447800" algn="l"/>
                <a:tab pos="2171700" algn="l"/>
                <a:tab pos="2895600" algn="l"/>
                <a:tab pos="3619500" algn="l"/>
                <a:tab pos="4343400" algn="l"/>
              </a:tabLst>
            </a:pPr>
            <a:r>
              <a:rPr lang="cs-CZ" altLang="cs-CZ" sz="2600"/>
              <a:t>1925 mit der ersten Regierungsbeteiligung der monarchistischen DNVP  </a:t>
            </a:r>
          </a:p>
        </p:txBody>
      </p:sp>
      <p:pic>
        <p:nvPicPr>
          <p:cNvPr id="13316" name="Picture 3">
            <a:extLst>
              <a:ext uri="{FF2B5EF4-FFF2-40B4-BE49-F238E27FC236}">
                <a16:creationId xmlns:a16="http://schemas.microsoft.com/office/drawing/2014/main" id="{1E095E8D-951F-4FEC-89EC-82A2BA9C5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1438" y="3270250"/>
            <a:ext cx="4425950" cy="1987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Office">
  <a:themeElements>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Office">
      <a:majorFont>
        <a:latin typeface="Arial"/>
        <a:ea typeface=""/>
        <a:cs typeface="Lucida Sans Unicode"/>
      </a:majorFont>
      <a:minorFont>
        <a:latin typeface="Arial"/>
        <a:ea typeface=""/>
        <a:cs typeface="Lucida Sans Unicode"/>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effectLst/>
            <a:latin typeface="Arial" panose="020B0604020202020204" pitchFamily="34" charset="0"/>
            <a:cs typeface="Lucida Sans Unicode" panose="020B060203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cs-CZ" sz="1800" b="0" i="0" u="none" strike="noStrike" cap="none" normalizeH="0" baseline="0" smtClean="0">
            <a:ln>
              <a:noFill/>
            </a:ln>
            <a:effectLst/>
            <a:latin typeface="Arial" panose="020B0604020202020204" pitchFamily="34" charset="0"/>
            <a:cs typeface="Lucida Sans Unicode" panose="020B0602030504020204" pitchFamily="34" charset="0"/>
          </a:defRPr>
        </a:defPPr>
      </a:lstStyle>
    </a:lnDef>
  </a:objectDefaults>
  <a:extraClrSchemeLst>
    <a:extraClrScheme>
      <a:clrScheme name="Motiv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453</Words>
  <Application>Microsoft Office PowerPoint</Application>
  <PresentationFormat>Vlastní</PresentationFormat>
  <Paragraphs>43</Paragraphs>
  <Slides>11</Slides>
  <Notes>5</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11</vt:i4>
      </vt:variant>
    </vt:vector>
  </HeadingPairs>
  <TitlesOfParts>
    <vt:vector size="17" baseType="lpstr">
      <vt:lpstr>Arial</vt:lpstr>
      <vt:lpstr>Lucida Sans Unicode</vt:lpstr>
      <vt:lpstr>Times New Roman</vt:lpstr>
      <vt:lpstr>Open Sans</vt:lpstr>
      <vt:lpstr>Wingdings</vt:lpstr>
      <vt:lpstr>Motiv Office</vt:lpstr>
      <vt:lpstr>Weimarer Republik</vt:lpstr>
      <vt:lpstr>Gustav Stresemann</vt:lpstr>
      <vt:lpstr>Gebietsverluste</vt:lpstr>
      <vt:lpstr>Die Sucht nach Vergnügen</vt:lpstr>
      <vt:lpstr>Goldene Zwanziger</vt:lpstr>
      <vt:lpstr>Prezentace aplikace PowerPoint</vt:lpstr>
      <vt:lpstr>Bauhaus</vt:lpstr>
      <vt:lpstr>Die Weimarer Koalition: DDP - Z - SPD</vt:lpstr>
      <vt:lpstr>Stabilisierungsphase</vt:lpstr>
      <vt:lpstr>Reichskanzler der Großen Koalition der Parteivorsitzende der SPD, Hermann Müller. </vt:lpstr>
      <vt:lpstr>Präsidialkabinette 1929-1932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Weimarer Republik</dc:title>
  <dc:creator>Zdenek Marecek</dc:creator>
  <cp:lastModifiedBy>Zdeněk Mareček</cp:lastModifiedBy>
  <cp:revision>8</cp:revision>
  <cp:lastPrinted>1601-01-01T00:00:00Z</cp:lastPrinted>
  <dcterms:created xsi:type="dcterms:W3CDTF">2014-11-10T08:27:07Z</dcterms:created>
  <dcterms:modified xsi:type="dcterms:W3CDTF">2020-12-08T13:55:56Z</dcterms:modified>
</cp:coreProperties>
</file>