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59" r:id="rId4"/>
    <p:sldId id="260" r:id="rId5"/>
    <p:sldId id="268" r:id="rId6"/>
    <p:sldId id="269" r:id="rId7"/>
    <p:sldId id="270" r:id="rId8"/>
    <p:sldId id="272" r:id="rId9"/>
    <p:sldId id="271" r:id="rId10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ECB3-E741-4529-9E13-4C7ED3FF2B70}" type="datetimeFigureOut">
              <a:rPr lang="de-DE" smtClean="0"/>
              <a:pPr/>
              <a:t>14.10.2020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26D73-B7DC-4886-91B1-41CE202037EA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4294967295"/>
          <p:cNvPicPr/>
          <p:nvPr/>
        </p:nvPicPr>
        <p:blipFill>
          <a:blip r:embed="rId14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C82AD3B-D937-4628-B1DB-763B09880CE4}" type="slidenum">
              <a:rPr lang="de-DE" sz="1400" b="0" strike="noStrike" spc="-1">
                <a:latin typeface="Arial"/>
              </a:rPr>
              <a:pPr algn="r"/>
              <a:t>‹#›</a:t>
            </a:fld>
            <a:endParaRPr lang="de-DE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thvn2020.de/fileadmin/bildbiografie/bildbiografi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IeCrAoTkY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allo.beethoven.de/html5/start.html" TargetMode="External"/><Relationship Id="rId2" Type="http://schemas.openxmlformats.org/officeDocument/2006/relationships/hyperlink" Target="https://www.beethoven.de/de/g/Unterrichtsmateriali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KbpMNji_L8&amp;list=OLAK5uy_mrhZvIGUsUoo_YpuxF1ttdD24ksTq36L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Sprachübungen und Realien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cs-CZ" sz="2800" b="1" dirty="0" smtClean="0"/>
              <a:t>FF: NJI_09A</a:t>
            </a:r>
            <a:endParaRPr lang="cs-CZ" sz="2800" b="0" strike="noStrike" spc="-1" dirty="0" smtClean="0">
              <a:latin typeface="Arial"/>
            </a:endParaRPr>
          </a:p>
          <a:p>
            <a:r>
              <a:rPr lang="de-DE" sz="2800" b="0" strike="noStrike" spc="-1" dirty="0" smtClean="0">
                <a:latin typeface="Arial"/>
              </a:rPr>
              <a:t>Wintersemester 20</a:t>
            </a:r>
            <a:r>
              <a:rPr lang="de-DE" sz="2800" spc="-1" dirty="0" smtClean="0">
                <a:latin typeface="Arial"/>
              </a:rPr>
              <a:t>20</a:t>
            </a:r>
            <a:r>
              <a:rPr lang="de-DE" sz="2800" b="0" strike="noStrike" spc="-1" dirty="0" smtClean="0">
                <a:latin typeface="Arial"/>
              </a:rPr>
              <a:t>/21</a:t>
            </a:r>
            <a:endParaRPr lang="de-DE" sz="2800" b="0" strike="noStrike" spc="-1" dirty="0">
              <a:latin typeface="Arial"/>
            </a:endParaRPr>
          </a:p>
          <a:p>
            <a:r>
              <a:rPr lang="de-DE" sz="2800" b="0" strike="noStrike" spc="-1" dirty="0" smtClean="0">
                <a:latin typeface="Arial"/>
              </a:rPr>
              <a:t>Kursleiter: Johannes </a:t>
            </a:r>
            <a:r>
              <a:rPr lang="de-DE" sz="2800" b="0" strike="noStrike" spc="-1" dirty="0" smtClean="0">
                <a:latin typeface="Arial"/>
              </a:rPr>
              <a:t>Köck</a:t>
            </a:r>
            <a:endParaRPr lang="cs-CZ" sz="2800" b="0" strike="noStrike" spc="-1" dirty="0" smtClean="0">
              <a:latin typeface="Arial"/>
            </a:endParaRPr>
          </a:p>
          <a:p>
            <a:r>
              <a:rPr lang="de-DE" sz="2800" spc="-1" dirty="0" smtClean="0">
                <a:latin typeface="Arial"/>
              </a:rPr>
              <a:t>14.10.2020</a:t>
            </a:r>
            <a:r>
              <a:rPr lang="de-DE" sz="2800" b="0" strike="noStrike" spc="-1" dirty="0" smtClean="0">
                <a:latin typeface="Arial"/>
              </a:rPr>
              <a:t> </a:t>
            </a:r>
            <a:endParaRPr lang="de-DE" sz="2800" b="0" strike="noStrike" spc="-1" dirty="0">
              <a:latin typeface="Arial"/>
            </a:endParaRPr>
          </a:p>
        </p:txBody>
      </p:sp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2448000" y="3096000"/>
            <a:ext cx="5760000" cy="3933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>
                <a:latin typeface="+mn-lt"/>
              </a:rPr>
              <a:t>Anforderungen </a:t>
            </a:r>
            <a:endParaRPr lang="de-DE" sz="3600" dirty="0">
              <a:latin typeface="+mn-lt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575999"/>
            <a:ext cx="7200000" cy="4418284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Char char="-"/>
            </a:pPr>
            <a:r>
              <a:rPr lang="de-DE" sz="2400" dirty="0" smtClean="0">
                <a:latin typeface="+mn-lt"/>
              </a:rPr>
              <a:t> regelmäßige Anwesenheit (80%)</a:t>
            </a:r>
          </a:p>
          <a:p>
            <a:pPr>
              <a:buFont typeface="Symbol" pitchFamily="18" charset="2"/>
              <a:buChar char="-"/>
            </a:pPr>
            <a:r>
              <a:rPr lang="de-DE" sz="2400" dirty="0" smtClean="0">
                <a:latin typeface="+mn-lt"/>
              </a:rPr>
              <a:t>Hausaufgaben (Korrektur)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</a:t>
            </a:r>
            <a:r>
              <a:rPr lang="de-DE" sz="2400" b="1" dirty="0" smtClean="0">
                <a:latin typeface="+mn-lt"/>
              </a:rPr>
              <a:t>Aktive</a:t>
            </a:r>
            <a:r>
              <a:rPr lang="de-DE" sz="2400" dirty="0" smtClean="0">
                <a:latin typeface="+mn-lt"/>
              </a:rPr>
              <a:t> Teilnahme (bitte redet mit mir, kein Grund zur Schüchternheit, wir alle machen Fehler)!</a:t>
            </a:r>
          </a:p>
          <a:p>
            <a:pPr>
              <a:buFont typeface="Symbol" pitchFamily="18" charset="2"/>
              <a:buChar char="-"/>
            </a:pPr>
            <a:r>
              <a:rPr lang="de-DE" sz="2400" dirty="0">
                <a:latin typeface="+mn-lt"/>
              </a:rPr>
              <a:t> </a:t>
            </a:r>
            <a:r>
              <a:rPr lang="de-DE" sz="2400" dirty="0" smtClean="0">
                <a:latin typeface="+mn-lt"/>
              </a:rPr>
              <a:t>Prüfungsleistungen (Präsentation)</a:t>
            </a:r>
          </a:p>
          <a:p>
            <a:pPr>
              <a:buFont typeface="Symbol" pitchFamily="18" charset="2"/>
              <a:buChar char="-"/>
            </a:pPr>
            <a:r>
              <a:rPr lang="de-DE" sz="2400" dirty="0" smtClean="0">
                <a:latin typeface="+mn-lt"/>
              </a:rPr>
              <a:t>Erstellen/Abgabe eines Portfolios (einer Mappe)</a:t>
            </a:r>
          </a:p>
          <a:p>
            <a:pPr>
              <a:buFont typeface="Symbol" pitchFamily="18" charset="2"/>
              <a:buChar char="-"/>
            </a:pPr>
            <a:r>
              <a:rPr lang="de-DE" sz="2400" dirty="0" smtClean="0">
                <a:latin typeface="+mn-lt"/>
              </a:rPr>
              <a:t>-“Kulturaufgabe“ (Details folgen im </a:t>
            </a:r>
            <a:r>
              <a:rPr lang="de-DE" sz="2400" dirty="0" err="1" smtClean="0">
                <a:latin typeface="+mn-lt"/>
              </a:rPr>
              <a:t>Classroom</a:t>
            </a:r>
            <a:r>
              <a:rPr lang="de-DE" sz="2400" dirty="0" smtClean="0">
                <a:latin typeface="+mn-lt"/>
              </a:rPr>
              <a:t>)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5602" name="Picture 2" descr="Bildergebnis für Anforderung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9138" y="4637093"/>
            <a:ext cx="2520131" cy="1619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Stille </a:t>
            </a:r>
            <a:r>
              <a:rPr lang="de-DE" sz="3600" b="0" strike="noStrike" spc="-1" dirty="0" smtClean="0">
                <a:latin typeface="Arial"/>
              </a:rPr>
              <a:t>Diskussion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>
                <a:latin typeface="Arial"/>
              </a:rPr>
              <a:t>Versuchen Sie kurz über die folgenden Fragen nachzudenken:</a:t>
            </a:r>
          </a:p>
          <a:p>
            <a:pPr marL="864000" lvl="1" indent="-324000">
              <a:spcAft>
                <a:spcPts val="1134"/>
              </a:spcAft>
              <a:buClr>
                <a:srgbClr val="99CC66"/>
              </a:buClr>
              <a:buSzPct val="75000"/>
              <a:buFont typeface="Symbol" charset="2"/>
              <a:buChar char=""/>
            </a:pPr>
            <a:r>
              <a:rPr lang="de-DE" sz="2600" b="0" strike="noStrike" spc="-1" dirty="0" smtClean="0">
                <a:latin typeface="Arial"/>
              </a:rPr>
              <a:t>Welche berühmten Jubiläen sind in diesem Jahr?</a:t>
            </a:r>
            <a:endParaRPr lang="de-DE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 smtClean="0">
                <a:latin typeface="Arial"/>
              </a:rPr>
              <a:t>Jahrestage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75 Jahre Uno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30 Jahre Wiedervereinigung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30 Jahre Deutschland Fußballweltmeister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....</a:t>
            </a:r>
            <a:endParaRPr lang="de-DE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30722" name="Picture 2" descr="Beethoven-Gemädle von Joseph Stieler (Bundeskunsthalle/Beethoven Haus Bonn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6974" y="2065325"/>
            <a:ext cx="6667500" cy="3752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Gruppenarbeit/Wiederholung 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908795"/>
          </a:xfrm>
        </p:spPr>
        <p:txBody>
          <a:bodyPr>
            <a:normAutofit lnSpcReduction="10000"/>
          </a:bodyPr>
          <a:lstStyle/>
          <a:p>
            <a:r>
              <a:rPr lang="de-DE" b="1" dirty="0" smtClean="0"/>
              <a:t>Beethoven Bildbiographie</a:t>
            </a:r>
          </a:p>
          <a:p>
            <a:r>
              <a:rPr lang="de-DE" dirty="0" smtClean="0"/>
              <a:t>Beethovens Leben in 58 Bildern. Konzept: Beethoven-Haus Bonn. Projektleitung: Nicolas </a:t>
            </a:r>
            <a:r>
              <a:rPr lang="de-DE" dirty="0" err="1" smtClean="0"/>
              <a:t>Magnin</a:t>
            </a:r>
            <a:r>
              <a:rPr lang="de-DE" dirty="0" smtClean="0"/>
              <a:t>. Auswahl und Beschriftung: Dr. Julia </a:t>
            </a:r>
            <a:r>
              <a:rPr lang="de-DE" dirty="0" err="1" smtClean="0"/>
              <a:t>Ronge</a:t>
            </a:r>
            <a:r>
              <a:rPr lang="de-DE" dirty="0" smtClean="0"/>
              <a:t>, Wissenschaftlerin im Beethoven-Archiv. Gestaltung: André Maaßen, Art des Hauses, Agentur für Kommunikation und Design, Dortmund. </a:t>
            </a:r>
          </a:p>
          <a:p>
            <a:endParaRPr lang="de-DE" dirty="0" smtClean="0"/>
          </a:p>
          <a:p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https://www.bthvn2020.de/fileadmin/bildbiografie/bildbiografie.html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 smtClean="0"/>
              <a:t>Gruppe1:1-14</a:t>
            </a:r>
          </a:p>
          <a:p>
            <a:r>
              <a:rPr lang="de-DE" dirty="0" smtClean="0"/>
              <a:t>Gruppe2: 15-30</a:t>
            </a:r>
          </a:p>
          <a:p>
            <a:r>
              <a:rPr lang="de-DE" dirty="0" smtClean="0"/>
              <a:t>Gruppe 3: 31-44</a:t>
            </a:r>
          </a:p>
          <a:p>
            <a:r>
              <a:rPr lang="de-DE" dirty="0" smtClean="0"/>
              <a:t>Gruppe 4: 45-58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Fassen Sie die wichtigsten Punkte zusammen und  präsentieren Sie </a:t>
            </a:r>
            <a:r>
              <a:rPr lang="de-DE" dirty="0"/>
              <a:t> </a:t>
            </a:r>
            <a:r>
              <a:rPr lang="de-DE" dirty="0" smtClean="0"/>
              <a:t>diese</a:t>
            </a:r>
          </a:p>
          <a:p>
            <a:r>
              <a:rPr lang="de-DE" b="1" dirty="0" smtClean="0"/>
              <a:t>Auch das Arbeitsblatt kann helfen </a:t>
            </a:r>
          </a:p>
          <a:p>
            <a:endParaRPr lang="de-DE" b="1" dirty="0" smtClean="0"/>
          </a:p>
          <a:p>
            <a:r>
              <a:rPr lang="de-DE" b="1" dirty="0" smtClean="0"/>
              <a:t>http://materials.lehrerweb.at/fileadmin/lehrerweb/materials/gs/me/webs/beethoven/beethoven_bio.pdf</a:t>
            </a:r>
            <a:endParaRPr lang="de-DE" b="1" dirty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Video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04000" y="575999"/>
            <a:ext cx="7200000" cy="4846911"/>
          </a:xfrm>
        </p:spPr>
        <p:txBody>
          <a:bodyPr/>
          <a:lstStyle/>
          <a:p>
            <a:r>
              <a:rPr lang="de-DE" dirty="0" smtClean="0">
                <a:hlinkClick r:id="rId2"/>
              </a:rPr>
              <a:t>https://www.youtube.com/watch?v=nIeCrAoTkYk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Welche Aspekte Beethovens werden hier erwähnt?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Beethoven  Gruppenarbeit 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04000" y="2208200"/>
            <a:ext cx="9072000" cy="5072099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Aufgaben  des Beethoven Hauses Bonn:</a:t>
            </a:r>
          </a:p>
          <a:p>
            <a:r>
              <a:rPr lang="de-DE" dirty="0" smtClean="0">
                <a:hlinkClick r:id="rId2"/>
              </a:rPr>
              <a:t>https://www.beethoven.de/de/g/Unterrichtsmaterialien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Zur Bearbeitung:</a:t>
            </a:r>
          </a:p>
          <a:p>
            <a:endParaRPr lang="de-DE" dirty="0" smtClean="0"/>
          </a:p>
          <a:p>
            <a:r>
              <a:rPr lang="de-DE" dirty="0" smtClean="0">
                <a:hlinkClick r:id="rId3"/>
              </a:rPr>
              <a:t>https://hallo.beethoven.de/html5/start.html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b="1" dirty="0" smtClean="0"/>
              <a:t>Adelige und Musiker im 18. und 19. Jahrhundert 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Beethoven als Komponist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Beethoven im Kontext historischer Ereignisse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Beethoven und seine Werke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Beethovens Krankheiten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Schule und Bildung</a:t>
            </a:r>
            <a:br>
              <a:rPr lang="de-DE" b="1" dirty="0" smtClean="0"/>
            </a:br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04000" y="575999"/>
            <a:ext cx="7200000" cy="620423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Eine Auswahl an Aufgaben zum Thema Beethoven finden Sie auf </a:t>
            </a:r>
            <a:r>
              <a:rPr lang="de-DE" dirty="0" err="1" smtClean="0"/>
              <a:t>Classroom</a:t>
            </a:r>
            <a:r>
              <a:rPr lang="de-DE" dirty="0" smtClean="0"/>
              <a:t> </a:t>
            </a: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Etwa:</a:t>
            </a:r>
          </a:p>
          <a:p>
            <a:r>
              <a:rPr lang="de-DE" dirty="0" smtClean="0"/>
              <a:t>Wir entdecken Komponisten, Hörspiel </a:t>
            </a:r>
          </a:p>
          <a:p>
            <a:endParaRPr lang="de-DE" dirty="0"/>
          </a:p>
          <a:p>
            <a:r>
              <a:rPr lang="de-DE" dirty="0" smtClean="0">
                <a:hlinkClick r:id="rId2"/>
              </a:rPr>
              <a:t>https://www.youtube.com/watch?v=PKbpMNji_L8&amp;list=OLAK5uy_mrhZvIGUsUoo_YpuxF1ttdD24ksTq36LY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-Erstellen Sie ein Exzerpt, ca. 1-1,5 Din A4 Seiten zu Beethovens Leben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254</Words>
  <Application>LibreOffice/5.4.1.2$MacOSX_X86_64 LibreOffice_project/ea7cb86e6eeb2bf3a5af73a8f7777ac570321527</Application>
  <PresentationFormat>Vlastní</PresentationFormat>
  <Paragraphs>70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Snímek 1</vt:lpstr>
      <vt:lpstr>Anforderungen </vt:lpstr>
      <vt:lpstr>Snímek 3</vt:lpstr>
      <vt:lpstr>Snímek 4</vt:lpstr>
      <vt:lpstr>Snímek 5</vt:lpstr>
      <vt:lpstr>Gruppenarbeit/Wiederholung </vt:lpstr>
      <vt:lpstr>Video</vt:lpstr>
      <vt:lpstr>Beethoven  Gruppenarbeit 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Uzivatel</cp:lastModifiedBy>
  <cp:revision>27</cp:revision>
  <dcterms:created xsi:type="dcterms:W3CDTF">2018-09-13T17:42:24Z</dcterms:created>
  <dcterms:modified xsi:type="dcterms:W3CDTF">2020-10-14T10:05:46Z</dcterms:modified>
  <dc:language>de-DE</dc:language>
</cp:coreProperties>
</file>