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7" r:id="rId3"/>
    <p:sldId id="258" r:id="rId4"/>
    <p:sldId id="259" r:id="rId5"/>
    <p:sldId id="276" r:id="rId6"/>
    <p:sldId id="277" r:id="rId7"/>
    <p:sldId id="278" r:id="rId8"/>
    <p:sldId id="279" r:id="rId9"/>
    <p:sldId id="280" r:id="rId10"/>
    <p:sldId id="281"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5" r:id="rId24"/>
    <p:sldId id="272" r:id="rId25"/>
    <p:sldId id="273" r:id="rId26"/>
    <p:sldId id="274" r:id="rId2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264"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D2CD2190-D54D-4A76-802F-0E80301F2662}"/>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50" name="AutoShape 2">
            <a:extLst>
              <a:ext uri="{FF2B5EF4-FFF2-40B4-BE49-F238E27FC236}">
                <a16:creationId xmlns:a16="http://schemas.microsoft.com/office/drawing/2014/main" id="{F871B19D-566D-4FF6-957A-0F8F463C0BCF}"/>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051" name="Rectangle 3">
            <a:extLst>
              <a:ext uri="{FF2B5EF4-FFF2-40B4-BE49-F238E27FC236}">
                <a16:creationId xmlns:a16="http://schemas.microsoft.com/office/drawing/2014/main" id="{655C0AFB-9A4B-453C-85EB-75A1B451F4B7}"/>
              </a:ext>
            </a:extLst>
          </p:cNvPr>
          <p:cNvSpPr>
            <a:spLocks noGrp="1" noRot="1" noChangeAspect="1" noChangeArrowheads="1"/>
          </p:cNvSpPr>
          <p:nvPr>
            <p:ph type="sldImg"/>
          </p:nvPr>
        </p:nvSpPr>
        <p:spPr bwMode="auto">
          <a:xfrm>
            <a:off x="1106488" y="812800"/>
            <a:ext cx="5340350"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2" name="Rectangle 4">
            <a:extLst>
              <a:ext uri="{FF2B5EF4-FFF2-40B4-BE49-F238E27FC236}">
                <a16:creationId xmlns:a16="http://schemas.microsoft.com/office/drawing/2014/main" id="{6DBE66A0-2C9B-45E0-BB9F-EAFEAAD37FC7}"/>
              </a:ext>
            </a:extLst>
          </p:cNvPr>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altLang="cs-CZ"/>
          </a:p>
        </p:txBody>
      </p:sp>
      <p:sp>
        <p:nvSpPr>
          <p:cNvPr id="2053" name="Rectangle 5">
            <a:extLst>
              <a:ext uri="{FF2B5EF4-FFF2-40B4-BE49-F238E27FC236}">
                <a16:creationId xmlns:a16="http://schemas.microsoft.com/office/drawing/2014/main" id="{F3EA8141-BA9A-4BDA-9B8D-D907AC532603}"/>
              </a:ext>
            </a:extLst>
          </p:cNvPr>
          <p:cNvSpPr>
            <a:spLocks noGrp="1" noChangeArrowheads="1"/>
          </p:cNvSpPr>
          <p:nvPr>
            <p:ph type="hdr"/>
          </p:nvPr>
        </p:nvSpPr>
        <p:spPr bwMode="auto">
          <a:xfrm>
            <a:off x="0" y="0"/>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cs-CZ" altLang="cs-CZ"/>
          </a:p>
        </p:txBody>
      </p:sp>
      <p:sp>
        <p:nvSpPr>
          <p:cNvPr id="2054" name="Rectangle 6">
            <a:extLst>
              <a:ext uri="{FF2B5EF4-FFF2-40B4-BE49-F238E27FC236}">
                <a16:creationId xmlns:a16="http://schemas.microsoft.com/office/drawing/2014/main" id="{57AD15CB-6A9F-4E7D-B4D7-46AE0B468F72}"/>
              </a:ext>
            </a:extLst>
          </p:cNvPr>
          <p:cNvSpPr>
            <a:spLocks noGrp="1" noChangeArrowheads="1"/>
          </p:cNvSpPr>
          <p:nvPr>
            <p:ph type="dt"/>
          </p:nvPr>
        </p:nvSpPr>
        <p:spPr bwMode="auto">
          <a:xfrm>
            <a:off x="4278313" y="0"/>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cs-CZ" altLang="cs-CZ"/>
          </a:p>
        </p:txBody>
      </p:sp>
      <p:sp>
        <p:nvSpPr>
          <p:cNvPr id="2055" name="Rectangle 7">
            <a:extLst>
              <a:ext uri="{FF2B5EF4-FFF2-40B4-BE49-F238E27FC236}">
                <a16:creationId xmlns:a16="http://schemas.microsoft.com/office/drawing/2014/main" id="{4C00A74F-7B19-417A-9832-F96EDA3C2356}"/>
              </a:ext>
            </a:extLst>
          </p:cNvPr>
          <p:cNvSpPr>
            <a:spLocks noGrp="1" noChangeArrowheads="1"/>
          </p:cNvSpPr>
          <p:nvPr>
            <p:ph type="ftr"/>
          </p:nvPr>
        </p:nvSpPr>
        <p:spPr bwMode="auto">
          <a:xfrm>
            <a:off x="0"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endParaRPr lang="cs-CZ" altLang="cs-CZ"/>
          </a:p>
        </p:txBody>
      </p:sp>
      <p:sp>
        <p:nvSpPr>
          <p:cNvPr id="2056" name="Rectangle 8">
            <a:extLst>
              <a:ext uri="{FF2B5EF4-FFF2-40B4-BE49-F238E27FC236}">
                <a16:creationId xmlns:a16="http://schemas.microsoft.com/office/drawing/2014/main" id="{6C84FCE8-4519-448E-9128-60D161FA7A85}"/>
              </a:ext>
            </a:extLst>
          </p:cNvPr>
          <p:cNvSpPr>
            <a:spLocks noGrp="1" noChangeArrowheads="1"/>
          </p:cNvSpPr>
          <p:nvPr>
            <p:ph type="sldNum"/>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fld id="{F0BCCE95-D5AC-40B1-B040-463016D78FBF}"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34E99F91-03D4-4AE3-ACC0-91F863B77887}"/>
              </a:ext>
            </a:extLst>
          </p:cNvPr>
          <p:cNvSpPr>
            <a:spLocks noGrp="1" noChangeArrowheads="1"/>
          </p:cNvSpPr>
          <p:nvPr>
            <p:ph type="sldNum"/>
          </p:nvPr>
        </p:nvSpPr>
        <p:spPr>
          <a:ln/>
        </p:spPr>
        <p:txBody>
          <a:bodyPr/>
          <a:lstStyle/>
          <a:p>
            <a:fld id="{E8CE9011-F756-41DB-9FBF-D5E053BF72C3}" type="slidenum">
              <a:rPr lang="cs-CZ" altLang="cs-CZ"/>
              <a:pPr/>
              <a:t>1</a:t>
            </a:fld>
            <a:endParaRPr lang="cs-CZ" altLang="cs-CZ"/>
          </a:p>
        </p:txBody>
      </p:sp>
      <p:sp>
        <p:nvSpPr>
          <p:cNvPr id="22529" name="Rectangle 1">
            <a:extLst>
              <a:ext uri="{FF2B5EF4-FFF2-40B4-BE49-F238E27FC236}">
                <a16:creationId xmlns:a16="http://schemas.microsoft.com/office/drawing/2014/main" id="{3EBE1CF4-110E-4E0E-AEAF-0F820F60B1BA}"/>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Text Box 2">
            <a:extLst>
              <a:ext uri="{FF2B5EF4-FFF2-40B4-BE49-F238E27FC236}">
                <a16:creationId xmlns:a16="http://schemas.microsoft.com/office/drawing/2014/main" id="{812A02BD-7968-4913-ACDE-E9307C734E69}"/>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A72F2F47-4329-46DA-A998-AC1070E0D7E0}"/>
              </a:ext>
            </a:extLst>
          </p:cNvPr>
          <p:cNvSpPr>
            <a:spLocks noGrp="1" noChangeArrowheads="1"/>
          </p:cNvSpPr>
          <p:nvPr>
            <p:ph type="sldNum"/>
          </p:nvPr>
        </p:nvSpPr>
        <p:spPr>
          <a:ln/>
        </p:spPr>
        <p:txBody>
          <a:bodyPr/>
          <a:lstStyle/>
          <a:p>
            <a:fld id="{4267CDCB-A826-4885-A78F-F2BB0B1F5C1B}" type="slidenum">
              <a:rPr lang="cs-CZ" altLang="cs-CZ"/>
              <a:pPr/>
              <a:t>16</a:t>
            </a:fld>
            <a:endParaRPr lang="cs-CZ" altLang="cs-CZ"/>
          </a:p>
        </p:txBody>
      </p:sp>
      <p:sp>
        <p:nvSpPr>
          <p:cNvPr id="31745" name="Rectangle 1">
            <a:extLst>
              <a:ext uri="{FF2B5EF4-FFF2-40B4-BE49-F238E27FC236}">
                <a16:creationId xmlns:a16="http://schemas.microsoft.com/office/drawing/2014/main" id="{57DFDE64-1B32-4C89-A6DD-6F2D3F82F0C6}"/>
              </a:ext>
            </a:extLst>
          </p:cNvPr>
          <p:cNvSpPr txBox="1">
            <a:spLocks noGrp="1" noRot="1" noChangeAspect="1"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a:extLst>
              <a:ext uri="{FF2B5EF4-FFF2-40B4-BE49-F238E27FC236}">
                <a16:creationId xmlns:a16="http://schemas.microsoft.com/office/drawing/2014/main" id="{282CAF3C-E642-4FD5-B8A2-A741E03EAB64}"/>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287AA77D-EFAD-4605-B1E7-55249B104976}"/>
              </a:ext>
            </a:extLst>
          </p:cNvPr>
          <p:cNvSpPr>
            <a:spLocks noGrp="1" noChangeArrowheads="1"/>
          </p:cNvSpPr>
          <p:nvPr>
            <p:ph type="sldNum"/>
          </p:nvPr>
        </p:nvSpPr>
        <p:spPr>
          <a:ln/>
        </p:spPr>
        <p:txBody>
          <a:bodyPr/>
          <a:lstStyle/>
          <a:p>
            <a:fld id="{9D66FA0E-59C9-4DDC-86C3-6C1ECB67AD2D}" type="slidenum">
              <a:rPr lang="cs-CZ" altLang="cs-CZ"/>
              <a:pPr/>
              <a:t>17</a:t>
            </a:fld>
            <a:endParaRPr lang="cs-CZ" altLang="cs-CZ"/>
          </a:p>
        </p:txBody>
      </p:sp>
      <p:sp>
        <p:nvSpPr>
          <p:cNvPr id="32769" name="Rectangle 1">
            <a:extLst>
              <a:ext uri="{FF2B5EF4-FFF2-40B4-BE49-F238E27FC236}">
                <a16:creationId xmlns:a16="http://schemas.microsoft.com/office/drawing/2014/main" id="{C188E6AF-4F9F-4E80-BB84-74D2E99CA9D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20DDFDEA-0286-4D87-99BB-DBB6EC871FAE}"/>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BCC97294-2749-4130-BBAA-09206B55A150}"/>
              </a:ext>
            </a:extLst>
          </p:cNvPr>
          <p:cNvSpPr>
            <a:spLocks noGrp="1" noChangeArrowheads="1"/>
          </p:cNvSpPr>
          <p:nvPr>
            <p:ph type="sldNum"/>
          </p:nvPr>
        </p:nvSpPr>
        <p:spPr>
          <a:ln/>
        </p:spPr>
        <p:txBody>
          <a:bodyPr/>
          <a:lstStyle/>
          <a:p>
            <a:fld id="{9F3B7CD7-641A-4923-A654-E017F2D2FDF1}" type="slidenum">
              <a:rPr lang="cs-CZ" altLang="cs-CZ"/>
              <a:pPr/>
              <a:t>18</a:t>
            </a:fld>
            <a:endParaRPr lang="cs-CZ" altLang="cs-CZ"/>
          </a:p>
        </p:txBody>
      </p:sp>
      <p:sp>
        <p:nvSpPr>
          <p:cNvPr id="33793" name="Rectangle 1">
            <a:extLst>
              <a:ext uri="{FF2B5EF4-FFF2-40B4-BE49-F238E27FC236}">
                <a16:creationId xmlns:a16="http://schemas.microsoft.com/office/drawing/2014/main" id="{C327F6FE-2CA5-46C2-8A0A-5BB3DD33276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a:extLst>
              <a:ext uri="{FF2B5EF4-FFF2-40B4-BE49-F238E27FC236}">
                <a16:creationId xmlns:a16="http://schemas.microsoft.com/office/drawing/2014/main" id="{53A39F65-CF3D-4D26-96C7-015DD752C034}"/>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B8030298-A5A0-4330-A96A-195D55576481}"/>
              </a:ext>
            </a:extLst>
          </p:cNvPr>
          <p:cNvSpPr>
            <a:spLocks noGrp="1" noChangeArrowheads="1"/>
          </p:cNvSpPr>
          <p:nvPr>
            <p:ph type="sldNum"/>
          </p:nvPr>
        </p:nvSpPr>
        <p:spPr>
          <a:ln/>
        </p:spPr>
        <p:txBody>
          <a:bodyPr/>
          <a:lstStyle/>
          <a:p>
            <a:fld id="{CB396955-CA6F-4594-B0E4-35D6FCBBE93A}" type="slidenum">
              <a:rPr lang="cs-CZ" altLang="cs-CZ"/>
              <a:pPr/>
              <a:t>19</a:t>
            </a:fld>
            <a:endParaRPr lang="cs-CZ" altLang="cs-CZ"/>
          </a:p>
        </p:txBody>
      </p:sp>
      <p:sp>
        <p:nvSpPr>
          <p:cNvPr id="34817" name="Rectangle 1">
            <a:extLst>
              <a:ext uri="{FF2B5EF4-FFF2-40B4-BE49-F238E27FC236}">
                <a16:creationId xmlns:a16="http://schemas.microsoft.com/office/drawing/2014/main" id="{05D17945-1D7B-47D1-A5B4-E19D538C055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a:extLst>
              <a:ext uri="{FF2B5EF4-FFF2-40B4-BE49-F238E27FC236}">
                <a16:creationId xmlns:a16="http://schemas.microsoft.com/office/drawing/2014/main" id="{0F339ABE-F93D-4F50-AF2B-2ECFAD64CBDA}"/>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36576DD-5AA9-44EC-8F83-3C788978FED9}"/>
              </a:ext>
            </a:extLst>
          </p:cNvPr>
          <p:cNvSpPr>
            <a:spLocks noGrp="1" noChangeArrowheads="1"/>
          </p:cNvSpPr>
          <p:nvPr>
            <p:ph type="sldNum"/>
          </p:nvPr>
        </p:nvSpPr>
        <p:spPr>
          <a:ln/>
        </p:spPr>
        <p:txBody>
          <a:bodyPr/>
          <a:lstStyle/>
          <a:p>
            <a:fld id="{AB7C1E81-3F9A-4D60-839A-93E9F05CE5E8}" type="slidenum">
              <a:rPr lang="cs-CZ" altLang="cs-CZ"/>
              <a:pPr/>
              <a:t>20</a:t>
            </a:fld>
            <a:endParaRPr lang="cs-CZ" altLang="cs-CZ"/>
          </a:p>
        </p:txBody>
      </p:sp>
      <p:sp>
        <p:nvSpPr>
          <p:cNvPr id="35841" name="Rectangle 1">
            <a:extLst>
              <a:ext uri="{FF2B5EF4-FFF2-40B4-BE49-F238E27FC236}">
                <a16:creationId xmlns:a16="http://schemas.microsoft.com/office/drawing/2014/main" id="{47150A3A-E5F6-4B8C-B22D-879D6F0E1DA9}"/>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a:extLst>
              <a:ext uri="{FF2B5EF4-FFF2-40B4-BE49-F238E27FC236}">
                <a16:creationId xmlns:a16="http://schemas.microsoft.com/office/drawing/2014/main" id="{389A3412-0086-49C2-9149-57F5BF75DD47}"/>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1EC735A6-7C9A-4BE8-98CD-6232BBA944BB}"/>
              </a:ext>
            </a:extLst>
          </p:cNvPr>
          <p:cNvSpPr>
            <a:spLocks noGrp="1" noChangeArrowheads="1"/>
          </p:cNvSpPr>
          <p:nvPr>
            <p:ph type="sldNum"/>
          </p:nvPr>
        </p:nvSpPr>
        <p:spPr>
          <a:ln/>
        </p:spPr>
        <p:txBody>
          <a:bodyPr/>
          <a:lstStyle/>
          <a:p>
            <a:fld id="{C0A5C9F4-9918-4BBA-9848-B46EC6D8A53E}" type="slidenum">
              <a:rPr lang="cs-CZ" altLang="cs-CZ"/>
              <a:pPr/>
              <a:t>21</a:t>
            </a:fld>
            <a:endParaRPr lang="cs-CZ" altLang="cs-CZ"/>
          </a:p>
        </p:txBody>
      </p:sp>
      <p:sp>
        <p:nvSpPr>
          <p:cNvPr id="36865" name="Rectangle 1">
            <a:extLst>
              <a:ext uri="{FF2B5EF4-FFF2-40B4-BE49-F238E27FC236}">
                <a16:creationId xmlns:a16="http://schemas.microsoft.com/office/drawing/2014/main" id="{680A8B67-D233-43CB-920A-064FDF18226E}"/>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7B2EFADC-974C-41F4-AB30-C6C9DDA1564C}"/>
              </a:ext>
            </a:extLst>
          </p:cNvPr>
          <p:cNvSpPr txBox="1">
            <a:spLocks noGrp="1"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88A7215-2023-4AA9-A940-D0BE36BB5CC0}"/>
              </a:ext>
            </a:extLst>
          </p:cNvPr>
          <p:cNvSpPr>
            <a:spLocks noGrp="1" noChangeArrowheads="1"/>
          </p:cNvSpPr>
          <p:nvPr>
            <p:ph type="sldNum"/>
          </p:nvPr>
        </p:nvSpPr>
        <p:spPr>
          <a:ln/>
        </p:spPr>
        <p:txBody>
          <a:bodyPr/>
          <a:lstStyle/>
          <a:p>
            <a:fld id="{D90B3083-BFA1-4573-BE1A-9A2D1901D240}" type="slidenum">
              <a:rPr lang="cs-CZ" altLang="cs-CZ"/>
              <a:pPr/>
              <a:t>22</a:t>
            </a:fld>
            <a:endParaRPr lang="cs-CZ" altLang="cs-CZ"/>
          </a:p>
        </p:txBody>
      </p:sp>
      <p:sp>
        <p:nvSpPr>
          <p:cNvPr id="37889" name="Rectangle 1">
            <a:extLst>
              <a:ext uri="{FF2B5EF4-FFF2-40B4-BE49-F238E27FC236}">
                <a16:creationId xmlns:a16="http://schemas.microsoft.com/office/drawing/2014/main" id="{9C958B3F-BAF4-486B-8382-F4E8F408E381}"/>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9D8B51C0-034B-4FCE-A11C-DFC63578334E}"/>
              </a:ext>
            </a:extLst>
          </p:cNvPr>
          <p:cNvSpPr txBox="1">
            <a:spLocks noGrp="1"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638042E-0AE8-4BBC-BDFA-C5C3B6105CA3}"/>
              </a:ext>
            </a:extLst>
          </p:cNvPr>
          <p:cNvSpPr>
            <a:spLocks noGrp="1" noChangeArrowheads="1"/>
          </p:cNvSpPr>
          <p:nvPr>
            <p:ph type="sldNum"/>
          </p:nvPr>
        </p:nvSpPr>
        <p:spPr>
          <a:ln/>
        </p:spPr>
        <p:txBody>
          <a:bodyPr/>
          <a:lstStyle/>
          <a:p>
            <a:fld id="{7A3175FD-7EE0-43C3-B258-75920BD72405}" type="slidenum">
              <a:rPr lang="cs-CZ" altLang="cs-CZ"/>
              <a:pPr/>
              <a:t>24</a:t>
            </a:fld>
            <a:endParaRPr lang="cs-CZ" altLang="cs-CZ"/>
          </a:p>
        </p:txBody>
      </p:sp>
      <p:sp>
        <p:nvSpPr>
          <p:cNvPr id="38913" name="Rectangle 1">
            <a:extLst>
              <a:ext uri="{FF2B5EF4-FFF2-40B4-BE49-F238E27FC236}">
                <a16:creationId xmlns:a16="http://schemas.microsoft.com/office/drawing/2014/main" id="{773456F7-0DDE-452A-B5CD-C5FFE20F9D42}"/>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4520FD4A-7688-4938-8995-62AFEE7911A8}"/>
              </a:ext>
            </a:extLst>
          </p:cNvPr>
          <p:cNvSpPr txBox="1">
            <a:spLocks noGrp="1"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16245816-98A3-4C34-BFE5-0A6A3ECBBD0B}"/>
              </a:ext>
            </a:extLst>
          </p:cNvPr>
          <p:cNvSpPr>
            <a:spLocks noGrp="1" noChangeArrowheads="1"/>
          </p:cNvSpPr>
          <p:nvPr>
            <p:ph type="sldNum"/>
          </p:nvPr>
        </p:nvSpPr>
        <p:spPr>
          <a:ln/>
        </p:spPr>
        <p:txBody>
          <a:bodyPr/>
          <a:lstStyle/>
          <a:p>
            <a:fld id="{2714F613-1596-4CB2-8625-A72122A21DCD}" type="slidenum">
              <a:rPr lang="cs-CZ" altLang="cs-CZ"/>
              <a:pPr/>
              <a:t>25</a:t>
            </a:fld>
            <a:endParaRPr lang="cs-CZ" altLang="cs-CZ"/>
          </a:p>
        </p:txBody>
      </p:sp>
      <p:sp>
        <p:nvSpPr>
          <p:cNvPr id="39937" name="Rectangle 1">
            <a:extLst>
              <a:ext uri="{FF2B5EF4-FFF2-40B4-BE49-F238E27FC236}">
                <a16:creationId xmlns:a16="http://schemas.microsoft.com/office/drawing/2014/main" id="{7F5FF4BA-1FEE-4256-83D2-37C66A9B1A30}"/>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E074A3A8-0BA5-4807-B932-250A381A45AF}"/>
              </a:ext>
            </a:extLst>
          </p:cNvPr>
          <p:cNvSpPr txBox="1">
            <a:spLocks noGrp="1"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C155DBE7-2879-4426-9164-F99DFEBBF3A1}"/>
              </a:ext>
            </a:extLst>
          </p:cNvPr>
          <p:cNvSpPr>
            <a:spLocks noGrp="1" noChangeArrowheads="1"/>
          </p:cNvSpPr>
          <p:nvPr>
            <p:ph type="sldNum"/>
          </p:nvPr>
        </p:nvSpPr>
        <p:spPr>
          <a:ln/>
        </p:spPr>
        <p:txBody>
          <a:bodyPr/>
          <a:lstStyle/>
          <a:p>
            <a:fld id="{A7E17917-BD9E-4EBA-B247-B22FFD7B4675}" type="slidenum">
              <a:rPr lang="cs-CZ" altLang="cs-CZ"/>
              <a:pPr/>
              <a:t>26</a:t>
            </a:fld>
            <a:endParaRPr lang="cs-CZ" altLang="cs-CZ"/>
          </a:p>
        </p:txBody>
      </p:sp>
      <p:sp>
        <p:nvSpPr>
          <p:cNvPr id="40961" name="Rectangle 1">
            <a:extLst>
              <a:ext uri="{FF2B5EF4-FFF2-40B4-BE49-F238E27FC236}">
                <a16:creationId xmlns:a16="http://schemas.microsoft.com/office/drawing/2014/main" id="{1775BCBF-7612-4E1B-A7D5-F7D72CA0472A}"/>
              </a:ext>
            </a:extLst>
          </p:cNvPr>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592E777E-C5C0-4240-897B-7E166D7ABF16}"/>
              </a:ext>
            </a:extLst>
          </p:cNvPr>
          <p:cNvSpPr txBox="1">
            <a:spLocks noGrp="1" noChangeArrowheads="1"/>
          </p:cNvSpPr>
          <p:nvPr>
            <p:ph type="body" idx="1"/>
          </p:nvPr>
        </p:nvSpPr>
        <p:spPr bwMode="auto">
          <a:xfrm>
            <a:off x="755650" y="5078413"/>
            <a:ext cx="6045200" cy="4808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35DD6E91-EAFD-4DAA-901B-0734C68D00F6}"/>
              </a:ext>
            </a:extLst>
          </p:cNvPr>
          <p:cNvSpPr>
            <a:spLocks noGrp="1" noChangeArrowheads="1"/>
          </p:cNvSpPr>
          <p:nvPr>
            <p:ph type="sldNum"/>
          </p:nvPr>
        </p:nvSpPr>
        <p:spPr>
          <a:ln/>
        </p:spPr>
        <p:txBody>
          <a:bodyPr/>
          <a:lstStyle/>
          <a:p>
            <a:fld id="{CC59315E-5051-4F7D-9E30-B73E256A552F}" type="slidenum">
              <a:rPr lang="cs-CZ" altLang="cs-CZ"/>
              <a:pPr/>
              <a:t>2</a:t>
            </a:fld>
            <a:endParaRPr lang="cs-CZ" altLang="cs-CZ"/>
          </a:p>
        </p:txBody>
      </p:sp>
      <p:sp>
        <p:nvSpPr>
          <p:cNvPr id="23553" name="Rectangle 1">
            <a:extLst>
              <a:ext uri="{FF2B5EF4-FFF2-40B4-BE49-F238E27FC236}">
                <a16:creationId xmlns:a16="http://schemas.microsoft.com/office/drawing/2014/main" id="{730CD15D-9993-4DE2-A64B-AA7F7656F9D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B7DE5B41-EFE3-4479-B737-A8A85BF80EE6}"/>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68B03F57-42E5-4C68-ACEA-867B64D7BBEA}"/>
              </a:ext>
            </a:extLst>
          </p:cNvPr>
          <p:cNvSpPr>
            <a:spLocks noGrp="1" noChangeArrowheads="1"/>
          </p:cNvSpPr>
          <p:nvPr>
            <p:ph type="sldNum"/>
          </p:nvPr>
        </p:nvSpPr>
        <p:spPr>
          <a:ln/>
        </p:spPr>
        <p:txBody>
          <a:bodyPr/>
          <a:lstStyle/>
          <a:p>
            <a:fld id="{10772293-B221-464A-8E75-A6C976106881}" type="slidenum">
              <a:rPr lang="cs-CZ" altLang="cs-CZ"/>
              <a:pPr/>
              <a:t>3</a:t>
            </a:fld>
            <a:endParaRPr lang="cs-CZ" altLang="cs-CZ"/>
          </a:p>
        </p:txBody>
      </p:sp>
      <p:sp>
        <p:nvSpPr>
          <p:cNvPr id="24577" name="Rectangle 1">
            <a:extLst>
              <a:ext uri="{FF2B5EF4-FFF2-40B4-BE49-F238E27FC236}">
                <a16:creationId xmlns:a16="http://schemas.microsoft.com/office/drawing/2014/main" id="{5140DD72-F823-41EC-A37A-15A041BBF1A9}"/>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Text Box 2">
            <a:extLst>
              <a:ext uri="{FF2B5EF4-FFF2-40B4-BE49-F238E27FC236}">
                <a16:creationId xmlns:a16="http://schemas.microsoft.com/office/drawing/2014/main" id="{3D5075EE-399A-4151-ABD1-EF6F0C2E8C24}"/>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13862FF-76CE-4303-9637-ABDF46B864BB}"/>
              </a:ext>
            </a:extLst>
          </p:cNvPr>
          <p:cNvSpPr>
            <a:spLocks noGrp="1" noChangeArrowheads="1"/>
          </p:cNvSpPr>
          <p:nvPr>
            <p:ph type="sldNum"/>
          </p:nvPr>
        </p:nvSpPr>
        <p:spPr>
          <a:ln/>
        </p:spPr>
        <p:txBody>
          <a:bodyPr/>
          <a:lstStyle/>
          <a:p>
            <a:fld id="{F5BACD9F-A1AE-4CA1-8895-F22B3B98C788}" type="slidenum">
              <a:rPr lang="cs-CZ" altLang="cs-CZ"/>
              <a:pPr/>
              <a:t>4</a:t>
            </a:fld>
            <a:endParaRPr lang="cs-CZ" altLang="cs-CZ"/>
          </a:p>
        </p:txBody>
      </p:sp>
      <p:sp>
        <p:nvSpPr>
          <p:cNvPr id="25601" name="Rectangle 1">
            <a:extLst>
              <a:ext uri="{FF2B5EF4-FFF2-40B4-BE49-F238E27FC236}">
                <a16:creationId xmlns:a16="http://schemas.microsoft.com/office/drawing/2014/main" id="{02C36A79-B4B7-4F0C-B6D1-6A809C642380}"/>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40B6F8F4-5489-49A5-9611-6F91EAD4105C}"/>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340FB73-1BBA-4C36-9951-5BDEDB21A58A}"/>
              </a:ext>
            </a:extLst>
          </p:cNvPr>
          <p:cNvSpPr>
            <a:spLocks noGrp="1" noChangeArrowheads="1"/>
          </p:cNvSpPr>
          <p:nvPr>
            <p:ph type="sldNum"/>
          </p:nvPr>
        </p:nvSpPr>
        <p:spPr>
          <a:ln/>
        </p:spPr>
        <p:txBody>
          <a:bodyPr/>
          <a:lstStyle/>
          <a:p>
            <a:fld id="{686DF35D-9EAE-44F4-9AE2-CDD12D064AF0}" type="slidenum">
              <a:rPr lang="cs-CZ" altLang="cs-CZ"/>
              <a:pPr/>
              <a:t>11</a:t>
            </a:fld>
            <a:endParaRPr lang="cs-CZ" altLang="cs-CZ"/>
          </a:p>
        </p:txBody>
      </p:sp>
      <p:sp>
        <p:nvSpPr>
          <p:cNvPr id="26625" name="Rectangle 1">
            <a:extLst>
              <a:ext uri="{FF2B5EF4-FFF2-40B4-BE49-F238E27FC236}">
                <a16:creationId xmlns:a16="http://schemas.microsoft.com/office/drawing/2014/main" id="{CFEA1969-38BF-4BBC-81B7-329D212A2394}"/>
              </a:ext>
            </a:extLst>
          </p:cNvPr>
          <p:cNvSpPr txBox="1">
            <a:spLocks noGrp="1" noRot="1" noChangeAspect="1"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a:extLst>
              <a:ext uri="{FF2B5EF4-FFF2-40B4-BE49-F238E27FC236}">
                <a16:creationId xmlns:a16="http://schemas.microsoft.com/office/drawing/2014/main" id="{E204D003-1C6A-4E87-B525-18E968F84B20}"/>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A682B889-0224-439C-AF65-33D30E946AAA}"/>
              </a:ext>
            </a:extLst>
          </p:cNvPr>
          <p:cNvSpPr>
            <a:spLocks noGrp="1" noChangeArrowheads="1"/>
          </p:cNvSpPr>
          <p:nvPr>
            <p:ph type="sldNum"/>
          </p:nvPr>
        </p:nvSpPr>
        <p:spPr>
          <a:ln/>
        </p:spPr>
        <p:txBody>
          <a:bodyPr/>
          <a:lstStyle/>
          <a:p>
            <a:fld id="{12BAAC17-38A9-4156-AD6B-EF221055E4D0}" type="slidenum">
              <a:rPr lang="cs-CZ" altLang="cs-CZ"/>
              <a:pPr/>
              <a:t>12</a:t>
            </a:fld>
            <a:endParaRPr lang="cs-CZ" altLang="cs-CZ"/>
          </a:p>
        </p:txBody>
      </p:sp>
      <p:sp>
        <p:nvSpPr>
          <p:cNvPr id="27649" name="Rectangle 1">
            <a:extLst>
              <a:ext uri="{FF2B5EF4-FFF2-40B4-BE49-F238E27FC236}">
                <a16:creationId xmlns:a16="http://schemas.microsoft.com/office/drawing/2014/main" id="{C1528073-3546-48E5-9D74-C02C54A3A671}"/>
              </a:ext>
            </a:extLst>
          </p:cNvPr>
          <p:cNvSpPr txBox="1">
            <a:spLocks noGrp="1" noRot="1" noChangeAspect="1"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4E62BD90-5ED4-406F-832A-41EEB265DA1A}"/>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C7D5F13A-0DD4-44D0-AA07-E16975AA3287}"/>
              </a:ext>
            </a:extLst>
          </p:cNvPr>
          <p:cNvSpPr>
            <a:spLocks noGrp="1" noChangeArrowheads="1"/>
          </p:cNvSpPr>
          <p:nvPr>
            <p:ph type="sldNum"/>
          </p:nvPr>
        </p:nvSpPr>
        <p:spPr>
          <a:ln/>
        </p:spPr>
        <p:txBody>
          <a:bodyPr/>
          <a:lstStyle/>
          <a:p>
            <a:fld id="{FD776F91-3E2F-47BB-9143-CC5A9046DA20}" type="slidenum">
              <a:rPr lang="cs-CZ" altLang="cs-CZ"/>
              <a:pPr/>
              <a:t>13</a:t>
            </a:fld>
            <a:endParaRPr lang="cs-CZ" altLang="cs-CZ"/>
          </a:p>
        </p:txBody>
      </p:sp>
      <p:sp>
        <p:nvSpPr>
          <p:cNvPr id="28673" name="Rectangle 1">
            <a:extLst>
              <a:ext uri="{FF2B5EF4-FFF2-40B4-BE49-F238E27FC236}">
                <a16:creationId xmlns:a16="http://schemas.microsoft.com/office/drawing/2014/main" id="{0AF29BED-2BC4-4E2F-82EB-DE96B46013AF}"/>
              </a:ext>
            </a:extLst>
          </p:cNvPr>
          <p:cNvSpPr txBox="1">
            <a:spLocks noGrp="1" noRot="1" noChangeAspect="1"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a:extLst>
              <a:ext uri="{FF2B5EF4-FFF2-40B4-BE49-F238E27FC236}">
                <a16:creationId xmlns:a16="http://schemas.microsoft.com/office/drawing/2014/main" id="{074350DA-0AB8-4256-AC62-4E10616DD5E3}"/>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D4DE3013-94DF-4323-8DA3-56D0E31A2BB8}"/>
              </a:ext>
            </a:extLst>
          </p:cNvPr>
          <p:cNvSpPr>
            <a:spLocks noGrp="1" noChangeArrowheads="1"/>
          </p:cNvSpPr>
          <p:nvPr>
            <p:ph type="sldNum"/>
          </p:nvPr>
        </p:nvSpPr>
        <p:spPr>
          <a:ln/>
        </p:spPr>
        <p:txBody>
          <a:bodyPr/>
          <a:lstStyle/>
          <a:p>
            <a:fld id="{4D534070-A98B-4C30-8E58-D42594A8BCA4}" type="slidenum">
              <a:rPr lang="cs-CZ" altLang="cs-CZ"/>
              <a:pPr/>
              <a:t>14</a:t>
            </a:fld>
            <a:endParaRPr lang="cs-CZ" altLang="cs-CZ"/>
          </a:p>
        </p:txBody>
      </p:sp>
      <p:sp>
        <p:nvSpPr>
          <p:cNvPr id="29697" name="Rectangle 1">
            <a:extLst>
              <a:ext uri="{FF2B5EF4-FFF2-40B4-BE49-F238E27FC236}">
                <a16:creationId xmlns:a16="http://schemas.microsoft.com/office/drawing/2014/main" id="{97A47296-FAC8-496C-B9AA-C5C6AE504601}"/>
              </a:ext>
            </a:extLst>
          </p:cNvPr>
          <p:cNvSpPr txBox="1">
            <a:spLocks noGrp="1" noRot="1" noChangeAspect="1"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B0580C14-93A1-4460-8D39-EC9D15E1872E}"/>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593589C-00BE-40CB-8698-2C9B5AB4E791}"/>
              </a:ext>
            </a:extLst>
          </p:cNvPr>
          <p:cNvSpPr>
            <a:spLocks noGrp="1" noChangeArrowheads="1"/>
          </p:cNvSpPr>
          <p:nvPr>
            <p:ph type="sldNum"/>
          </p:nvPr>
        </p:nvSpPr>
        <p:spPr>
          <a:ln/>
        </p:spPr>
        <p:txBody>
          <a:bodyPr/>
          <a:lstStyle/>
          <a:p>
            <a:fld id="{F0E8CDF9-2EB4-4190-9170-CECA5E9CAD81}" type="slidenum">
              <a:rPr lang="cs-CZ" altLang="cs-CZ"/>
              <a:pPr/>
              <a:t>15</a:t>
            </a:fld>
            <a:endParaRPr lang="cs-CZ" altLang="cs-CZ"/>
          </a:p>
        </p:txBody>
      </p:sp>
      <p:sp>
        <p:nvSpPr>
          <p:cNvPr id="30721" name="Rectangle 1">
            <a:extLst>
              <a:ext uri="{FF2B5EF4-FFF2-40B4-BE49-F238E27FC236}">
                <a16:creationId xmlns:a16="http://schemas.microsoft.com/office/drawing/2014/main" id="{66D16CA2-B8CA-46BA-B984-8478028359C7}"/>
              </a:ext>
            </a:extLst>
          </p:cNvPr>
          <p:cNvSpPr txBox="1">
            <a:spLocks noGrp="1" noRot="1" noChangeAspect="1" noChangeArrowheads="1"/>
          </p:cNvSpPr>
          <p:nvPr>
            <p:ph type="sldImg"/>
          </p:nvPr>
        </p:nvSpPr>
        <p:spPr bwMode="auto">
          <a:xfrm>
            <a:off x="1106488" y="812800"/>
            <a:ext cx="5343525" cy="4006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a:extLst>
              <a:ext uri="{FF2B5EF4-FFF2-40B4-BE49-F238E27FC236}">
                <a16:creationId xmlns:a16="http://schemas.microsoft.com/office/drawing/2014/main" id="{BEB151BC-8E22-4194-A591-68FA94F42749}"/>
              </a:ext>
            </a:extLst>
          </p:cNvPr>
          <p:cNvSpPr txBox="1">
            <a:spLocks noChangeArrowheads="1"/>
          </p:cNvSpPr>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E8241C-CAAA-4C29-9148-19E77E1B76E6}"/>
              </a:ext>
            </a:extLst>
          </p:cNvPr>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6A66D3E-FF13-4631-8DAB-3FF7909BC1E1}"/>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17319F4-02F4-4128-B23A-971F3B5BAB12}"/>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3062E365-05F2-424A-9159-2007900D1BAF}"/>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73BAA4C2-30E2-4D56-8D83-7A37A2B1AAEF}"/>
              </a:ext>
            </a:extLst>
          </p:cNvPr>
          <p:cNvSpPr>
            <a:spLocks noGrp="1"/>
          </p:cNvSpPr>
          <p:nvPr>
            <p:ph type="sldNum" idx="12"/>
          </p:nvPr>
        </p:nvSpPr>
        <p:spPr/>
        <p:txBody>
          <a:bodyPr/>
          <a:lstStyle>
            <a:lvl1pPr>
              <a:defRPr/>
            </a:lvl1pPr>
          </a:lstStyle>
          <a:p>
            <a:fld id="{55CD7B67-4B84-44AF-940E-41134268FE8B}" type="slidenum">
              <a:rPr lang="cs-CZ" altLang="cs-CZ"/>
              <a:pPr/>
              <a:t>‹#›</a:t>
            </a:fld>
            <a:endParaRPr lang="cs-CZ" altLang="cs-CZ"/>
          </a:p>
        </p:txBody>
      </p:sp>
    </p:spTree>
    <p:extLst>
      <p:ext uri="{BB962C8B-B14F-4D97-AF65-F5344CB8AC3E}">
        <p14:creationId xmlns:p14="http://schemas.microsoft.com/office/powerpoint/2010/main" val="27092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603E6-8813-448F-A332-8D028AD4C6B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464DA05-C502-4947-A470-D4D9A0591F4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469806-B6F0-4D39-8906-66E837BEFD59}"/>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6485F89-62DC-41FC-A4EF-BA787742E488}"/>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13BAF3B9-992B-4B41-A83E-7B1F89EDEF1D}"/>
              </a:ext>
            </a:extLst>
          </p:cNvPr>
          <p:cNvSpPr>
            <a:spLocks noGrp="1"/>
          </p:cNvSpPr>
          <p:nvPr>
            <p:ph type="sldNum" idx="12"/>
          </p:nvPr>
        </p:nvSpPr>
        <p:spPr/>
        <p:txBody>
          <a:bodyPr/>
          <a:lstStyle>
            <a:lvl1pPr>
              <a:defRPr/>
            </a:lvl1pPr>
          </a:lstStyle>
          <a:p>
            <a:fld id="{C14F3C6C-6752-4DDD-9759-EAE1895D633F}" type="slidenum">
              <a:rPr lang="cs-CZ" altLang="cs-CZ"/>
              <a:pPr/>
              <a:t>‹#›</a:t>
            </a:fld>
            <a:endParaRPr lang="cs-CZ" altLang="cs-CZ"/>
          </a:p>
        </p:txBody>
      </p:sp>
    </p:spTree>
    <p:extLst>
      <p:ext uri="{BB962C8B-B14F-4D97-AF65-F5344CB8AC3E}">
        <p14:creationId xmlns:p14="http://schemas.microsoft.com/office/powerpoint/2010/main" val="328200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34C5367-9E23-44DA-BAC9-70BB3EED564C}"/>
              </a:ext>
            </a:extLst>
          </p:cNvPr>
          <p:cNvSpPr>
            <a:spLocks noGrp="1"/>
          </p:cNvSpPr>
          <p:nvPr>
            <p:ph type="title" orient="vert"/>
          </p:nvPr>
        </p:nvSpPr>
        <p:spPr>
          <a:xfrm>
            <a:off x="7304088" y="301625"/>
            <a:ext cx="2265362" cy="6451600"/>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7AEAE73-F64C-474F-A217-4539F0CDFEDB}"/>
              </a:ext>
            </a:extLst>
          </p:cNvPr>
          <p:cNvSpPr>
            <a:spLocks noGrp="1"/>
          </p:cNvSpPr>
          <p:nvPr>
            <p:ph type="body" orient="vert" idx="1"/>
          </p:nvPr>
        </p:nvSpPr>
        <p:spPr>
          <a:xfrm>
            <a:off x="503238" y="301625"/>
            <a:ext cx="6648450" cy="64516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67BF433-C0C2-49C8-B2A2-E059357F2D25}"/>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732F262C-6ABB-420F-A636-D3B480459BD1}"/>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B61D0FBF-AD3C-47AD-949F-8155E60CBE62}"/>
              </a:ext>
            </a:extLst>
          </p:cNvPr>
          <p:cNvSpPr>
            <a:spLocks noGrp="1"/>
          </p:cNvSpPr>
          <p:nvPr>
            <p:ph type="sldNum" idx="12"/>
          </p:nvPr>
        </p:nvSpPr>
        <p:spPr/>
        <p:txBody>
          <a:bodyPr/>
          <a:lstStyle>
            <a:lvl1pPr>
              <a:defRPr/>
            </a:lvl1pPr>
          </a:lstStyle>
          <a:p>
            <a:fld id="{7604C3E9-B466-49AB-A34F-C54922103A26}" type="slidenum">
              <a:rPr lang="cs-CZ" altLang="cs-CZ"/>
              <a:pPr/>
              <a:t>‹#›</a:t>
            </a:fld>
            <a:endParaRPr lang="cs-CZ" altLang="cs-CZ"/>
          </a:p>
        </p:txBody>
      </p:sp>
    </p:spTree>
    <p:extLst>
      <p:ext uri="{BB962C8B-B14F-4D97-AF65-F5344CB8AC3E}">
        <p14:creationId xmlns:p14="http://schemas.microsoft.com/office/powerpoint/2010/main" val="222746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F2A92B-1D1C-4044-861E-23301A208160}"/>
              </a:ext>
            </a:extLst>
          </p:cNvPr>
          <p:cNvSpPr>
            <a:spLocks noGrp="1"/>
          </p:cNvSpPr>
          <p:nvPr>
            <p:ph type="title"/>
          </p:nvPr>
        </p:nvSpPr>
        <p:spPr>
          <a:xfrm>
            <a:off x="503238" y="301625"/>
            <a:ext cx="9066212" cy="1257300"/>
          </a:xfrm>
        </p:spPr>
        <p:txBody>
          <a:bodyPr/>
          <a:lstStyle/>
          <a:p>
            <a:r>
              <a:rPr lang="cs-CZ"/>
              <a:t>Kliknutím lze upravit styl.</a:t>
            </a:r>
          </a:p>
        </p:txBody>
      </p:sp>
      <p:sp>
        <p:nvSpPr>
          <p:cNvPr id="3" name="Zástupný symbol pro datum 2">
            <a:extLst>
              <a:ext uri="{FF2B5EF4-FFF2-40B4-BE49-F238E27FC236}">
                <a16:creationId xmlns:a16="http://schemas.microsoft.com/office/drawing/2014/main" id="{04082D39-0524-42E3-845D-4616FCB53CE8}"/>
              </a:ext>
            </a:extLst>
          </p:cNvPr>
          <p:cNvSpPr>
            <a:spLocks noGrp="1"/>
          </p:cNvSpPr>
          <p:nvPr>
            <p:ph type="dt" idx="10"/>
          </p:nvPr>
        </p:nvSpPr>
        <p:spPr>
          <a:xfrm>
            <a:off x="503238" y="6886575"/>
            <a:ext cx="2343150" cy="515938"/>
          </a:xfrm>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BBA1024C-165F-4F42-9C07-77608281299D}"/>
              </a:ext>
            </a:extLst>
          </p:cNvPr>
          <p:cNvSpPr>
            <a:spLocks noGrp="1"/>
          </p:cNvSpPr>
          <p:nvPr>
            <p:ph type="ftr" idx="11"/>
          </p:nvPr>
        </p:nvSpPr>
        <p:spPr>
          <a:xfrm>
            <a:off x="3448050" y="6886575"/>
            <a:ext cx="3190875" cy="515938"/>
          </a:xfrm>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818259AD-943B-4542-894B-D702C17469E4}"/>
              </a:ext>
            </a:extLst>
          </p:cNvPr>
          <p:cNvSpPr>
            <a:spLocks noGrp="1"/>
          </p:cNvSpPr>
          <p:nvPr>
            <p:ph type="sldNum" idx="12"/>
          </p:nvPr>
        </p:nvSpPr>
        <p:spPr>
          <a:xfrm>
            <a:off x="7227888" y="6886575"/>
            <a:ext cx="2343150" cy="515938"/>
          </a:xfrm>
        </p:spPr>
        <p:txBody>
          <a:bodyPr/>
          <a:lstStyle>
            <a:lvl1pPr>
              <a:defRPr/>
            </a:lvl1pPr>
          </a:lstStyle>
          <a:p>
            <a:fld id="{BD658F71-48CC-49CD-9163-55BAA1A62D2E}" type="slidenum">
              <a:rPr lang="cs-CZ" altLang="cs-CZ"/>
              <a:pPr/>
              <a:t>‹#›</a:t>
            </a:fld>
            <a:endParaRPr lang="cs-CZ" altLang="cs-CZ"/>
          </a:p>
        </p:txBody>
      </p:sp>
    </p:spTree>
    <p:extLst>
      <p:ext uri="{BB962C8B-B14F-4D97-AF65-F5344CB8AC3E}">
        <p14:creationId xmlns:p14="http://schemas.microsoft.com/office/powerpoint/2010/main" val="347017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A5DF36-29FB-4594-AF57-CAA1D250736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D39C556-6C75-4FAA-AE99-CED3A064CD9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6EC7154-92F3-423D-A491-0ADE46A468D2}"/>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09E5576-2319-4098-96AE-163F81AA6565}"/>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FBD1B6E1-CE90-4DC4-8030-C32E9CF6B357}"/>
              </a:ext>
            </a:extLst>
          </p:cNvPr>
          <p:cNvSpPr>
            <a:spLocks noGrp="1"/>
          </p:cNvSpPr>
          <p:nvPr>
            <p:ph type="sldNum" idx="12"/>
          </p:nvPr>
        </p:nvSpPr>
        <p:spPr/>
        <p:txBody>
          <a:bodyPr/>
          <a:lstStyle>
            <a:lvl1pPr>
              <a:defRPr/>
            </a:lvl1pPr>
          </a:lstStyle>
          <a:p>
            <a:fld id="{B482917A-325D-42AB-9AC1-5C64BBF8A4B8}" type="slidenum">
              <a:rPr lang="cs-CZ" altLang="cs-CZ"/>
              <a:pPr/>
              <a:t>‹#›</a:t>
            </a:fld>
            <a:endParaRPr lang="cs-CZ" altLang="cs-CZ"/>
          </a:p>
        </p:txBody>
      </p:sp>
    </p:spTree>
    <p:extLst>
      <p:ext uri="{BB962C8B-B14F-4D97-AF65-F5344CB8AC3E}">
        <p14:creationId xmlns:p14="http://schemas.microsoft.com/office/powerpoint/2010/main" val="362561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239C4-C0C1-4ADD-9AF0-4CA672765A1D}"/>
              </a:ext>
            </a:extLst>
          </p:cNvPr>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EA02475-369E-46D9-9B53-4734CC8AE306}"/>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AFAFEEF-0166-4B86-ADC6-2F024B8D4823}"/>
              </a:ext>
            </a:extLst>
          </p:cNvPr>
          <p:cNvSpPr>
            <a:spLocks noGrp="1"/>
          </p:cNvSpPr>
          <p:nvPr>
            <p:ph type="dt"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5678857-803D-4384-8AD4-21EB5E631755}"/>
              </a:ext>
            </a:extLst>
          </p:cNvPr>
          <p:cNvSpPr>
            <a:spLocks noGrp="1"/>
          </p:cNvSpPr>
          <p:nvPr>
            <p:ph type="ft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C63F5075-4F3E-4130-8A5E-22B22AB9A90D}"/>
              </a:ext>
            </a:extLst>
          </p:cNvPr>
          <p:cNvSpPr>
            <a:spLocks noGrp="1"/>
          </p:cNvSpPr>
          <p:nvPr>
            <p:ph type="sldNum" idx="12"/>
          </p:nvPr>
        </p:nvSpPr>
        <p:spPr/>
        <p:txBody>
          <a:bodyPr/>
          <a:lstStyle>
            <a:lvl1pPr>
              <a:defRPr/>
            </a:lvl1pPr>
          </a:lstStyle>
          <a:p>
            <a:fld id="{53108579-3F0E-4A38-A455-F2749D4617AB}" type="slidenum">
              <a:rPr lang="cs-CZ" altLang="cs-CZ"/>
              <a:pPr/>
              <a:t>‹#›</a:t>
            </a:fld>
            <a:endParaRPr lang="cs-CZ" altLang="cs-CZ"/>
          </a:p>
        </p:txBody>
      </p:sp>
    </p:spTree>
    <p:extLst>
      <p:ext uri="{BB962C8B-B14F-4D97-AF65-F5344CB8AC3E}">
        <p14:creationId xmlns:p14="http://schemas.microsoft.com/office/powerpoint/2010/main" val="196558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EBC700-0C5E-4A40-8AD7-1E79468E909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62347B4-1F05-40DF-AECD-A556C6B1A517}"/>
              </a:ext>
            </a:extLst>
          </p:cNvPr>
          <p:cNvSpPr>
            <a:spLocks noGrp="1"/>
          </p:cNvSpPr>
          <p:nvPr>
            <p:ph sz="half" idx="1"/>
          </p:nvPr>
        </p:nvSpPr>
        <p:spPr>
          <a:xfrm>
            <a:off x="503238" y="1768475"/>
            <a:ext cx="4456112" cy="498475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D68514C-FE2F-4404-B304-21F4E3EB6EE7}"/>
              </a:ext>
            </a:extLst>
          </p:cNvPr>
          <p:cNvSpPr>
            <a:spLocks noGrp="1"/>
          </p:cNvSpPr>
          <p:nvPr>
            <p:ph sz="half" idx="2"/>
          </p:nvPr>
        </p:nvSpPr>
        <p:spPr>
          <a:xfrm>
            <a:off x="5111750" y="1768475"/>
            <a:ext cx="4457700" cy="498475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FB1C26E-33E3-482C-97FB-3434AEF7297D}"/>
              </a:ext>
            </a:extLst>
          </p:cNvPr>
          <p:cNvSpPr>
            <a:spLocks noGrp="1"/>
          </p:cNvSpPr>
          <p:nvPr>
            <p:ph type="dt"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D744D1B9-30F4-420B-85C2-0B9402E774EE}"/>
              </a:ext>
            </a:extLst>
          </p:cNvPr>
          <p:cNvSpPr>
            <a:spLocks noGrp="1"/>
          </p:cNvSpPr>
          <p:nvPr>
            <p:ph type="ft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3088D786-3599-4E47-995C-0BBC8A1C6F86}"/>
              </a:ext>
            </a:extLst>
          </p:cNvPr>
          <p:cNvSpPr>
            <a:spLocks noGrp="1"/>
          </p:cNvSpPr>
          <p:nvPr>
            <p:ph type="sldNum" idx="12"/>
          </p:nvPr>
        </p:nvSpPr>
        <p:spPr/>
        <p:txBody>
          <a:bodyPr/>
          <a:lstStyle>
            <a:lvl1pPr>
              <a:defRPr/>
            </a:lvl1pPr>
          </a:lstStyle>
          <a:p>
            <a:fld id="{9A1E285B-B271-491E-87E9-2B3533916769}" type="slidenum">
              <a:rPr lang="cs-CZ" altLang="cs-CZ"/>
              <a:pPr/>
              <a:t>‹#›</a:t>
            </a:fld>
            <a:endParaRPr lang="cs-CZ" altLang="cs-CZ"/>
          </a:p>
        </p:txBody>
      </p:sp>
    </p:spTree>
    <p:extLst>
      <p:ext uri="{BB962C8B-B14F-4D97-AF65-F5344CB8AC3E}">
        <p14:creationId xmlns:p14="http://schemas.microsoft.com/office/powerpoint/2010/main" val="224445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3CFDC3-D3B0-4654-A75E-1B5BDC4CF221}"/>
              </a:ext>
            </a:extLst>
          </p:cNvPr>
          <p:cNvSpPr>
            <a:spLocks noGrp="1"/>
          </p:cNvSpPr>
          <p:nvPr>
            <p:ph type="title"/>
          </p:nvPr>
        </p:nvSpPr>
        <p:spPr>
          <a:xfrm>
            <a:off x="693738" y="403225"/>
            <a:ext cx="8694737" cy="1460500"/>
          </a:xfrm>
        </p:spPr>
        <p:txBody>
          <a:bodyPr/>
          <a:lstStyle/>
          <a:p>
            <a:r>
              <a:rPr lang="cs-CZ"/>
              <a:t>Kliknutím lze upravit styl.</a:t>
            </a:r>
          </a:p>
        </p:txBody>
      </p:sp>
      <p:sp>
        <p:nvSpPr>
          <p:cNvPr id="3" name="Zástupný text 2">
            <a:extLst>
              <a:ext uri="{FF2B5EF4-FFF2-40B4-BE49-F238E27FC236}">
                <a16:creationId xmlns:a16="http://schemas.microsoft.com/office/drawing/2014/main" id="{CCD7ABCB-9ACE-486A-B0BF-92A11419D5FC}"/>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98025E1-7162-433A-8273-325DACC5D3D1}"/>
              </a:ext>
            </a:extLst>
          </p:cNvPr>
          <p:cNvSpPr>
            <a:spLocks noGrp="1"/>
          </p:cNvSpPr>
          <p:nvPr>
            <p:ph sz="half" idx="2"/>
          </p:nvPr>
        </p:nvSpPr>
        <p:spPr>
          <a:xfrm>
            <a:off x="693738" y="2760663"/>
            <a:ext cx="426561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931CFC9-49FA-4A2F-B22E-D03BE3D81954}"/>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EAC8131-871A-409A-B9FF-221D2A758FFC}"/>
              </a:ext>
            </a:extLst>
          </p:cNvPr>
          <p:cNvSpPr>
            <a:spLocks noGrp="1"/>
          </p:cNvSpPr>
          <p:nvPr>
            <p:ph sz="quarter" idx="4"/>
          </p:nvPr>
        </p:nvSpPr>
        <p:spPr>
          <a:xfrm>
            <a:off x="5103813" y="2760663"/>
            <a:ext cx="428466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41F10DF-DA7F-4974-88A9-8658D8CF041B}"/>
              </a:ext>
            </a:extLst>
          </p:cNvPr>
          <p:cNvSpPr>
            <a:spLocks noGrp="1"/>
          </p:cNvSpPr>
          <p:nvPr>
            <p:ph type="dt" idx="10"/>
          </p:nvPr>
        </p:nvSpPr>
        <p:spPr/>
        <p:txBody>
          <a:bodyPr/>
          <a:lstStyle>
            <a:lvl1pPr>
              <a:defRPr/>
            </a:lvl1pPr>
          </a:lstStyle>
          <a:p>
            <a:endParaRPr lang="cs-CZ" altLang="cs-CZ"/>
          </a:p>
        </p:txBody>
      </p:sp>
      <p:sp>
        <p:nvSpPr>
          <p:cNvPr id="8" name="Zástupný symbol pro zápatí 7">
            <a:extLst>
              <a:ext uri="{FF2B5EF4-FFF2-40B4-BE49-F238E27FC236}">
                <a16:creationId xmlns:a16="http://schemas.microsoft.com/office/drawing/2014/main" id="{F86F2F2F-DF44-4DF6-87E8-4FE471BDC013}"/>
              </a:ext>
            </a:extLst>
          </p:cNvPr>
          <p:cNvSpPr>
            <a:spLocks noGrp="1"/>
          </p:cNvSpPr>
          <p:nvPr>
            <p:ph type="ftr" idx="11"/>
          </p:nvPr>
        </p:nvSpPr>
        <p:spPr/>
        <p:txBody>
          <a:bodyPr/>
          <a:lstStyle>
            <a:lvl1pPr>
              <a:defRPr/>
            </a:lvl1pPr>
          </a:lstStyle>
          <a:p>
            <a:endParaRPr lang="cs-CZ" altLang="cs-CZ"/>
          </a:p>
        </p:txBody>
      </p:sp>
      <p:sp>
        <p:nvSpPr>
          <p:cNvPr id="9" name="Zástupný symbol pro číslo snímku 8">
            <a:extLst>
              <a:ext uri="{FF2B5EF4-FFF2-40B4-BE49-F238E27FC236}">
                <a16:creationId xmlns:a16="http://schemas.microsoft.com/office/drawing/2014/main" id="{DB55DD4A-8A19-4EF7-A130-A1833EE80188}"/>
              </a:ext>
            </a:extLst>
          </p:cNvPr>
          <p:cNvSpPr>
            <a:spLocks noGrp="1"/>
          </p:cNvSpPr>
          <p:nvPr>
            <p:ph type="sldNum" idx="12"/>
          </p:nvPr>
        </p:nvSpPr>
        <p:spPr/>
        <p:txBody>
          <a:bodyPr/>
          <a:lstStyle>
            <a:lvl1pPr>
              <a:defRPr/>
            </a:lvl1pPr>
          </a:lstStyle>
          <a:p>
            <a:fld id="{2145E633-1826-4E30-B3E0-B6D6F9782DCC}" type="slidenum">
              <a:rPr lang="cs-CZ" altLang="cs-CZ"/>
              <a:pPr/>
              <a:t>‹#›</a:t>
            </a:fld>
            <a:endParaRPr lang="cs-CZ" altLang="cs-CZ"/>
          </a:p>
        </p:txBody>
      </p:sp>
    </p:spTree>
    <p:extLst>
      <p:ext uri="{BB962C8B-B14F-4D97-AF65-F5344CB8AC3E}">
        <p14:creationId xmlns:p14="http://schemas.microsoft.com/office/powerpoint/2010/main" val="371181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9CDBDD-F119-4BDB-B675-086547555C0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925C28D-5B27-48F7-A1BD-42A69DB95D91}"/>
              </a:ext>
            </a:extLst>
          </p:cNvPr>
          <p:cNvSpPr>
            <a:spLocks noGrp="1"/>
          </p:cNvSpPr>
          <p:nvPr>
            <p:ph type="dt" idx="10"/>
          </p:nvPr>
        </p:nvSpPr>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7A060D83-F510-4127-AD25-D57A7F5FE7D4}"/>
              </a:ext>
            </a:extLst>
          </p:cNvPr>
          <p:cNvSpPr>
            <a:spLocks noGrp="1"/>
          </p:cNvSpPr>
          <p:nvPr>
            <p:ph type="ftr" idx="11"/>
          </p:nvPr>
        </p:nvSpPr>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A825640E-04F3-409D-9F66-D297C4A5192E}"/>
              </a:ext>
            </a:extLst>
          </p:cNvPr>
          <p:cNvSpPr>
            <a:spLocks noGrp="1"/>
          </p:cNvSpPr>
          <p:nvPr>
            <p:ph type="sldNum" idx="12"/>
          </p:nvPr>
        </p:nvSpPr>
        <p:spPr/>
        <p:txBody>
          <a:bodyPr/>
          <a:lstStyle>
            <a:lvl1pPr>
              <a:defRPr/>
            </a:lvl1pPr>
          </a:lstStyle>
          <a:p>
            <a:fld id="{20AB7CCF-551A-4299-AD1F-4A1EE3F7EC2B}" type="slidenum">
              <a:rPr lang="cs-CZ" altLang="cs-CZ"/>
              <a:pPr/>
              <a:t>‹#›</a:t>
            </a:fld>
            <a:endParaRPr lang="cs-CZ" altLang="cs-CZ"/>
          </a:p>
        </p:txBody>
      </p:sp>
    </p:spTree>
    <p:extLst>
      <p:ext uri="{BB962C8B-B14F-4D97-AF65-F5344CB8AC3E}">
        <p14:creationId xmlns:p14="http://schemas.microsoft.com/office/powerpoint/2010/main" val="379168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866E2DC-2E6F-48A1-9B6D-D11361EDDC93}"/>
              </a:ext>
            </a:extLst>
          </p:cNvPr>
          <p:cNvSpPr>
            <a:spLocks noGrp="1"/>
          </p:cNvSpPr>
          <p:nvPr>
            <p:ph type="dt" idx="10"/>
          </p:nvPr>
        </p:nvSpPr>
        <p:spPr/>
        <p:txBody>
          <a:bodyPr/>
          <a:lstStyle>
            <a:lvl1pPr>
              <a:defRPr/>
            </a:lvl1pPr>
          </a:lstStyle>
          <a:p>
            <a:endParaRPr lang="cs-CZ" altLang="cs-CZ"/>
          </a:p>
        </p:txBody>
      </p:sp>
      <p:sp>
        <p:nvSpPr>
          <p:cNvPr id="3" name="Zástupný symbol pro zápatí 2">
            <a:extLst>
              <a:ext uri="{FF2B5EF4-FFF2-40B4-BE49-F238E27FC236}">
                <a16:creationId xmlns:a16="http://schemas.microsoft.com/office/drawing/2014/main" id="{BA130ED4-13ED-45CA-B86E-55910D5AB4B3}"/>
              </a:ext>
            </a:extLst>
          </p:cNvPr>
          <p:cNvSpPr>
            <a:spLocks noGrp="1"/>
          </p:cNvSpPr>
          <p:nvPr>
            <p:ph type="ftr" idx="11"/>
          </p:nvPr>
        </p:nvSpPr>
        <p:spPr/>
        <p:txBody>
          <a:bodyPr/>
          <a:lstStyle>
            <a:lvl1pPr>
              <a:defRPr/>
            </a:lvl1pPr>
          </a:lstStyle>
          <a:p>
            <a:endParaRPr lang="cs-CZ" altLang="cs-CZ"/>
          </a:p>
        </p:txBody>
      </p:sp>
      <p:sp>
        <p:nvSpPr>
          <p:cNvPr id="4" name="Zástupný symbol pro číslo snímku 3">
            <a:extLst>
              <a:ext uri="{FF2B5EF4-FFF2-40B4-BE49-F238E27FC236}">
                <a16:creationId xmlns:a16="http://schemas.microsoft.com/office/drawing/2014/main" id="{D91E4E52-03DF-4006-B1CD-1A2CA5A5113B}"/>
              </a:ext>
            </a:extLst>
          </p:cNvPr>
          <p:cNvSpPr>
            <a:spLocks noGrp="1"/>
          </p:cNvSpPr>
          <p:nvPr>
            <p:ph type="sldNum" idx="12"/>
          </p:nvPr>
        </p:nvSpPr>
        <p:spPr/>
        <p:txBody>
          <a:bodyPr/>
          <a:lstStyle>
            <a:lvl1pPr>
              <a:defRPr/>
            </a:lvl1pPr>
          </a:lstStyle>
          <a:p>
            <a:fld id="{567E120B-5642-4DD2-A15E-2032C081E11C}" type="slidenum">
              <a:rPr lang="cs-CZ" altLang="cs-CZ"/>
              <a:pPr/>
              <a:t>‹#›</a:t>
            </a:fld>
            <a:endParaRPr lang="cs-CZ" altLang="cs-CZ"/>
          </a:p>
        </p:txBody>
      </p:sp>
    </p:spTree>
    <p:extLst>
      <p:ext uri="{BB962C8B-B14F-4D97-AF65-F5344CB8AC3E}">
        <p14:creationId xmlns:p14="http://schemas.microsoft.com/office/powerpoint/2010/main" val="228475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E1B85-BEB1-4B8D-81FF-3993574C4C92}"/>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DEED942-B609-412B-B07C-5F82D14778A5}"/>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70D64D8-963F-4A8E-AD50-73BD1BD90C4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B1E3960-32FD-438B-93A1-9C035F09721B}"/>
              </a:ext>
            </a:extLst>
          </p:cNvPr>
          <p:cNvSpPr>
            <a:spLocks noGrp="1"/>
          </p:cNvSpPr>
          <p:nvPr>
            <p:ph type="dt"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47A8C386-9A3B-4526-9C87-32AF4534CDF7}"/>
              </a:ext>
            </a:extLst>
          </p:cNvPr>
          <p:cNvSpPr>
            <a:spLocks noGrp="1"/>
          </p:cNvSpPr>
          <p:nvPr>
            <p:ph type="ft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E9BF8814-1E49-4285-B053-16C5B6711D06}"/>
              </a:ext>
            </a:extLst>
          </p:cNvPr>
          <p:cNvSpPr>
            <a:spLocks noGrp="1"/>
          </p:cNvSpPr>
          <p:nvPr>
            <p:ph type="sldNum" idx="12"/>
          </p:nvPr>
        </p:nvSpPr>
        <p:spPr/>
        <p:txBody>
          <a:bodyPr/>
          <a:lstStyle>
            <a:lvl1pPr>
              <a:defRPr/>
            </a:lvl1pPr>
          </a:lstStyle>
          <a:p>
            <a:fld id="{D9E43CA5-69AD-47BE-ADF8-A317EFDCF160}" type="slidenum">
              <a:rPr lang="cs-CZ" altLang="cs-CZ"/>
              <a:pPr/>
              <a:t>‹#›</a:t>
            </a:fld>
            <a:endParaRPr lang="cs-CZ" altLang="cs-CZ"/>
          </a:p>
        </p:txBody>
      </p:sp>
    </p:spTree>
    <p:extLst>
      <p:ext uri="{BB962C8B-B14F-4D97-AF65-F5344CB8AC3E}">
        <p14:creationId xmlns:p14="http://schemas.microsoft.com/office/powerpoint/2010/main" val="155031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671A9-9AA6-42FA-A732-C5EFA103035B}"/>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B6DEE7B-5C59-4523-8336-AE087510A2B6}"/>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EC4DCF3-F535-4508-B95C-29657E11102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29D8DED-357C-47AD-86E8-2EE15FE452FE}"/>
              </a:ext>
            </a:extLst>
          </p:cNvPr>
          <p:cNvSpPr>
            <a:spLocks noGrp="1"/>
          </p:cNvSpPr>
          <p:nvPr>
            <p:ph type="dt"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D6E81863-A0D6-44B1-8C89-9880A72BD348}"/>
              </a:ext>
            </a:extLst>
          </p:cNvPr>
          <p:cNvSpPr>
            <a:spLocks noGrp="1"/>
          </p:cNvSpPr>
          <p:nvPr>
            <p:ph type="ft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46D4F31E-E876-46D7-9A72-32EABE4577B6}"/>
              </a:ext>
            </a:extLst>
          </p:cNvPr>
          <p:cNvSpPr>
            <a:spLocks noGrp="1"/>
          </p:cNvSpPr>
          <p:nvPr>
            <p:ph type="sldNum" idx="12"/>
          </p:nvPr>
        </p:nvSpPr>
        <p:spPr/>
        <p:txBody>
          <a:bodyPr/>
          <a:lstStyle>
            <a:lvl1pPr>
              <a:defRPr/>
            </a:lvl1pPr>
          </a:lstStyle>
          <a:p>
            <a:fld id="{E61EF286-DC3E-4B09-B035-D80122E821DF}" type="slidenum">
              <a:rPr lang="cs-CZ" altLang="cs-CZ"/>
              <a:pPr/>
              <a:t>‹#›</a:t>
            </a:fld>
            <a:endParaRPr lang="cs-CZ" altLang="cs-CZ"/>
          </a:p>
        </p:txBody>
      </p:sp>
    </p:spTree>
    <p:extLst>
      <p:ext uri="{BB962C8B-B14F-4D97-AF65-F5344CB8AC3E}">
        <p14:creationId xmlns:p14="http://schemas.microsoft.com/office/powerpoint/2010/main" val="4723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E4D92608-2C4A-4FFF-8D74-BA78F9992832}"/>
              </a:ext>
            </a:extLst>
          </p:cNvPr>
          <p:cNvSpPr>
            <a:spLocks noGrp="1" noChangeArrowheads="1"/>
          </p:cNvSpPr>
          <p:nvPr>
            <p:ph type="title"/>
          </p:nvPr>
        </p:nvSpPr>
        <p:spPr bwMode="auto">
          <a:xfrm>
            <a:off x="503238" y="301625"/>
            <a:ext cx="9066212"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a:t>Klikněte pro úpravu formátu textu nadpisu</a:t>
            </a:r>
          </a:p>
        </p:txBody>
      </p:sp>
      <p:sp>
        <p:nvSpPr>
          <p:cNvPr id="1026" name="Rectangle 2">
            <a:extLst>
              <a:ext uri="{FF2B5EF4-FFF2-40B4-BE49-F238E27FC236}">
                <a16:creationId xmlns:a16="http://schemas.microsoft.com/office/drawing/2014/main" id="{4A06CE59-A7EB-4850-9C80-F022BB3D73A5}"/>
              </a:ext>
            </a:extLst>
          </p:cNvPr>
          <p:cNvSpPr>
            <a:spLocks noGrp="1" noChangeArrowheads="1"/>
          </p:cNvSpPr>
          <p:nvPr>
            <p:ph type="body" idx="1"/>
          </p:nvPr>
        </p:nvSpPr>
        <p:spPr bwMode="auto">
          <a:xfrm>
            <a:off x="503238" y="1768475"/>
            <a:ext cx="9066212"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cs-CZ"/>
              <a:t>Klikněte pro úpravu formátu textu osnovy</a:t>
            </a:r>
          </a:p>
          <a:p>
            <a:pPr lvl="1"/>
            <a:r>
              <a:rPr lang="en-GB" altLang="cs-CZ"/>
              <a:t>Druhá úroveň</a:t>
            </a:r>
          </a:p>
          <a:p>
            <a:pPr lvl="2"/>
            <a:r>
              <a:rPr lang="en-GB" altLang="cs-CZ"/>
              <a:t>Třetí úroveň</a:t>
            </a:r>
          </a:p>
          <a:p>
            <a:pPr lvl="3"/>
            <a:r>
              <a:rPr lang="en-GB" altLang="cs-CZ"/>
              <a:t>Čtvrtá úroveň osnovy</a:t>
            </a:r>
          </a:p>
          <a:p>
            <a:pPr lvl="4"/>
            <a:r>
              <a:rPr lang="en-GB" altLang="cs-CZ"/>
              <a:t>Pátá úroveň osnovy</a:t>
            </a:r>
          </a:p>
          <a:p>
            <a:pPr lvl="4"/>
            <a:r>
              <a:rPr lang="en-GB" altLang="cs-CZ"/>
              <a:t>Šestá úroveň</a:t>
            </a:r>
          </a:p>
          <a:p>
            <a:pPr lvl="4"/>
            <a:r>
              <a:rPr lang="en-GB" altLang="cs-CZ"/>
              <a:t>Sedmá úroveň</a:t>
            </a:r>
          </a:p>
        </p:txBody>
      </p:sp>
      <p:sp>
        <p:nvSpPr>
          <p:cNvPr id="1027" name="Rectangle 3">
            <a:extLst>
              <a:ext uri="{FF2B5EF4-FFF2-40B4-BE49-F238E27FC236}">
                <a16:creationId xmlns:a16="http://schemas.microsoft.com/office/drawing/2014/main" id="{CA787B5A-45DC-4118-A46A-EDC5558DD19D}"/>
              </a:ext>
            </a:extLst>
          </p:cNvPr>
          <p:cNvSpPr>
            <a:spLocks noGrp="1" noChangeArrowheads="1"/>
          </p:cNvSpPr>
          <p:nvPr>
            <p:ph type="dt"/>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cs-CZ" altLang="cs-CZ"/>
          </a:p>
        </p:txBody>
      </p:sp>
      <p:sp>
        <p:nvSpPr>
          <p:cNvPr id="1028" name="Rectangle 4">
            <a:extLst>
              <a:ext uri="{FF2B5EF4-FFF2-40B4-BE49-F238E27FC236}">
                <a16:creationId xmlns:a16="http://schemas.microsoft.com/office/drawing/2014/main" id="{BB5AA5A9-8597-4368-B83D-77F9A00231A9}"/>
              </a:ext>
            </a:extLst>
          </p:cNvPr>
          <p:cNvSpPr>
            <a:spLocks noGrp="1" noChangeArrowheads="1"/>
          </p:cNvSpPr>
          <p:nvPr>
            <p:ph type="ftr"/>
          </p:nvPr>
        </p:nvSpPr>
        <p:spPr bwMode="auto">
          <a:xfrm>
            <a:off x="3448050" y="6886575"/>
            <a:ext cx="31908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cs-CZ" altLang="cs-CZ"/>
          </a:p>
        </p:txBody>
      </p:sp>
      <p:sp>
        <p:nvSpPr>
          <p:cNvPr id="1029" name="Rectangle 5">
            <a:extLst>
              <a:ext uri="{FF2B5EF4-FFF2-40B4-BE49-F238E27FC236}">
                <a16:creationId xmlns:a16="http://schemas.microsoft.com/office/drawing/2014/main" id="{B771EF6A-168C-41DC-B904-BAE51ADBA186}"/>
              </a:ext>
            </a:extLst>
          </p:cNvPr>
          <p:cNvSpPr>
            <a:spLocks noGrp="1" noChangeArrowheads="1"/>
          </p:cNvSpPr>
          <p:nvPr>
            <p:ph type="sldNum"/>
          </p:nvPr>
        </p:nvSpPr>
        <p:spPr bwMode="auto">
          <a:xfrm>
            <a:off x="722788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F1CD0557-3311-4F94-8363-BE2FE2D99830}"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eutschestextarchiv.de/book/show/kretzer_timpe_188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D6FC0EDE-8843-4343-BF3E-82E4158F2ADC}"/>
              </a:ext>
            </a:extLst>
          </p:cNvPr>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Naturalismus-Begriff</a:t>
            </a:r>
          </a:p>
        </p:txBody>
      </p:sp>
      <p:sp>
        <p:nvSpPr>
          <p:cNvPr id="3074" name="Rectangle 2">
            <a:extLst>
              <a:ext uri="{FF2B5EF4-FFF2-40B4-BE49-F238E27FC236}">
                <a16:creationId xmlns:a16="http://schemas.microsoft.com/office/drawing/2014/main" id="{F2668555-6CBC-4844-9A20-D472D288F15F}"/>
              </a:ext>
            </a:extLst>
          </p:cNvPr>
          <p:cNvSpPr>
            <a:spLocks noGrp="1" noChangeArrowheads="1"/>
          </p:cNvSpPr>
          <p:nvPr>
            <p:ph type="body" idx="1"/>
          </p:nvPr>
        </p:nvSpPr>
        <p:spPr>
          <a:xfrm>
            <a:off x="503238" y="1768475"/>
            <a:ext cx="9070975" cy="4989513"/>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cs-CZ" b="1"/>
              <a:t>Welchen Unterschied gibt es zwischen folgenden Ausdrücken</a:t>
            </a:r>
            <a:r>
              <a:rPr lang="en-US" altLang="cs-CZ"/>
              <a:t>: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cs-CZ" b="1" i="1"/>
              <a:t>Naturalismus</a:t>
            </a:r>
            <a:r>
              <a:rPr lang="en-US" altLang="cs-CZ" i="1"/>
              <a:t>  des sog. ›Volksstücks‹ im 20. Jh</a:t>
            </a:r>
            <a:r>
              <a:rPr lang="en-US" altLang="cs-CZ"/>
              <a:t>. Und </a:t>
            </a:r>
            <a:r>
              <a:rPr lang="en-US" altLang="cs-CZ" i="1"/>
              <a:t>Als herausragender Vertreter des </a:t>
            </a:r>
            <a:r>
              <a:rPr lang="en-US" altLang="cs-CZ" b="1" i="1"/>
              <a:t>Naturalismus </a:t>
            </a:r>
            <a:r>
              <a:rPr lang="en-US" altLang="cs-CZ" i="1"/>
              <a:t>gilt heute Henrik Ibsen</a:t>
            </a:r>
            <a:r>
              <a:rPr lang="en-US" altLang="cs-CZ"/>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BF0ADE-BC58-4A99-8585-7931F4E14A8A}"/>
              </a:ext>
            </a:extLst>
          </p:cNvPr>
          <p:cNvSpPr>
            <a:spLocks noGrp="1"/>
          </p:cNvSpPr>
          <p:nvPr>
            <p:ph type="title"/>
          </p:nvPr>
        </p:nvSpPr>
        <p:spPr/>
        <p:txBody>
          <a:bodyPr/>
          <a:lstStyle/>
          <a:p>
            <a:r>
              <a:rPr lang="de-DE" dirty="0" err="1"/>
              <a:t>Parlograph</a:t>
            </a:r>
            <a:endParaRPr lang="cs-CZ" dirty="0"/>
          </a:p>
        </p:txBody>
      </p:sp>
      <p:sp>
        <p:nvSpPr>
          <p:cNvPr id="3" name="Zástupný obsah 2">
            <a:extLst>
              <a:ext uri="{FF2B5EF4-FFF2-40B4-BE49-F238E27FC236}">
                <a16:creationId xmlns:a16="http://schemas.microsoft.com/office/drawing/2014/main" id="{F10DC6E8-72DC-4F98-B965-42E42010E561}"/>
              </a:ext>
            </a:extLst>
          </p:cNvPr>
          <p:cNvSpPr>
            <a:spLocks noGrp="1"/>
          </p:cNvSpPr>
          <p:nvPr>
            <p:ph sz="half" idx="1"/>
          </p:nvPr>
        </p:nvSpPr>
        <p:spPr/>
        <p:txBody>
          <a:bodyPr/>
          <a:lstStyle/>
          <a:p>
            <a:r>
              <a:rPr lang="de-DE" sz="2400" dirty="0"/>
              <a:t>Ein </a:t>
            </a:r>
            <a:r>
              <a:rPr lang="de-DE" sz="2400" dirty="0" err="1"/>
              <a:t>Parlograph</a:t>
            </a:r>
            <a:r>
              <a:rPr lang="de-DE" sz="2400" dirty="0"/>
              <a:t> von 1910 und ein Phonograph des Schokoladenherstellers Stollwerck neben einer Wachswalze zur Schall-aufzeichnung und –wieder-gabe.</a:t>
            </a:r>
          </a:p>
          <a:p>
            <a:r>
              <a:rPr lang="de-DE" sz="2400" dirty="0"/>
              <a:t>Aufgezeichnet wurden Dialekte und Kaiserreden.</a:t>
            </a:r>
            <a:endParaRPr lang="cs-CZ" sz="2400" dirty="0"/>
          </a:p>
        </p:txBody>
      </p:sp>
      <p:pic>
        <p:nvPicPr>
          <p:cNvPr id="6" name="Zástupný obsah 5" descr="Obsah obrázku interiér, stůl, vsedě, kousek&#10;&#10;Popis byl vytvořen automaticky">
            <a:extLst>
              <a:ext uri="{FF2B5EF4-FFF2-40B4-BE49-F238E27FC236}">
                <a16:creationId xmlns:a16="http://schemas.microsoft.com/office/drawing/2014/main" id="{4436F82D-F148-4AE9-B438-78A8203672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1271" y="3294631"/>
            <a:ext cx="3536351" cy="2357567"/>
          </a:xfrm>
        </p:spPr>
      </p:pic>
    </p:spTree>
    <p:extLst>
      <p:ext uri="{BB962C8B-B14F-4D97-AF65-F5344CB8AC3E}">
        <p14:creationId xmlns:p14="http://schemas.microsoft.com/office/powerpoint/2010/main" val="316359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6DAF48DF-E7EF-43AC-8905-6F6F3402A277}"/>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Adolf Menzel, Eisenwalzwerk, 1875</a:t>
            </a:r>
          </a:p>
        </p:txBody>
      </p:sp>
      <p:pic>
        <p:nvPicPr>
          <p:cNvPr id="7170" name="Picture 2">
            <a:extLst>
              <a:ext uri="{FF2B5EF4-FFF2-40B4-BE49-F238E27FC236}">
                <a16:creationId xmlns:a16="http://schemas.microsoft.com/office/drawing/2014/main" id="{0A316943-989E-4A5B-B7CD-945438D8C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768475"/>
            <a:ext cx="7981950" cy="498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2CEDE6BE-85AE-4D49-95DD-A053907613C0}"/>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Menzel, Im Biergarten, 1883</a:t>
            </a:r>
          </a:p>
        </p:txBody>
      </p:sp>
      <p:pic>
        <p:nvPicPr>
          <p:cNvPr id="8194" name="Picture 2">
            <a:extLst>
              <a:ext uri="{FF2B5EF4-FFF2-40B4-BE49-F238E27FC236}">
                <a16:creationId xmlns:a16="http://schemas.microsoft.com/office/drawing/2014/main" id="{577013B6-E339-44E2-AC73-38CE8A6EE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1768475"/>
            <a:ext cx="6718300" cy="498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DBAB0F17-EA9C-4CEF-9528-C93B477ED6CA}"/>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Menzel, Drei gefallene Soldaten in einer Scheune, 1866</a:t>
            </a:r>
          </a:p>
        </p:txBody>
      </p:sp>
      <p:pic>
        <p:nvPicPr>
          <p:cNvPr id="9218" name="Picture 2">
            <a:extLst>
              <a:ext uri="{FF2B5EF4-FFF2-40B4-BE49-F238E27FC236}">
                <a16:creationId xmlns:a16="http://schemas.microsoft.com/office/drawing/2014/main" id="{85F3B802-1CA3-4919-9E1C-B4AAB94CA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1768475"/>
            <a:ext cx="7513638" cy="498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2260C6C-B99A-4922-A576-1C8761848D6A}"/>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Der verspätete Naturalismus</a:t>
            </a:r>
          </a:p>
        </p:txBody>
      </p:sp>
      <p:sp>
        <p:nvSpPr>
          <p:cNvPr id="10242" name="Rectangle 2">
            <a:extLst>
              <a:ext uri="{FF2B5EF4-FFF2-40B4-BE49-F238E27FC236}">
                <a16:creationId xmlns:a16="http://schemas.microsoft.com/office/drawing/2014/main" id="{0FC041CA-1FF0-4E89-A235-DF739DADCC2F}"/>
              </a:ext>
            </a:extLst>
          </p:cNvPr>
          <p:cNvSpPr>
            <a:spLocks noGrp="1" noChangeArrowheads="1"/>
          </p:cNvSpPr>
          <p:nvPr>
            <p:ph type="body" idx="1"/>
          </p:nvPr>
        </p:nvSpPr>
        <p:spPr>
          <a:xfrm>
            <a:off x="503238" y="1768475"/>
            <a:ext cx="9069387" cy="677862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Kritik an Zola in </a:t>
            </a:r>
            <a:r>
              <a:rPr lang="cs-CZ" altLang="cs-CZ" sz="2800" i="1"/>
              <a:t>Magazin für die Litteratur des Auslandes </a:t>
            </a:r>
            <a:r>
              <a:rPr lang="cs-CZ" altLang="cs-CZ" sz="2800"/>
              <a:t>von A. Heller: </a:t>
            </a:r>
            <a:r>
              <a:rPr lang="cs-CZ" altLang="cs-CZ" sz="2800" i="1"/>
              <a:t>als Pessimist sah er nur das Hässliche und wühlte im Kot.</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Rudolf Gottschall: </a:t>
            </a:r>
            <a:r>
              <a:rPr lang="cs-CZ" altLang="cs-CZ" sz="2800" i="1"/>
              <a:t>Der poetische Naturalismus in Frankreich. in: Unsere Zeit. Deutsche Revue der Gegenwart. 1881, Bd. 1, S. 50-66</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i="1"/>
              <a:t>Herausgeber der Blätter für literarische Unterhaltung und Unsere Zeit (Verlag F. A. Brockhaus) in Leipzig.</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D3E4E34-3D44-4CE6-B2B6-C000848E8B25}"/>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Gottschall</a:t>
            </a:r>
          </a:p>
        </p:txBody>
      </p:sp>
      <p:sp>
        <p:nvSpPr>
          <p:cNvPr id="11266" name="Rectangle 2">
            <a:extLst>
              <a:ext uri="{FF2B5EF4-FFF2-40B4-BE49-F238E27FC236}">
                <a16:creationId xmlns:a16="http://schemas.microsoft.com/office/drawing/2014/main" id="{FF87A7BA-7B2A-441E-8937-55D65B56691A}"/>
              </a:ext>
            </a:extLst>
          </p:cNvPr>
          <p:cNvSpPr>
            <a:spLocks noGrp="1" noChangeArrowheads="1"/>
          </p:cNvSpPr>
          <p:nvPr>
            <p:ph type="body" idx="1"/>
          </p:nvPr>
        </p:nvSpPr>
        <p:spPr>
          <a:xfrm>
            <a:off x="503238" y="1768475"/>
            <a:ext cx="9069387" cy="5186363"/>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400" i="1" dirty="0" err="1"/>
              <a:t>Zola</a:t>
            </a:r>
            <a:r>
              <a:rPr lang="cs-CZ" altLang="cs-CZ" sz="2400" i="1" dirty="0"/>
              <a:t> </a:t>
            </a:r>
            <a:r>
              <a:rPr lang="cs-CZ" altLang="cs-CZ" sz="2400" i="1" dirty="0" err="1"/>
              <a:t>geht</a:t>
            </a:r>
            <a:r>
              <a:rPr lang="cs-CZ" altLang="cs-CZ" sz="2400" i="1" dirty="0"/>
              <a:t> </a:t>
            </a:r>
            <a:r>
              <a:rPr lang="cs-CZ" altLang="cs-CZ" sz="2400" i="1" dirty="0" err="1"/>
              <a:t>ihr</a:t>
            </a:r>
            <a:r>
              <a:rPr lang="cs-CZ" altLang="cs-CZ" sz="2400" i="1" dirty="0"/>
              <a:t> [der Poesie] </a:t>
            </a:r>
            <a:r>
              <a:rPr lang="cs-CZ" altLang="cs-CZ" sz="2400" i="1" dirty="0" err="1"/>
              <a:t>auch</a:t>
            </a:r>
            <a:r>
              <a:rPr lang="cs-CZ" altLang="cs-CZ" sz="2400" i="1" dirty="0"/>
              <a:t> </a:t>
            </a:r>
            <a:r>
              <a:rPr lang="cs-CZ" altLang="cs-CZ" sz="2400" i="1" dirty="0" err="1"/>
              <a:t>möglichst</a:t>
            </a:r>
            <a:r>
              <a:rPr lang="cs-CZ" altLang="cs-CZ" sz="2400" i="1" dirty="0"/>
              <a:t> </a:t>
            </a:r>
            <a:r>
              <a:rPr lang="cs-CZ" altLang="cs-CZ" sz="2400" i="1" dirty="0" err="1"/>
              <a:t>aus</a:t>
            </a:r>
            <a:r>
              <a:rPr lang="cs-CZ" altLang="cs-CZ" sz="2400" i="1" dirty="0"/>
              <a:t> dem </a:t>
            </a:r>
            <a:r>
              <a:rPr lang="cs-CZ" altLang="cs-CZ" sz="2400" i="1" dirty="0" err="1"/>
              <a:t>Wege</a:t>
            </a:r>
            <a:r>
              <a:rPr lang="cs-CZ" altLang="cs-CZ" sz="2400" i="1" dirty="0"/>
              <a:t> </a:t>
            </a:r>
            <a:r>
              <a:rPr lang="cs-CZ" altLang="cs-CZ" sz="2400" i="1" dirty="0" err="1"/>
              <a:t>und</a:t>
            </a:r>
            <a:r>
              <a:rPr lang="cs-CZ" altLang="cs-CZ" sz="2400" i="1" dirty="0"/>
              <a:t> </a:t>
            </a:r>
            <a:r>
              <a:rPr lang="cs-CZ" altLang="cs-CZ" sz="2400" i="1" dirty="0" err="1"/>
              <a:t>drückt</a:t>
            </a:r>
            <a:r>
              <a:rPr lang="cs-CZ" altLang="cs-CZ" sz="2400" i="1" dirty="0"/>
              <a:t> </a:t>
            </a:r>
            <a:r>
              <a:rPr lang="cs-CZ" altLang="cs-CZ" sz="2400" i="1" dirty="0" err="1"/>
              <a:t>nur</a:t>
            </a:r>
            <a:r>
              <a:rPr lang="cs-CZ" altLang="cs-CZ" sz="2400" i="1" dirty="0"/>
              <a:t> </a:t>
            </a:r>
            <a:r>
              <a:rPr lang="cs-CZ" altLang="cs-CZ" sz="2400" i="1" dirty="0" err="1"/>
              <a:t>gelegentlich</a:t>
            </a:r>
            <a:r>
              <a:rPr lang="cs-CZ" altLang="cs-CZ" sz="2400" i="1" dirty="0"/>
              <a:t> </a:t>
            </a:r>
            <a:r>
              <a:rPr lang="cs-CZ" altLang="cs-CZ" sz="2400" i="1" dirty="0" err="1"/>
              <a:t>seinen</a:t>
            </a:r>
            <a:r>
              <a:rPr lang="cs-CZ" altLang="cs-CZ" sz="2400" i="1" dirty="0"/>
              <a:t> </a:t>
            </a:r>
            <a:r>
              <a:rPr lang="cs-CZ" altLang="cs-CZ" sz="2400" i="1" dirty="0" err="1"/>
              <a:t>Abscheu</a:t>
            </a:r>
            <a:r>
              <a:rPr lang="cs-CZ" altLang="cs-CZ" sz="2400" i="1" dirty="0"/>
              <a:t> </a:t>
            </a:r>
            <a:r>
              <a:rPr lang="cs-CZ" altLang="cs-CZ" sz="2400" i="1" dirty="0" err="1"/>
              <a:t>gegen</a:t>
            </a:r>
            <a:r>
              <a:rPr lang="cs-CZ" altLang="cs-CZ" sz="2400" i="1" dirty="0"/>
              <a:t> </a:t>
            </a:r>
            <a:r>
              <a:rPr lang="cs-CZ" altLang="cs-CZ" sz="2400" i="1" dirty="0" err="1"/>
              <a:t>dieselbe</a:t>
            </a:r>
            <a:r>
              <a:rPr lang="cs-CZ" altLang="cs-CZ" sz="2400" i="1" dirty="0"/>
              <a:t> </a:t>
            </a:r>
            <a:r>
              <a:rPr lang="cs-CZ" altLang="cs-CZ" sz="2400" i="1" dirty="0" err="1"/>
              <a:t>aus</a:t>
            </a:r>
            <a:r>
              <a:rPr lang="cs-CZ" altLang="cs-CZ" sz="2400" i="1" dirty="0"/>
              <a:t>. Sein </a:t>
            </a:r>
            <a:r>
              <a:rPr lang="cs-CZ" altLang="cs-CZ" sz="2400" b="1" i="1" dirty="0" err="1"/>
              <a:t>Haß</a:t>
            </a:r>
            <a:r>
              <a:rPr lang="cs-CZ" altLang="cs-CZ" sz="2400" b="1" i="1" dirty="0"/>
              <a:t> </a:t>
            </a:r>
            <a:r>
              <a:rPr lang="cs-CZ" altLang="cs-CZ" sz="2400" b="1" i="1" dirty="0" err="1"/>
              <a:t>gegen</a:t>
            </a:r>
            <a:r>
              <a:rPr lang="cs-CZ" altLang="cs-CZ" sz="2400" b="1" i="1" dirty="0"/>
              <a:t> </a:t>
            </a:r>
            <a:r>
              <a:rPr lang="cs-CZ" altLang="cs-CZ" sz="2400" b="1" i="1" dirty="0" err="1"/>
              <a:t>die</a:t>
            </a:r>
            <a:r>
              <a:rPr lang="cs-CZ" altLang="cs-CZ" sz="2400" b="1" i="1" dirty="0"/>
              <a:t> "</a:t>
            </a:r>
            <a:r>
              <a:rPr lang="cs-CZ" altLang="cs-CZ" sz="2400" b="1" i="1" dirty="0" err="1"/>
              <a:t>Phrase</a:t>
            </a:r>
            <a:r>
              <a:rPr lang="cs-CZ" altLang="cs-CZ" sz="2400" b="1" i="1" dirty="0"/>
              <a:t>" </a:t>
            </a:r>
            <a:r>
              <a:rPr lang="cs-CZ" altLang="cs-CZ" sz="2400" b="1" i="1" dirty="0" err="1"/>
              <a:t>und</a:t>
            </a:r>
            <a:r>
              <a:rPr lang="cs-CZ" altLang="cs-CZ" sz="2400" b="1" i="1" dirty="0"/>
              <a:t> </a:t>
            </a:r>
            <a:r>
              <a:rPr lang="cs-CZ" altLang="cs-CZ" sz="2400" b="1" i="1" dirty="0" err="1"/>
              <a:t>gegen</a:t>
            </a:r>
            <a:r>
              <a:rPr lang="cs-CZ" altLang="cs-CZ" sz="2400" b="1" i="1" dirty="0"/>
              <a:t> </a:t>
            </a:r>
            <a:r>
              <a:rPr lang="cs-CZ" altLang="cs-CZ" sz="2400" b="1" i="1" dirty="0" err="1"/>
              <a:t>die</a:t>
            </a:r>
            <a:r>
              <a:rPr lang="cs-CZ" altLang="cs-CZ" sz="2400" b="1" i="1" dirty="0"/>
              <a:t> </a:t>
            </a:r>
            <a:r>
              <a:rPr lang="cs-CZ" altLang="cs-CZ" sz="2400" b="1" i="1" dirty="0" err="1"/>
              <a:t>Luftsprünge</a:t>
            </a:r>
            <a:r>
              <a:rPr lang="cs-CZ" altLang="cs-CZ" sz="2400" b="1" i="1" dirty="0"/>
              <a:t> </a:t>
            </a:r>
            <a:r>
              <a:rPr lang="cs-CZ" altLang="cs-CZ" sz="2400" b="1" i="1" dirty="0" err="1"/>
              <a:t>ins</a:t>
            </a:r>
            <a:r>
              <a:rPr lang="cs-CZ" altLang="cs-CZ" sz="2400" b="1" i="1" dirty="0"/>
              <a:t> </a:t>
            </a:r>
            <a:r>
              <a:rPr lang="cs-CZ" altLang="cs-CZ" sz="2400" b="1" i="1" dirty="0" err="1"/>
              <a:t>Blaue</a:t>
            </a:r>
            <a:r>
              <a:rPr lang="cs-CZ" altLang="cs-CZ" sz="2400" b="1" i="1" dirty="0"/>
              <a:t> </a:t>
            </a:r>
            <a:r>
              <a:rPr lang="cs-CZ" altLang="cs-CZ" sz="2400" i="1" dirty="0" err="1"/>
              <a:t>trifft</a:t>
            </a:r>
            <a:r>
              <a:rPr lang="cs-CZ" altLang="cs-CZ" sz="2400" i="1" dirty="0"/>
              <a:t> </a:t>
            </a:r>
            <a:r>
              <a:rPr lang="cs-CZ" altLang="cs-CZ" sz="2400" i="1" dirty="0" err="1"/>
              <a:t>vorzugsweise</a:t>
            </a:r>
            <a:r>
              <a:rPr lang="cs-CZ" altLang="cs-CZ" sz="2400" i="1" dirty="0"/>
              <a:t> </a:t>
            </a:r>
            <a:r>
              <a:rPr lang="cs-CZ" altLang="cs-CZ" sz="2400" i="1" dirty="0" err="1"/>
              <a:t>die</a:t>
            </a:r>
            <a:r>
              <a:rPr lang="cs-CZ" altLang="cs-CZ" sz="2400" i="1" dirty="0"/>
              <a:t> </a:t>
            </a:r>
            <a:r>
              <a:rPr lang="cs-CZ" altLang="cs-CZ" sz="2400" i="1" dirty="0" err="1"/>
              <a:t>Lyriker</a:t>
            </a:r>
            <a:r>
              <a:rPr lang="cs-CZ" altLang="cs-CZ" sz="2400" i="1" dirty="0"/>
              <a:t>. Vor Victor Hugo </a:t>
            </a:r>
            <a:r>
              <a:rPr lang="cs-CZ" altLang="cs-CZ" sz="2400" i="1" dirty="0" err="1"/>
              <a:t>verbeugt</a:t>
            </a:r>
            <a:r>
              <a:rPr lang="cs-CZ" altLang="cs-CZ" sz="2400" i="1" dirty="0"/>
              <a:t> </a:t>
            </a:r>
            <a:r>
              <a:rPr lang="cs-CZ" altLang="cs-CZ" sz="2400" i="1" dirty="0" err="1"/>
              <a:t>er</a:t>
            </a:r>
            <a:r>
              <a:rPr lang="cs-CZ" altLang="cs-CZ" sz="2400" i="1" dirty="0"/>
              <a:t> </a:t>
            </a:r>
            <a:r>
              <a:rPr lang="cs-CZ" altLang="cs-CZ" sz="2400" i="1" dirty="0" err="1"/>
              <a:t>sich</a:t>
            </a:r>
            <a:r>
              <a:rPr lang="cs-CZ" altLang="cs-CZ" sz="2400" i="1" dirty="0"/>
              <a:t> </a:t>
            </a:r>
            <a:r>
              <a:rPr lang="cs-CZ" altLang="cs-CZ" sz="2400" i="1" dirty="0" err="1"/>
              <a:t>zwar</a:t>
            </a:r>
            <a:r>
              <a:rPr lang="cs-CZ" altLang="cs-CZ" sz="2400" i="1" dirty="0"/>
              <a:t>, </a:t>
            </a:r>
            <a:r>
              <a:rPr lang="cs-CZ" altLang="cs-CZ" sz="2400" i="1" dirty="0" err="1"/>
              <a:t>doch</a:t>
            </a:r>
            <a:r>
              <a:rPr lang="cs-CZ" altLang="cs-CZ" sz="2400" i="1" dirty="0"/>
              <a:t> </a:t>
            </a:r>
            <a:r>
              <a:rPr lang="cs-CZ" altLang="cs-CZ" sz="2400" i="1" dirty="0" err="1"/>
              <a:t>nur</a:t>
            </a:r>
            <a:r>
              <a:rPr lang="cs-CZ" altLang="cs-CZ" sz="2400" i="1" dirty="0"/>
              <a:t> </a:t>
            </a:r>
            <a:r>
              <a:rPr lang="cs-CZ" altLang="cs-CZ" sz="2400" i="1" dirty="0" err="1"/>
              <a:t>als</a:t>
            </a:r>
            <a:r>
              <a:rPr lang="cs-CZ" altLang="cs-CZ" sz="2400" i="1" dirty="0"/>
              <a:t> vor </a:t>
            </a:r>
            <a:r>
              <a:rPr lang="cs-CZ" altLang="cs-CZ" sz="2400" i="1" dirty="0" err="1"/>
              <a:t>einem</a:t>
            </a:r>
            <a:r>
              <a:rPr lang="cs-CZ" altLang="cs-CZ" sz="2400" i="1" dirty="0"/>
              <a:t> </a:t>
            </a:r>
            <a:r>
              <a:rPr lang="cs-CZ" altLang="cs-CZ" sz="2400" i="1" dirty="0" err="1"/>
              <a:t>großen</a:t>
            </a:r>
            <a:r>
              <a:rPr lang="cs-CZ" altLang="cs-CZ" sz="2400" i="1" dirty="0"/>
              <a:t> </a:t>
            </a:r>
            <a:r>
              <a:rPr lang="cs-CZ" altLang="cs-CZ" sz="2400" i="1" dirty="0" err="1"/>
              <a:t>Sprachkünstler</a:t>
            </a:r>
            <a:r>
              <a:rPr lang="cs-CZ" altLang="cs-CZ" sz="2400" i="1" dirty="0"/>
              <a:t>, </a:t>
            </a:r>
            <a:r>
              <a:rPr lang="cs-CZ" altLang="cs-CZ" sz="2400" i="1" dirty="0" err="1"/>
              <a:t>wie</a:t>
            </a:r>
            <a:r>
              <a:rPr lang="cs-CZ" altLang="cs-CZ" sz="2400" i="1" dirty="0"/>
              <a:t> </a:t>
            </a:r>
            <a:r>
              <a:rPr lang="cs-CZ" altLang="cs-CZ" sz="2400" i="1" dirty="0" err="1"/>
              <a:t>überhaupt</a:t>
            </a:r>
            <a:r>
              <a:rPr lang="cs-CZ" altLang="cs-CZ" sz="2400" i="1" dirty="0"/>
              <a:t> </a:t>
            </a:r>
            <a:r>
              <a:rPr lang="cs-CZ" altLang="cs-CZ" sz="2400" i="1" dirty="0" err="1"/>
              <a:t>die</a:t>
            </a:r>
            <a:r>
              <a:rPr lang="cs-CZ" altLang="cs-CZ" sz="2400" i="1" dirty="0"/>
              <a:t> </a:t>
            </a:r>
            <a:r>
              <a:rPr lang="cs-CZ" altLang="cs-CZ" sz="2400" i="1" dirty="0" err="1"/>
              <a:t>ganze</a:t>
            </a:r>
            <a:r>
              <a:rPr lang="cs-CZ" altLang="cs-CZ" sz="2400" i="1" dirty="0"/>
              <a:t> </a:t>
            </a:r>
            <a:r>
              <a:rPr lang="cs-CZ" altLang="cs-CZ" sz="2400" i="1" dirty="0" err="1"/>
              <a:t>romantische</a:t>
            </a:r>
            <a:r>
              <a:rPr lang="cs-CZ" altLang="cs-CZ" sz="2400" i="1" dirty="0"/>
              <a:t> </a:t>
            </a:r>
            <a:r>
              <a:rPr lang="cs-CZ" altLang="cs-CZ" sz="2400" i="1" dirty="0" err="1"/>
              <a:t>Emeute</a:t>
            </a:r>
            <a:r>
              <a:rPr lang="cs-CZ" altLang="cs-CZ" sz="2400" i="1" dirty="0"/>
              <a:t> </a:t>
            </a:r>
            <a:r>
              <a:rPr lang="cs-CZ" altLang="cs-CZ" sz="2400" dirty="0"/>
              <a:t>[</a:t>
            </a:r>
            <a:r>
              <a:rPr lang="cs-CZ" altLang="cs-CZ" sz="2400" dirty="0" err="1"/>
              <a:t>emöt</a:t>
            </a:r>
            <a:r>
              <a:rPr lang="cs-CZ" sz="2400" dirty="0" err="1"/>
              <a:t>ə</a:t>
            </a:r>
            <a:r>
              <a:rPr lang="cs-CZ" altLang="cs-CZ" sz="2400" dirty="0"/>
              <a:t>] </a:t>
            </a:r>
            <a:r>
              <a:rPr lang="cs-CZ" altLang="cs-CZ" sz="2400" i="1" dirty="0" err="1"/>
              <a:t>gegen</a:t>
            </a:r>
            <a:r>
              <a:rPr lang="cs-CZ" altLang="cs-CZ" sz="2400" i="1" dirty="0"/>
              <a:t> </a:t>
            </a:r>
            <a:r>
              <a:rPr lang="cs-CZ" altLang="cs-CZ" sz="2400" i="1" dirty="0" err="1"/>
              <a:t>die</a:t>
            </a:r>
            <a:r>
              <a:rPr lang="cs-CZ" altLang="cs-CZ" sz="2400" i="1" dirty="0"/>
              <a:t> </a:t>
            </a:r>
            <a:r>
              <a:rPr lang="cs-CZ" altLang="cs-CZ" sz="2400" i="1" dirty="0" err="1"/>
              <a:t>Classicität</a:t>
            </a:r>
            <a:r>
              <a:rPr lang="cs-CZ" altLang="cs-CZ" sz="2400" i="1" dirty="0"/>
              <a:t> </a:t>
            </a:r>
            <a:r>
              <a:rPr lang="cs-CZ" altLang="cs-CZ" sz="2400" i="1" dirty="0" err="1"/>
              <a:t>nur</a:t>
            </a:r>
            <a:r>
              <a:rPr lang="cs-CZ" altLang="cs-CZ" sz="2400" i="1" dirty="0"/>
              <a:t> dem Naturalismus </a:t>
            </a:r>
            <a:r>
              <a:rPr lang="cs-CZ" altLang="cs-CZ" sz="2400" i="1" dirty="0" err="1"/>
              <a:t>die</a:t>
            </a:r>
            <a:r>
              <a:rPr lang="cs-CZ" altLang="cs-CZ" sz="2400" i="1" dirty="0"/>
              <a:t> </a:t>
            </a:r>
            <a:r>
              <a:rPr lang="cs-CZ" altLang="cs-CZ" sz="2400" i="1" dirty="0" err="1"/>
              <a:t>Waffen</a:t>
            </a:r>
            <a:r>
              <a:rPr lang="cs-CZ" altLang="cs-CZ" sz="2400" i="1" dirty="0"/>
              <a:t> in </a:t>
            </a:r>
            <a:r>
              <a:rPr lang="cs-CZ" altLang="cs-CZ" sz="2400" i="1" dirty="0" err="1"/>
              <a:t>die</a:t>
            </a:r>
            <a:r>
              <a:rPr lang="cs-CZ" altLang="cs-CZ" sz="2400" i="1" dirty="0"/>
              <a:t> Hand </a:t>
            </a:r>
            <a:r>
              <a:rPr lang="cs-CZ" altLang="cs-CZ" sz="2400" i="1" dirty="0" err="1"/>
              <a:t>gegeben</a:t>
            </a:r>
            <a:r>
              <a:rPr lang="cs-CZ" altLang="cs-CZ" sz="2400" i="1" dirty="0"/>
              <a:t> </a:t>
            </a:r>
            <a:r>
              <a:rPr lang="cs-CZ" altLang="cs-CZ" sz="2400" i="1" dirty="0" err="1"/>
              <a:t>haben</a:t>
            </a:r>
            <a:r>
              <a:rPr lang="cs-CZ" altLang="cs-CZ" sz="2400" i="1" dirty="0"/>
              <a:t> soll, </a:t>
            </a:r>
            <a:r>
              <a:rPr lang="cs-CZ" altLang="cs-CZ" sz="2400" i="1" dirty="0" err="1"/>
              <a:t>die</a:t>
            </a:r>
            <a:r>
              <a:rPr lang="cs-CZ" altLang="cs-CZ" sz="2400" i="1" dirty="0"/>
              <a:t> </a:t>
            </a:r>
            <a:r>
              <a:rPr lang="cs-CZ" altLang="cs-CZ" sz="2400" i="1" dirty="0" err="1"/>
              <a:t>sie</a:t>
            </a:r>
            <a:r>
              <a:rPr lang="cs-CZ" altLang="cs-CZ" sz="2400" i="1" dirty="0"/>
              <a:t> </a:t>
            </a:r>
            <a:r>
              <a:rPr lang="cs-CZ" altLang="cs-CZ" sz="2400" i="1" dirty="0" err="1"/>
              <a:t>im</a:t>
            </a:r>
            <a:r>
              <a:rPr lang="cs-CZ" altLang="cs-CZ" sz="2400" i="1" dirty="0"/>
              <a:t> </a:t>
            </a:r>
            <a:r>
              <a:rPr lang="cs-CZ" altLang="cs-CZ" sz="2400" i="1" dirty="0" err="1"/>
              <a:t>sprachlichen</a:t>
            </a:r>
            <a:r>
              <a:rPr lang="cs-CZ" altLang="cs-CZ" sz="2400" i="1" dirty="0"/>
              <a:t> Atelier </a:t>
            </a:r>
            <a:r>
              <a:rPr lang="cs-CZ" altLang="cs-CZ" sz="2400" i="1" dirty="0" err="1"/>
              <a:t>geschmiedet</a:t>
            </a:r>
            <a:r>
              <a:rPr lang="cs-CZ" altLang="cs-CZ" sz="2400" i="1" dirty="0"/>
              <a:t> </a:t>
            </a:r>
            <a:r>
              <a:rPr lang="cs-CZ" altLang="cs-CZ" sz="2400" i="1" dirty="0" err="1"/>
              <a:t>hat</a:t>
            </a:r>
            <a:r>
              <a:rPr lang="cs-CZ" altLang="cs-CZ" sz="2400" i="1" dirty="0"/>
              <a:t>. </a:t>
            </a:r>
            <a:r>
              <a:rPr lang="cs-CZ" altLang="cs-CZ" sz="2400" i="1" dirty="0" err="1"/>
              <a:t>Für</a:t>
            </a:r>
            <a:r>
              <a:rPr lang="cs-CZ" altLang="cs-CZ" sz="2400" i="1" dirty="0"/>
              <a:t> </a:t>
            </a:r>
            <a:r>
              <a:rPr lang="cs-CZ" altLang="cs-CZ" sz="2400" i="1" dirty="0" err="1"/>
              <a:t>Zola</a:t>
            </a:r>
            <a:r>
              <a:rPr lang="cs-CZ" altLang="cs-CZ" sz="2400" i="1" dirty="0"/>
              <a:t> </a:t>
            </a:r>
            <a:r>
              <a:rPr lang="cs-CZ" altLang="cs-CZ" sz="2400" i="1" dirty="0" err="1"/>
              <a:t>ist</a:t>
            </a:r>
            <a:r>
              <a:rPr lang="cs-CZ" altLang="cs-CZ" sz="2400" i="1" dirty="0"/>
              <a:t> </a:t>
            </a:r>
            <a:r>
              <a:rPr lang="cs-CZ" altLang="cs-CZ" sz="2400" i="1" dirty="0" err="1"/>
              <a:t>die</a:t>
            </a:r>
            <a:r>
              <a:rPr lang="cs-CZ" altLang="cs-CZ" sz="2400" i="1" dirty="0"/>
              <a:t> Lyrik </a:t>
            </a:r>
            <a:r>
              <a:rPr lang="cs-CZ" altLang="cs-CZ" sz="2400" i="1" dirty="0" err="1"/>
              <a:t>Musik</a:t>
            </a:r>
            <a:r>
              <a:rPr lang="cs-CZ" altLang="cs-CZ" sz="2400" i="1" dirty="0"/>
              <a:t>, </a:t>
            </a:r>
            <a:r>
              <a:rPr lang="cs-CZ" altLang="cs-CZ" sz="2400" i="1" dirty="0" err="1"/>
              <a:t>die</a:t>
            </a:r>
            <a:r>
              <a:rPr lang="cs-CZ" altLang="cs-CZ" sz="2400" i="1" dirty="0"/>
              <a:t> von </a:t>
            </a:r>
            <a:r>
              <a:rPr lang="cs-CZ" altLang="cs-CZ" sz="2400" i="1" dirty="0" err="1"/>
              <a:t>nervösen</a:t>
            </a:r>
            <a:r>
              <a:rPr lang="cs-CZ" altLang="cs-CZ" sz="2400" i="1" dirty="0"/>
              <a:t> </a:t>
            </a:r>
            <a:r>
              <a:rPr lang="cs-CZ" altLang="cs-CZ" sz="2400" i="1" dirty="0" err="1"/>
              <a:t>Frauen</a:t>
            </a:r>
            <a:r>
              <a:rPr lang="cs-CZ" altLang="cs-CZ" sz="2400" i="1" dirty="0"/>
              <a:t> </a:t>
            </a:r>
            <a:r>
              <a:rPr lang="cs-CZ" altLang="cs-CZ" sz="2400" i="1" dirty="0" err="1"/>
              <a:t>applaudirt</a:t>
            </a:r>
            <a:r>
              <a:rPr lang="cs-CZ" altLang="cs-CZ" sz="2400" i="1" dirty="0"/>
              <a:t> </a:t>
            </a:r>
            <a:r>
              <a:rPr lang="cs-CZ" altLang="cs-CZ" sz="2400" i="1" dirty="0" err="1"/>
              <a:t>wird</a:t>
            </a:r>
            <a:r>
              <a:rPr lang="cs-CZ" altLang="cs-CZ" sz="2400" i="1" dirty="0"/>
              <a:t>, "</a:t>
            </a:r>
            <a:r>
              <a:rPr lang="cs-CZ" altLang="cs-CZ" sz="2400" i="1" dirty="0" err="1"/>
              <a:t>eine</a:t>
            </a:r>
            <a:r>
              <a:rPr lang="cs-CZ" altLang="cs-CZ" sz="2400" i="1" dirty="0"/>
              <a:t> </a:t>
            </a:r>
            <a:r>
              <a:rPr lang="cs-CZ" altLang="cs-CZ" sz="2400" i="1" dirty="0" err="1"/>
              <a:t>poetische</a:t>
            </a:r>
            <a:r>
              <a:rPr lang="cs-CZ" altLang="cs-CZ" sz="2400" i="1" dirty="0"/>
              <a:t> </a:t>
            </a:r>
            <a:r>
              <a:rPr lang="cs-CZ" altLang="cs-CZ" sz="2400" i="1" dirty="0" err="1"/>
              <a:t>Exaltation</a:t>
            </a:r>
            <a:r>
              <a:rPr lang="cs-CZ" altLang="cs-CZ" sz="2400" i="1" dirty="0"/>
              <a:t>, </a:t>
            </a:r>
            <a:r>
              <a:rPr lang="cs-CZ" altLang="cs-CZ" sz="2400" i="1" dirty="0" err="1"/>
              <a:t>die</a:t>
            </a:r>
            <a:r>
              <a:rPr lang="cs-CZ" altLang="cs-CZ" sz="2400" i="1" dirty="0"/>
              <a:t> </a:t>
            </a:r>
            <a:r>
              <a:rPr lang="cs-CZ" altLang="cs-CZ" sz="2400" i="1" dirty="0" err="1"/>
              <a:t>keine</a:t>
            </a:r>
            <a:r>
              <a:rPr lang="cs-CZ" altLang="cs-CZ" sz="2400" i="1" dirty="0"/>
              <a:t> Analyse </a:t>
            </a:r>
            <a:r>
              <a:rPr lang="cs-CZ" altLang="cs-CZ" sz="2400" i="1" dirty="0" err="1"/>
              <a:t>zuläßt</a:t>
            </a:r>
            <a:r>
              <a:rPr lang="cs-CZ" altLang="cs-CZ" sz="2400" i="1" dirty="0"/>
              <a:t> </a:t>
            </a:r>
            <a:r>
              <a:rPr lang="cs-CZ" altLang="cs-CZ" sz="2400" i="1" dirty="0" err="1"/>
              <a:t>und</a:t>
            </a:r>
            <a:r>
              <a:rPr lang="cs-CZ" altLang="cs-CZ" sz="2400" i="1" dirty="0"/>
              <a:t> </a:t>
            </a:r>
            <a:r>
              <a:rPr lang="cs-CZ" altLang="cs-CZ" sz="2400" i="1" dirty="0" err="1"/>
              <a:t>an</a:t>
            </a:r>
            <a:r>
              <a:rPr lang="cs-CZ" altLang="cs-CZ" sz="2400" i="1" dirty="0"/>
              <a:t> den </a:t>
            </a:r>
            <a:r>
              <a:rPr lang="cs-CZ" altLang="cs-CZ" sz="2400" i="1" dirty="0" err="1"/>
              <a:t>Wahnsinn</a:t>
            </a:r>
            <a:r>
              <a:rPr lang="cs-CZ" altLang="cs-CZ" sz="2400" i="1" dirty="0"/>
              <a:t> </a:t>
            </a:r>
            <a:r>
              <a:rPr lang="cs-CZ" altLang="cs-CZ" sz="2400" i="1" dirty="0" err="1"/>
              <a:t>grenzt</a:t>
            </a:r>
            <a:r>
              <a:rPr lang="cs-CZ" altLang="cs-CZ" sz="2400" i="1" dirty="0"/>
              <a:t>".</a:t>
            </a:r>
            <a:r>
              <a:rPr lang="cs-CZ" altLang="cs-CZ" sz="2400"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6EB74D1C-A2DA-4307-B5AB-575EBC9BB789}"/>
              </a:ext>
            </a:extLst>
          </p:cNvPr>
          <p:cNvSpPr>
            <a:spLocks noGrp="1" noChangeArrowheads="1"/>
          </p:cNvSpPr>
          <p:nvPr>
            <p:ph type="title"/>
          </p:nvPr>
        </p:nvSpPr>
        <p:spPr>
          <a:xfrm>
            <a:off x="503238" y="301625"/>
            <a:ext cx="9069387" cy="12604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Gottschall</a:t>
            </a:r>
          </a:p>
        </p:txBody>
      </p:sp>
      <p:sp>
        <p:nvSpPr>
          <p:cNvPr id="12290" name="Rectangle 2">
            <a:extLst>
              <a:ext uri="{FF2B5EF4-FFF2-40B4-BE49-F238E27FC236}">
                <a16:creationId xmlns:a16="http://schemas.microsoft.com/office/drawing/2014/main" id="{C7BB65A8-D69F-45D9-A7E1-2D50BE1675B7}"/>
              </a:ext>
            </a:extLst>
          </p:cNvPr>
          <p:cNvSpPr>
            <a:spLocks noGrp="1" noChangeArrowheads="1"/>
          </p:cNvSpPr>
          <p:nvPr>
            <p:ph type="body" idx="1"/>
          </p:nvPr>
        </p:nvSpPr>
        <p:spPr>
          <a:xfrm>
            <a:off x="503238" y="1768475"/>
            <a:ext cx="9069387" cy="498792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i="1" dirty="0"/>
              <a:t>In der </a:t>
            </a:r>
            <a:r>
              <a:rPr lang="cs-CZ" altLang="cs-CZ" sz="2800" i="1" dirty="0" err="1"/>
              <a:t>Aesthetik</a:t>
            </a:r>
            <a:r>
              <a:rPr lang="cs-CZ" altLang="cs-CZ" sz="2800" i="1" dirty="0"/>
              <a:t> </a:t>
            </a:r>
            <a:r>
              <a:rPr lang="cs-CZ" altLang="cs-CZ" sz="2800" i="1" dirty="0" err="1"/>
              <a:t>Zola's</a:t>
            </a:r>
            <a:r>
              <a:rPr lang="cs-CZ" altLang="cs-CZ" sz="2800" i="1" dirty="0"/>
              <a:t> </a:t>
            </a:r>
            <a:r>
              <a:rPr lang="cs-CZ" altLang="cs-CZ" sz="2800" i="1" dirty="0" err="1"/>
              <a:t>hat</a:t>
            </a:r>
            <a:r>
              <a:rPr lang="cs-CZ" altLang="cs-CZ" sz="2800" i="1" dirty="0"/>
              <a:t> </a:t>
            </a:r>
            <a:r>
              <a:rPr lang="cs-CZ" altLang="cs-CZ" sz="2800" i="1" dirty="0" err="1"/>
              <a:t>die</a:t>
            </a:r>
            <a:r>
              <a:rPr lang="cs-CZ" altLang="cs-CZ" sz="2800" i="1" dirty="0"/>
              <a:t> Lyrik </a:t>
            </a:r>
            <a:r>
              <a:rPr lang="cs-CZ" altLang="cs-CZ" sz="2800" i="1" dirty="0" err="1"/>
              <a:t>keinen</a:t>
            </a:r>
            <a:r>
              <a:rPr lang="cs-CZ" altLang="cs-CZ" sz="2800" i="1" dirty="0"/>
              <a:t> </a:t>
            </a:r>
            <a:r>
              <a:rPr lang="cs-CZ" altLang="cs-CZ" sz="2800" i="1" dirty="0" err="1"/>
              <a:t>Platz</a:t>
            </a:r>
            <a:r>
              <a:rPr lang="cs-CZ" altLang="cs-CZ" sz="2800" i="1" dirty="0"/>
              <a:t>: </a:t>
            </a:r>
            <a:r>
              <a:rPr lang="cs-CZ" altLang="cs-CZ" sz="2800" i="1" dirty="0" err="1"/>
              <a:t>das</a:t>
            </a:r>
            <a:r>
              <a:rPr lang="cs-CZ" altLang="cs-CZ" sz="2800" i="1" dirty="0"/>
              <a:t> </a:t>
            </a:r>
            <a:r>
              <a:rPr lang="cs-CZ" altLang="cs-CZ" sz="2800" i="1" dirty="0" err="1"/>
              <a:t>genügt</a:t>
            </a:r>
            <a:r>
              <a:rPr lang="cs-CZ" altLang="cs-CZ" sz="2800" i="1" dirty="0"/>
              <a:t>, </a:t>
            </a:r>
            <a:r>
              <a:rPr lang="cs-CZ" altLang="cs-CZ" sz="2800" i="1" dirty="0" err="1"/>
              <a:t>sie</a:t>
            </a:r>
            <a:r>
              <a:rPr lang="cs-CZ" altLang="cs-CZ" sz="2800" i="1" dirty="0"/>
              <a:t> </a:t>
            </a:r>
            <a:r>
              <a:rPr lang="cs-CZ" altLang="cs-CZ" sz="2800" i="1" dirty="0" err="1"/>
              <a:t>zu</a:t>
            </a:r>
            <a:r>
              <a:rPr lang="cs-CZ" altLang="cs-CZ" sz="2800" i="1" dirty="0"/>
              <a:t> </a:t>
            </a:r>
            <a:r>
              <a:rPr lang="cs-CZ" altLang="cs-CZ" sz="2800" i="1" dirty="0" err="1"/>
              <a:t>verurtheilen</a:t>
            </a:r>
            <a:r>
              <a:rPr lang="cs-CZ" altLang="cs-CZ" sz="2800" i="1" dirty="0"/>
              <a:t>, </a:t>
            </a:r>
            <a:r>
              <a:rPr lang="cs-CZ" altLang="cs-CZ" sz="2800" i="1" dirty="0" err="1"/>
              <a:t>denn</a:t>
            </a:r>
            <a:r>
              <a:rPr lang="cs-CZ" altLang="cs-CZ" sz="2800" i="1" dirty="0"/>
              <a:t> </a:t>
            </a:r>
            <a:r>
              <a:rPr lang="cs-CZ" altLang="cs-CZ" sz="2800" i="1" dirty="0" err="1"/>
              <a:t>die</a:t>
            </a:r>
            <a:r>
              <a:rPr lang="cs-CZ" altLang="cs-CZ" sz="2800" i="1" dirty="0"/>
              <a:t> Lyrik </a:t>
            </a:r>
            <a:r>
              <a:rPr lang="cs-CZ" altLang="cs-CZ" sz="2800" i="1" dirty="0" err="1"/>
              <a:t>ist</a:t>
            </a:r>
            <a:r>
              <a:rPr lang="cs-CZ" altLang="cs-CZ" sz="2800" i="1" dirty="0"/>
              <a:t> </a:t>
            </a:r>
            <a:r>
              <a:rPr lang="cs-CZ" altLang="cs-CZ" sz="2800" i="1" dirty="0" err="1"/>
              <a:t>die</a:t>
            </a:r>
            <a:r>
              <a:rPr lang="cs-CZ" altLang="cs-CZ" sz="2800" i="1" dirty="0"/>
              <a:t> </a:t>
            </a:r>
            <a:r>
              <a:rPr lang="cs-CZ" altLang="cs-CZ" sz="2800" i="1" dirty="0" err="1"/>
              <a:t>Seele</a:t>
            </a:r>
            <a:r>
              <a:rPr lang="cs-CZ" altLang="cs-CZ" sz="2800" i="1" dirty="0"/>
              <a:t> </a:t>
            </a:r>
            <a:r>
              <a:rPr lang="cs-CZ" altLang="cs-CZ" sz="2800" i="1" dirty="0" err="1"/>
              <a:t>aller</a:t>
            </a:r>
            <a:r>
              <a:rPr lang="cs-CZ" altLang="cs-CZ" sz="2800" i="1" dirty="0"/>
              <a:t> Poesie. </a:t>
            </a:r>
            <a:r>
              <a:rPr lang="cs-CZ" altLang="cs-CZ" sz="2800" i="1" dirty="0" err="1"/>
              <a:t>Diese</a:t>
            </a:r>
            <a:r>
              <a:rPr lang="cs-CZ" altLang="cs-CZ" sz="2800" i="1" dirty="0"/>
              <a:t> </a:t>
            </a:r>
            <a:r>
              <a:rPr lang="cs-CZ" altLang="cs-CZ" sz="2800" i="1" dirty="0" err="1"/>
              <a:t>ganze</a:t>
            </a:r>
            <a:r>
              <a:rPr lang="cs-CZ" altLang="cs-CZ" sz="2800" i="1" dirty="0"/>
              <a:t> </a:t>
            </a:r>
            <a:r>
              <a:rPr lang="cs-CZ" altLang="cs-CZ" sz="2800" i="1" dirty="0" err="1"/>
              <a:t>Aesthetik</a:t>
            </a:r>
            <a:r>
              <a:rPr lang="cs-CZ" altLang="cs-CZ" sz="2800" i="1" dirty="0"/>
              <a:t> des Naturalismus </a:t>
            </a:r>
            <a:r>
              <a:rPr lang="cs-CZ" altLang="cs-CZ" sz="2800" i="1" dirty="0" err="1"/>
              <a:t>ist</a:t>
            </a:r>
            <a:r>
              <a:rPr lang="cs-CZ" altLang="cs-CZ" sz="2800" i="1" dirty="0"/>
              <a:t> </a:t>
            </a:r>
            <a:r>
              <a:rPr lang="cs-CZ" altLang="cs-CZ" sz="2800" i="1" dirty="0" err="1"/>
              <a:t>nur</a:t>
            </a:r>
            <a:r>
              <a:rPr lang="cs-CZ" altLang="cs-CZ" sz="2800" i="1" dirty="0"/>
              <a:t> </a:t>
            </a:r>
            <a:r>
              <a:rPr lang="cs-CZ" altLang="cs-CZ" sz="2800" i="1" dirty="0" err="1"/>
              <a:t>ein</a:t>
            </a:r>
            <a:r>
              <a:rPr lang="cs-CZ" altLang="cs-CZ" sz="2800" i="1" dirty="0"/>
              <a:t> </a:t>
            </a:r>
            <a:r>
              <a:rPr lang="cs-CZ" altLang="cs-CZ" sz="2800" i="1" dirty="0" err="1"/>
              <a:t>Repetirwerk</a:t>
            </a:r>
            <a:r>
              <a:rPr lang="cs-CZ" altLang="cs-CZ" sz="2800" i="1" dirty="0"/>
              <a:t> </a:t>
            </a:r>
            <a:r>
              <a:rPr lang="cs-CZ" altLang="cs-CZ" sz="2800" i="1" dirty="0" err="1"/>
              <a:t>unproductiver</a:t>
            </a:r>
            <a:r>
              <a:rPr lang="cs-CZ" altLang="cs-CZ" sz="2800" i="1" dirty="0"/>
              <a:t> </a:t>
            </a:r>
            <a:r>
              <a:rPr lang="cs-CZ" altLang="cs-CZ" sz="2800" i="1" dirty="0" err="1"/>
              <a:t>Begriffe</a:t>
            </a:r>
            <a:r>
              <a:rPr lang="cs-CZ" altLang="cs-CZ" sz="2800" i="1" dirty="0"/>
              <a:t>, </a:t>
            </a:r>
            <a:r>
              <a:rPr lang="cs-CZ" altLang="cs-CZ" sz="2800" i="1" dirty="0" err="1"/>
              <a:t>einseitig</a:t>
            </a:r>
            <a:r>
              <a:rPr lang="cs-CZ" altLang="cs-CZ" sz="2800" i="1" dirty="0"/>
              <a:t> </a:t>
            </a:r>
            <a:r>
              <a:rPr lang="cs-CZ" altLang="cs-CZ" sz="2800" i="1" dirty="0" err="1"/>
              <a:t>isolirter</a:t>
            </a:r>
            <a:r>
              <a:rPr lang="cs-CZ" altLang="cs-CZ" sz="2800" i="1" dirty="0"/>
              <a:t> </a:t>
            </a:r>
            <a:r>
              <a:rPr lang="cs-CZ" altLang="cs-CZ" sz="2800" i="1" dirty="0" err="1"/>
              <a:t>Ideen</a:t>
            </a:r>
            <a:r>
              <a:rPr lang="cs-CZ" altLang="cs-CZ" sz="2800" i="1" dirty="0"/>
              <a:t>; der </a:t>
            </a:r>
            <a:r>
              <a:rPr lang="cs-CZ" altLang="cs-CZ" sz="2800" i="1" dirty="0" err="1"/>
              <a:t>Aesthetiker</a:t>
            </a:r>
            <a:r>
              <a:rPr lang="cs-CZ" altLang="cs-CZ" sz="2800" i="1" dirty="0"/>
              <a:t> </a:t>
            </a:r>
            <a:r>
              <a:rPr lang="cs-CZ" altLang="cs-CZ" sz="2800" i="1" dirty="0" err="1"/>
              <a:t>rennt</a:t>
            </a:r>
            <a:r>
              <a:rPr lang="cs-CZ" altLang="cs-CZ" sz="2800" i="1" dirty="0"/>
              <a:t> </a:t>
            </a:r>
            <a:r>
              <a:rPr lang="cs-CZ" altLang="cs-CZ" sz="2800" i="1" dirty="0" err="1"/>
              <a:t>immerfort</a:t>
            </a:r>
            <a:r>
              <a:rPr lang="cs-CZ" altLang="cs-CZ" sz="2800" i="1" dirty="0"/>
              <a:t> </a:t>
            </a:r>
            <a:r>
              <a:rPr lang="cs-CZ" altLang="cs-CZ" sz="2800" i="1" dirty="0" err="1"/>
              <a:t>mit</a:t>
            </a:r>
            <a:r>
              <a:rPr lang="cs-CZ" altLang="cs-CZ" sz="2800" i="1" dirty="0"/>
              <a:t> dem </a:t>
            </a:r>
            <a:r>
              <a:rPr lang="cs-CZ" altLang="cs-CZ" sz="2800" i="1" dirty="0" err="1"/>
              <a:t>Kopfe</a:t>
            </a:r>
            <a:r>
              <a:rPr lang="cs-CZ" altLang="cs-CZ" sz="2800" i="1" dirty="0"/>
              <a:t> </a:t>
            </a:r>
            <a:r>
              <a:rPr lang="cs-CZ" altLang="cs-CZ" sz="2800" i="1" dirty="0" err="1"/>
              <a:t>gegen</a:t>
            </a:r>
            <a:r>
              <a:rPr lang="cs-CZ" altLang="cs-CZ" sz="2800" i="1" dirty="0"/>
              <a:t> </a:t>
            </a:r>
            <a:r>
              <a:rPr lang="cs-CZ" altLang="cs-CZ" sz="2800" i="1" dirty="0" err="1"/>
              <a:t>die</a:t>
            </a:r>
            <a:r>
              <a:rPr lang="cs-CZ" altLang="cs-CZ" sz="2800" i="1" dirty="0"/>
              <a:t> Wand </a:t>
            </a:r>
            <a:r>
              <a:rPr lang="cs-CZ" altLang="cs-CZ" sz="2800" i="1" dirty="0" err="1"/>
              <a:t>und</a:t>
            </a:r>
            <a:r>
              <a:rPr lang="cs-CZ" altLang="cs-CZ" sz="2800" i="1" dirty="0"/>
              <a:t> </a:t>
            </a:r>
            <a:r>
              <a:rPr lang="cs-CZ" altLang="cs-CZ" sz="2800" i="1" dirty="0" err="1"/>
              <a:t>hofft</a:t>
            </a:r>
            <a:r>
              <a:rPr lang="cs-CZ" altLang="cs-CZ" sz="2800" i="1" dirty="0"/>
              <a:t> </a:t>
            </a:r>
            <a:r>
              <a:rPr lang="cs-CZ" altLang="cs-CZ" sz="2800" i="1" dirty="0" err="1"/>
              <a:t>sie</a:t>
            </a:r>
            <a:r>
              <a:rPr lang="cs-CZ" altLang="cs-CZ" sz="2800" i="1" dirty="0"/>
              <a:t> </a:t>
            </a:r>
            <a:r>
              <a:rPr lang="cs-CZ" altLang="cs-CZ" sz="2800" i="1" dirty="0" err="1"/>
              <a:t>einzustoßen</a:t>
            </a:r>
            <a:r>
              <a:rPr lang="cs-CZ" altLang="cs-CZ" sz="2800" i="1" dirty="0"/>
              <a:t>; es </a:t>
            </a:r>
            <a:r>
              <a:rPr lang="cs-CZ" altLang="cs-CZ" sz="2800" i="1" dirty="0" err="1"/>
              <a:t>ist</a:t>
            </a:r>
            <a:r>
              <a:rPr lang="cs-CZ" altLang="cs-CZ" sz="2800" i="1" dirty="0"/>
              <a:t> der Fanatismus des </a:t>
            </a:r>
            <a:r>
              <a:rPr lang="cs-CZ" altLang="cs-CZ" sz="2800" i="1" dirty="0" err="1"/>
              <a:t>halbgebildeten</a:t>
            </a:r>
            <a:r>
              <a:rPr lang="cs-CZ" altLang="cs-CZ" sz="2800" i="1" dirty="0"/>
              <a:t> Auto-</a:t>
            </a:r>
            <a:r>
              <a:rPr lang="cs-CZ" altLang="cs-CZ" sz="2800" i="1" dirty="0" err="1"/>
              <a:t>didaktenthums</a:t>
            </a:r>
            <a:r>
              <a:rPr lang="cs-CZ" altLang="cs-CZ" sz="2800" i="1" dirty="0"/>
              <a:t>. </a:t>
            </a:r>
            <a:r>
              <a:rPr lang="cs-CZ" altLang="cs-CZ" sz="2800" i="1" dirty="0" err="1"/>
              <a:t>Wir</a:t>
            </a:r>
            <a:r>
              <a:rPr lang="cs-CZ" altLang="cs-CZ" sz="2800" i="1" dirty="0"/>
              <a:t> </a:t>
            </a:r>
            <a:r>
              <a:rPr lang="cs-CZ" altLang="cs-CZ" sz="2800" i="1" dirty="0" err="1"/>
              <a:t>fürchten</a:t>
            </a:r>
            <a:r>
              <a:rPr lang="cs-CZ" altLang="cs-CZ" sz="2800" i="1" dirty="0"/>
              <a:t> </a:t>
            </a:r>
            <a:r>
              <a:rPr lang="cs-CZ" altLang="cs-CZ" sz="2800" i="1" dirty="0" err="1"/>
              <a:t>nur</a:t>
            </a:r>
            <a:r>
              <a:rPr lang="cs-CZ" altLang="cs-CZ" sz="2800" i="1" dirty="0"/>
              <a:t>, </a:t>
            </a:r>
            <a:r>
              <a:rPr lang="cs-CZ" altLang="cs-CZ" sz="2800" i="1" dirty="0" err="1"/>
              <a:t>daß</a:t>
            </a:r>
            <a:r>
              <a:rPr lang="cs-CZ" altLang="cs-CZ" sz="2800" i="1" dirty="0"/>
              <a:t> es in </a:t>
            </a:r>
            <a:r>
              <a:rPr lang="cs-CZ" altLang="cs-CZ" sz="2800" i="1" dirty="0" err="1"/>
              <a:t>Deutschland</a:t>
            </a:r>
            <a:r>
              <a:rPr lang="cs-CZ" altLang="cs-CZ" sz="2800" i="1" dirty="0"/>
              <a:t> </a:t>
            </a:r>
            <a:r>
              <a:rPr lang="cs-CZ" altLang="cs-CZ" sz="2800" i="1" dirty="0" err="1"/>
              <a:t>Hohl</a:t>
            </a:r>
            <a:r>
              <a:rPr lang="cs-CZ" altLang="cs-CZ" sz="2800" i="1" dirty="0"/>
              <a:t>- </a:t>
            </a:r>
            <a:r>
              <a:rPr lang="cs-CZ" altLang="cs-CZ" sz="2800" i="1" dirty="0" err="1"/>
              <a:t>und</a:t>
            </a:r>
            <a:r>
              <a:rPr lang="cs-CZ" altLang="cs-CZ" sz="2800" i="1" dirty="0"/>
              <a:t> </a:t>
            </a:r>
            <a:r>
              <a:rPr lang="cs-CZ" altLang="cs-CZ" sz="2800" i="1" dirty="0" err="1"/>
              <a:t>Flachköpfe</a:t>
            </a:r>
            <a:r>
              <a:rPr lang="cs-CZ" altLang="cs-CZ" sz="2800" i="1" dirty="0"/>
              <a:t> </a:t>
            </a:r>
            <a:r>
              <a:rPr lang="cs-CZ" altLang="cs-CZ" sz="2800" i="1" dirty="0" err="1"/>
              <a:t>genug</a:t>
            </a:r>
            <a:r>
              <a:rPr lang="cs-CZ" altLang="cs-CZ" sz="2800" i="1" dirty="0"/>
              <a:t> </a:t>
            </a:r>
            <a:r>
              <a:rPr lang="cs-CZ" altLang="cs-CZ" sz="2800" i="1" dirty="0" err="1"/>
              <a:t>gibt</a:t>
            </a:r>
            <a:r>
              <a:rPr lang="cs-CZ" altLang="cs-CZ" sz="2800" i="1" dirty="0"/>
              <a:t>, </a:t>
            </a:r>
            <a:r>
              <a:rPr lang="cs-CZ" altLang="cs-CZ" sz="2800" i="1" dirty="0" err="1"/>
              <a:t>die</a:t>
            </a:r>
            <a:r>
              <a:rPr lang="cs-CZ" altLang="cs-CZ" sz="2800" i="1" dirty="0"/>
              <a:t> </a:t>
            </a:r>
            <a:r>
              <a:rPr lang="cs-CZ" altLang="cs-CZ" sz="2800" i="1" dirty="0" err="1"/>
              <a:t>auf</a:t>
            </a:r>
            <a:r>
              <a:rPr lang="cs-CZ" altLang="cs-CZ" sz="2800" i="1" dirty="0"/>
              <a:t> </a:t>
            </a:r>
            <a:r>
              <a:rPr lang="cs-CZ" altLang="cs-CZ" sz="2800" i="1" dirty="0" err="1"/>
              <a:t>die</a:t>
            </a:r>
            <a:r>
              <a:rPr lang="cs-CZ" altLang="cs-CZ" sz="2800" i="1" dirty="0"/>
              <a:t> </a:t>
            </a:r>
            <a:r>
              <a:rPr lang="cs-CZ" altLang="cs-CZ" sz="2800" i="1" dirty="0" err="1"/>
              <a:t>Worte</a:t>
            </a:r>
            <a:r>
              <a:rPr lang="cs-CZ" altLang="cs-CZ" sz="2800" i="1" dirty="0"/>
              <a:t> des </a:t>
            </a:r>
            <a:r>
              <a:rPr lang="cs-CZ" altLang="cs-CZ" sz="2800" i="1" dirty="0" err="1"/>
              <a:t>Meisters</a:t>
            </a:r>
            <a:r>
              <a:rPr lang="cs-CZ" altLang="cs-CZ" sz="2800" i="1" dirty="0"/>
              <a:t> </a:t>
            </a:r>
            <a:r>
              <a:rPr lang="cs-CZ" altLang="cs-CZ" sz="2800" i="1" dirty="0" err="1"/>
              <a:t>schwören</a:t>
            </a:r>
            <a:r>
              <a:rPr lang="cs-CZ" altLang="cs-CZ" sz="2800" i="1" dirty="0"/>
              <a:t> – </a:t>
            </a:r>
            <a:r>
              <a:rPr lang="cs-CZ" altLang="cs-CZ" sz="2800" i="1" dirty="0" err="1"/>
              <a:t>deutsche</a:t>
            </a:r>
            <a:r>
              <a:rPr lang="cs-CZ" altLang="cs-CZ" sz="2800" i="1" dirty="0"/>
              <a:t> </a:t>
            </a:r>
            <a:r>
              <a:rPr lang="cs-CZ" altLang="cs-CZ" sz="2800" i="1" dirty="0" err="1"/>
              <a:t>Bildung</a:t>
            </a:r>
            <a:r>
              <a:rPr lang="cs-CZ" altLang="cs-CZ" sz="2800" i="1" dirty="0"/>
              <a:t> </a:t>
            </a:r>
            <a:r>
              <a:rPr lang="cs-CZ" altLang="cs-CZ" sz="2800" i="1" dirty="0" err="1"/>
              <a:t>und</a:t>
            </a:r>
            <a:r>
              <a:rPr lang="cs-CZ" altLang="cs-CZ" sz="2800" i="1" dirty="0"/>
              <a:t> </a:t>
            </a:r>
            <a:r>
              <a:rPr lang="cs-CZ" altLang="cs-CZ" sz="2800" i="1" dirty="0" err="1"/>
              <a:t>deutscher</a:t>
            </a:r>
            <a:r>
              <a:rPr lang="cs-CZ" altLang="cs-CZ" sz="2800" i="1" dirty="0"/>
              <a:t> </a:t>
            </a:r>
            <a:r>
              <a:rPr lang="cs-CZ" altLang="cs-CZ" sz="2800" i="1" dirty="0" err="1"/>
              <a:t>Weltblick</a:t>
            </a:r>
            <a:r>
              <a:rPr lang="cs-CZ" altLang="cs-CZ" sz="2800" i="1" dirty="0"/>
              <a:t> </a:t>
            </a:r>
            <a:r>
              <a:rPr lang="cs-CZ" altLang="cs-CZ" sz="2800" i="1" dirty="0" err="1"/>
              <a:t>sollte</a:t>
            </a:r>
            <a:r>
              <a:rPr lang="cs-CZ" altLang="cs-CZ" sz="2800" i="1" dirty="0"/>
              <a:t> vor </a:t>
            </a:r>
            <a:r>
              <a:rPr lang="cs-CZ" altLang="cs-CZ" sz="2800" i="1" dirty="0" err="1"/>
              <a:t>solchen</a:t>
            </a:r>
            <a:r>
              <a:rPr lang="cs-CZ" altLang="cs-CZ" sz="2800" i="1" dirty="0"/>
              <a:t> </a:t>
            </a:r>
            <a:r>
              <a:rPr lang="cs-CZ" altLang="cs-CZ" sz="2800" i="1" dirty="0" err="1"/>
              <a:t>Thorheiten</a:t>
            </a:r>
            <a:r>
              <a:rPr lang="cs-CZ" altLang="cs-CZ" sz="2800" i="1" dirty="0"/>
              <a:t> </a:t>
            </a:r>
            <a:r>
              <a:rPr lang="cs-CZ" altLang="cs-CZ" sz="2800" i="1" dirty="0" err="1"/>
              <a:t>geschützt</a:t>
            </a:r>
            <a:r>
              <a:rPr lang="cs-CZ" altLang="cs-CZ" sz="2800" i="1" dirty="0"/>
              <a:t> </a:t>
            </a:r>
            <a:r>
              <a:rPr lang="cs-CZ" altLang="cs-CZ" sz="2800" i="1" dirty="0" err="1"/>
              <a:t>sein</a:t>
            </a:r>
            <a:r>
              <a:rPr lang="cs-CZ" altLang="cs-CZ" sz="2800" i="1"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2B8486FC-D96B-4982-AE2D-C6669875347A}"/>
              </a:ext>
            </a:extLst>
          </p:cNvPr>
          <p:cNvSpPr>
            <a:spLocks noGrp="1" noChangeArrowheads="1"/>
          </p:cNvSpPr>
          <p:nvPr>
            <p:ph type="title"/>
          </p:nvPr>
        </p:nvSpPr>
        <p:spPr>
          <a:xfrm>
            <a:off x="503238" y="301625"/>
            <a:ext cx="9070975" cy="1262063"/>
          </a:xfrm>
          <a:ln/>
        </p:spPr>
        <p:txBody>
          <a:bodyPr tIns="2484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800"/>
              <a:t>Naturalismus in der bildenden Kunst: Max Liebermann: </a:t>
            </a:r>
            <a:br>
              <a:rPr lang="cs-CZ" altLang="cs-CZ" sz="2800"/>
            </a:br>
            <a:r>
              <a:rPr lang="cs-CZ" altLang="cs-CZ" sz="2800"/>
              <a:t>Die Gemüseputzerinnen / Konservenmacherinnen</a:t>
            </a:r>
          </a:p>
        </p:txBody>
      </p:sp>
      <p:sp>
        <p:nvSpPr>
          <p:cNvPr id="13314" name="Rectangle 2">
            <a:extLst>
              <a:ext uri="{FF2B5EF4-FFF2-40B4-BE49-F238E27FC236}">
                <a16:creationId xmlns:a16="http://schemas.microsoft.com/office/drawing/2014/main" id="{D75DE7FC-5AFE-48AA-A1AE-14D563A12837}"/>
              </a:ext>
            </a:extLst>
          </p:cNvPr>
          <p:cNvSpPr>
            <a:spLocks noGrp="1" noChangeArrowheads="1"/>
          </p:cNvSpPr>
          <p:nvPr>
            <p:ph type="body" idx="1"/>
          </p:nvPr>
        </p:nvSpPr>
        <p:spPr>
          <a:xfrm>
            <a:off x="684213" y="1619250"/>
            <a:ext cx="2376487" cy="4989513"/>
          </a:xfrm>
          <a:ln/>
        </p:spPr>
        <p:txBody>
          <a:bodyPr tIns="21240"/>
          <a:lstStyle/>
          <a:p>
            <a:pPr marL="431800" indent="-320675">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cs-CZ" altLang="cs-CZ" sz="2400"/>
          </a:p>
          <a:p>
            <a:pPr marL="431800" indent="-320675">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cs-CZ" altLang="cs-CZ" sz="2400"/>
          </a:p>
        </p:txBody>
      </p:sp>
      <p:pic>
        <p:nvPicPr>
          <p:cNvPr id="13315" name="Picture 3">
            <a:extLst>
              <a:ext uri="{FF2B5EF4-FFF2-40B4-BE49-F238E27FC236}">
                <a16:creationId xmlns:a16="http://schemas.microsoft.com/office/drawing/2014/main" id="{FDB7E4C5-AE31-490D-96D2-A59914A3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439863"/>
            <a:ext cx="6829425" cy="5124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4615849B-220C-47BF-9C55-500B6E5D7A00}"/>
              </a:ext>
            </a:extLst>
          </p:cNvPr>
          <p:cNvSpPr>
            <a:spLocks noGrp="1" noChangeArrowheads="1"/>
          </p:cNvSpPr>
          <p:nvPr>
            <p:ph type="title"/>
          </p:nvPr>
        </p:nvSpPr>
        <p:spPr>
          <a:xfrm>
            <a:off x="503238" y="301625"/>
            <a:ext cx="9070975" cy="1262063"/>
          </a:xfrm>
          <a:ln/>
        </p:spPr>
        <p:txBody>
          <a:bodyPr tIns="280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3200"/>
              <a:t>Liebermann: Alte Frau mit Katze, 1878</a:t>
            </a:r>
          </a:p>
        </p:txBody>
      </p:sp>
      <p:pic>
        <p:nvPicPr>
          <p:cNvPr id="14338" name="Picture 2">
            <a:extLst>
              <a:ext uri="{FF2B5EF4-FFF2-40B4-BE49-F238E27FC236}">
                <a16:creationId xmlns:a16="http://schemas.microsoft.com/office/drawing/2014/main" id="{0954CE9C-8209-4134-904D-C8A2D83C3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1768475"/>
            <a:ext cx="3790950" cy="498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901128C-1C2C-4A7D-B19E-0FADA1F41C5A}"/>
              </a:ext>
            </a:extLst>
          </p:cNvPr>
          <p:cNvSpPr>
            <a:spLocks noGrp="1" noChangeArrowheads="1"/>
          </p:cNvSpPr>
          <p:nvPr>
            <p:ph type="title"/>
          </p:nvPr>
        </p:nvSpPr>
        <p:spPr>
          <a:xfrm>
            <a:off x="503238" y="301625"/>
            <a:ext cx="9070975" cy="1262063"/>
          </a:xfrm>
          <a:ln/>
        </p:spPr>
        <p:txBody>
          <a:bodyPr tIns="280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3200"/>
              <a:t>Liebermann: Gänserupferinnen, 1874</a:t>
            </a:r>
            <a:r>
              <a:rPr lang="cs-CZ" altLang="cs-CZ"/>
              <a:t> </a:t>
            </a:r>
          </a:p>
        </p:txBody>
      </p:sp>
      <p:pic>
        <p:nvPicPr>
          <p:cNvPr id="15362" name="Picture 2">
            <a:extLst>
              <a:ext uri="{FF2B5EF4-FFF2-40B4-BE49-F238E27FC236}">
                <a16:creationId xmlns:a16="http://schemas.microsoft.com/office/drawing/2014/main" id="{830BCAE6-7B7B-45B8-A6B9-C287143BD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1768475"/>
            <a:ext cx="7177088" cy="498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CAACAA9-A6D4-4CDA-9A9D-ED4CBF389EE8}"/>
              </a:ext>
            </a:extLst>
          </p:cNvPr>
          <p:cNvSpPr>
            <a:spLocks noGrp="1" noChangeArrowheads="1"/>
          </p:cNvSpPr>
          <p:nvPr>
            <p:ph type="title"/>
          </p:nvPr>
        </p:nvSpPr>
        <p:spPr>
          <a:xfrm>
            <a:off x="503238" y="32067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a:t>
            </a:r>
          </a:p>
        </p:txBody>
      </p:sp>
      <p:sp>
        <p:nvSpPr>
          <p:cNvPr id="4098" name="Rectangle 2">
            <a:extLst>
              <a:ext uri="{FF2B5EF4-FFF2-40B4-BE49-F238E27FC236}">
                <a16:creationId xmlns:a16="http://schemas.microsoft.com/office/drawing/2014/main" id="{B2177073-1153-4DC8-8B5A-E64D01DEE80A}"/>
              </a:ext>
            </a:extLst>
          </p:cNvPr>
          <p:cNvSpPr>
            <a:spLocks noGrp="1" noChangeArrowheads="1"/>
          </p:cNvSpPr>
          <p:nvPr>
            <p:ph type="subTitle" idx="4294967295"/>
          </p:nvPr>
        </p:nvSpPr>
        <p:spPr bwMode="auto">
          <a:xfrm>
            <a:off x="503238" y="1766888"/>
            <a:ext cx="9070975" cy="4989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3040" rIns="0" bIns="0" anchor="ctr"/>
          <a:lstStyle/>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Welche gesellschaftlichen Umstände haben diesen neuen Stil der Darstellung herausgefordert?</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Wogegen haben die Vertreter des Jüngsten Deutschland protestiert?</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Welche Rolle spielte das Vorbild Zolas?</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Welche Zeitschriften halfen den Naturalismus zu verbreiten?</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2600"/>
              <a:t>Was ist Sekundenstil?</a:t>
            </a:r>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a:p>
            <a:pPr indent="-339725"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cs-CZ" altLang="cs-CZ" sz="26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733D014-DD59-4A9E-8F0A-92CEEDA493FE}"/>
              </a:ext>
            </a:extLst>
          </p:cNvPr>
          <p:cNvSpPr>
            <a:spLocks noGrp="1" noChangeArrowheads="1"/>
          </p:cNvSpPr>
          <p:nvPr>
            <p:ph type="title"/>
          </p:nvPr>
        </p:nvSpPr>
        <p:spPr>
          <a:xfrm>
            <a:off x="503238" y="301625"/>
            <a:ext cx="9070975" cy="1262063"/>
          </a:xfrm>
          <a:ln/>
        </p:spPr>
        <p:txBody>
          <a:bodyPr tIns="280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sz="3200"/>
              <a:t>Liebermann: Schusterwerkstatt, 1881</a:t>
            </a:r>
            <a:r>
              <a:rPr lang="cs-CZ" altLang="cs-CZ"/>
              <a:t> </a:t>
            </a:r>
          </a:p>
        </p:txBody>
      </p:sp>
      <p:pic>
        <p:nvPicPr>
          <p:cNvPr id="16386" name="Picture 2">
            <a:extLst>
              <a:ext uri="{FF2B5EF4-FFF2-40B4-BE49-F238E27FC236}">
                <a16:creationId xmlns:a16="http://schemas.microsoft.com/office/drawing/2014/main" id="{BED019D7-FD89-4510-9E61-1B9FAC7F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768475"/>
            <a:ext cx="6100762" cy="498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181CACA8-1504-4433-9DF4-0A8C609B5134}"/>
              </a:ext>
            </a:extLst>
          </p:cNvPr>
          <p:cNvSpPr>
            <a:spLocks noGrp="1" noChangeArrowheads="1"/>
          </p:cNvSpPr>
          <p:nvPr>
            <p:ph type="title"/>
          </p:nvPr>
        </p:nvSpPr>
        <p:spPr>
          <a:xfrm>
            <a:off x="503238" y="301625"/>
            <a:ext cx="9067800" cy="12588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400" b="1">
                <a:latin typeface="Times New Roman" panose="02020603050405020304" pitchFamily="18" charset="0"/>
                <a:cs typeface="Times New Roman" panose="02020603050405020304" pitchFamily="18" charset="0"/>
              </a:rPr>
              <a:t>Welche gesellschaftlichen Umstände haben diesen neuen Stil der Darstellung herausgefordert?</a:t>
            </a:r>
          </a:p>
        </p:txBody>
      </p:sp>
      <p:sp>
        <p:nvSpPr>
          <p:cNvPr id="17410" name="Rectangle 2">
            <a:extLst>
              <a:ext uri="{FF2B5EF4-FFF2-40B4-BE49-F238E27FC236}">
                <a16:creationId xmlns:a16="http://schemas.microsoft.com/office/drawing/2014/main" id="{6A8F2880-20FD-4A93-82A7-CC2619A7781C}"/>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400" dirty="0"/>
              <a:t>industrielle Revolution, Urbanisierung sozialen Spannungen</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400" b="1" dirty="0"/>
              <a:t>Max Kretzer: </a:t>
            </a:r>
            <a:r>
              <a:rPr lang="de-DE" altLang="cs-CZ" sz="2400" b="1" i="1" dirty="0"/>
              <a:t>Meister Timpe </a:t>
            </a:r>
            <a:r>
              <a:rPr lang="de-DE" altLang="cs-CZ" sz="2400" dirty="0"/>
              <a:t>(Berlin:  Samuel Fischer, 1888)</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hlinkClick r:id="rId3"/>
              </a:rPr>
              <a:t>http://www.deutschestextarchiv.de/book/show/kretzer_timpe_1888</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t>Generationskonflikt, Handwerk vs. Industrieproduktion, </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t>die neue Generation der beginnenden Gründerjahre, welche nur danach trachtete, auf leichte Art Geld zu erwerben.</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2200" dirty="0"/>
              <a:t>Drechsler: Handwerker, der Möbel[teile], Kunstgegenstände o. Ä. auf der Drechselbank herstellt</a:t>
            </a:r>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sz="2200" dirty="0"/>
          </a:p>
          <a:p>
            <a:pPr indent="-341313">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291A51E5-EF1F-4487-9199-3D3AD2162C2C}"/>
              </a:ext>
            </a:extLst>
          </p:cNvPr>
          <p:cNvSpPr>
            <a:spLocks noGrp="1" noChangeArrowheads="1"/>
          </p:cNvSpPr>
          <p:nvPr>
            <p:ph type="title"/>
          </p:nvPr>
        </p:nvSpPr>
        <p:spPr>
          <a:xfrm>
            <a:off x="503238" y="301625"/>
            <a:ext cx="9067800" cy="12588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a:t>Meister Timpe</a:t>
            </a:r>
          </a:p>
        </p:txBody>
      </p:sp>
      <p:sp>
        <p:nvSpPr>
          <p:cNvPr id="18434" name="Rectangle 2">
            <a:extLst>
              <a:ext uri="{FF2B5EF4-FFF2-40B4-BE49-F238E27FC236}">
                <a16:creationId xmlns:a16="http://schemas.microsoft.com/office/drawing/2014/main" id="{2EF85797-E054-4F7D-BD93-5FBC0E25CB57}"/>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Nach einer Stunde kam Franz Timpe zum </a:t>
            </a:r>
            <a:r>
              <a:rPr lang="de-DE" altLang="cs-CZ" dirty="0" err="1"/>
              <a:t>Abendbrod</a:t>
            </a:r>
            <a:r>
              <a:rPr lang="de-DE" altLang="cs-CZ" dirty="0"/>
              <a:t> nach Hause.</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a:t>
            </a:r>
            <a:r>
              <a:rPr lang="de-DE" altLang="cs-CZ" dirty="0" err="1"/>
              <a:t>Wißt</a:t>
            </a:r>
            <a:r>
              <a:rPr lang="de-DE" altLang="cs-CZ" dirty="0"/>
              <a:t> ihr das Neueste?“ sagte er zu seinen Eltern, „die Stadtbahn soll hier durchgelegt werden. Die ganze  Gegend wird dadurch gewinnen.“</a:t>
            </a:r>
            <a:endParaRPr lang="cs-CZ" altLang="cs-CZ" dirty="0"/>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Johannes Timpe führte vor Erstaunen den Happen Brot nicht dem Munde zu. Ihm fiel plötzlich etwas ganz  Merkwürdiges ein, so </a:t>
            </a:r>
            <a:r>
              <a:rPr lang="de-DE" altLang="cs-CZ" dirty="0" err="1"/>
              <a:t>daß</a:t>
            </a:r>
            <a:r>
              <a:rPr lang="de-DE" altLang="cs-CZ" dirty="0"/>
              <a:t> er fragte: „Weiß Dein Chef schon davon?“</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dirty="0"/>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 </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C2E005-2694-423C-9260-0DC4DAA181F7}"/>
              </a:ext>
            </a:extLst>
          </p:cNvPr>
          <p:cNvSpPr>
            <a:spLocks noGrp="1"/>
          </p:cNvSpPr>
          <p:nvPr>
            <p:ph type="title"/>
          </p:nvPr>
        </p:nvSpPr>
        <p:spPr/>
        <p:txBody>
          <a:bodyPr/>
          <a:lstStyle/>
          <a:p>
            <a:r>
              <a:rPr lang="de-DE" dirty="0"/>
              <a:t>Meister Timpe</a:t>
            </a:r>
            <a:endParaRPr lang="cs-CZ" dirty="0"/>
          </a:p>
        </p:txBody>
      </p:sp>
      <p:sp>
        <p:nvSpPr>
          <p:cNvPr id="3" name="Zástupný obsah 2">
            <a:extLst>
              <a:ext uri="{FF2B5EF4-FFF2-40B4-BE49-F238E27FC236}">
                <a16:creationId xmlns:a16="http://schemas.microsoft.com/office/drawing/2014/main" id="{355CA3DE-AD71-4CB9-BFDE-A239E7AB6E10}"/>
              </a:ext>
            </a:extLst>
          </p:cNvPr>
          <p:cNvSpPr>
            <a:spLocks noGrp="1"/>
          </p:cNvSpPr>
          <p:nvPr>
            <p:ph idx="1"/>
          </p:nvPr>
        </p:nvSpPr>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„Ei freilich; er selbst hat es unserem Geschäftsführer erzählt.“</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„Potz Blitz, jetzt ist mir Alles erklärlich! Er wollte  nämlich zu einem dreifachen Preise unser Haus kaufen, um  vielleicht das Zehnfache herauszuschlagen. Dieser Schlauberger, dieser Schlauberger [...]"</a:t>
            </a:r>
          </a:p>
          <a:p>
            <a:endParaRPr lang="cs-CZ" dirty="0"/>
          </a:p>
        </p:txBody>
      </p:sp>
    </p:spTree>
    <p:extLst>
      <p:ext uri="{BB962C8B-B14F-4D97-AF65-F5344CB8AC3E}">
        <p14:creationId xmlns:p14="http://schemas.microsoft.com/office/powerpoint/2010/main" val="113770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84BCAAE2-F630-4B2A-B00C-FD6AC1C1FA85}"/>
              </a:ext>
            </a:extLst>
          </p:cNvPr>
          <p:cNvSpPr>
            <a:spLocks noGrp="1" noChangeArrowheads="1"/>
          </p:cNvSpPr>
          <p:nvPr>
            <p:ph type="title"/>
          </p:nvPr>
        </p:nvSpPr>
        <p:spPr>
          <a:xfrm>
            <a:off x="503238" y="301625"/>
            <a:ext cx="9067800" cy="12588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sz="3200" b="1"/>
              <a:t>Wilhelm von Polenz: </a:t>
            </a:r>
            <a:r>
              <a:rPr lang="de-DE" altLang="cs-CZ" sz="3200" b="1" i="1"/>
              <a:t>Der Büttnerbauer </a:t>
            </a:r>
            <a:r>
              <a:rPr lang="de-DE" altLang="cs-CZ" sz="3200"/>
              <a:t>(1895)</a:t>
            </a:r>
          </a:p>
        </p:txBody>
      </p:sp>
      <p:sp>
        <p:nvSpPr>
          <p:cNvPr id="19458" name="Rectangle 2">
            <a:extLst>
              <a:ext uri="{FF2B5EF4-FFF2-40B4-BE49-F238E27FC236}">
                <a16:creationId xmlns:a16="http://schemas.microsoft.com/office/drawing/2014/main" id="{0B9729D0-3274-4886-B23E-F97C038046BE}"/>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Der jüdische Spekulant Sam Harrassowitz bringt den ein verschuldetes Bauerngut zur Zwangsversteigerung. Der Verfall der Familie nicht aufzuhalten: Der älteste Sohn ist Alkoholiker, die Tochter gebiert ein uneheliches Kind und wird ein käufliches Mädchen und der dritte Sohn zieht als Wanderarbeiter in den Westen, wo er trotz seiner Abneigung zum Sozialismus in der Großstadt leben muss.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FDF4E27A-8655-4FCB-8CBB-13F45243F041}"/>
              </a:ext>
            </a:extLst>
          </p:cNvPr>
          <p:cNvSpPr>
            <a:spLocks noGrp="1" noChangeArrowheads="1"/>
          </p:cNvSpPr>
          <p:nvPr>
            <p:ph type="title"/>
          </p:nvPr>
        </p:nvSpPr>
        <p:spPr>
          <a:xfrm>
            <a:off x="503238" y="301625"/>
            <a:ext cx="9067800" cy="12588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a:t>Samuel Harrasowitz</a:t>
            </a:r>
          </a:p>
        </p:txBody>
      </p:sp>
      <p:sp>
        <p:nvSpPr>
          <p:cNvPr id="20482" name="Rectangle 2">
            <a:extLst>
              <a:ext uri="{FF2B5EF4-FFF2-40B4-BE49-F238E27FC236}">
                <a16:creationId xmlns:a16="http://schemas.microsoft.com/office/drawing/2014/main" id="{1B8C9620-D4F5-4C0C-AD03-2A6056FE91CE}"/>
              </a:ext>
            </a:extLst>
          </p:cNvPr>
          <p:cNvSpPr>
            <a:spLocks noGrp="1" noChangeArrowheads="1"/>
          </p:cNvSpPr>
          <p:nvPr>
            <p:ph type="body" idx="1"/>
          </p:nvPr>
        </p:nvSpPr>
        <p:spPr>
          <a:xfrm>
            <a:off x="503238" y="1768475"/>
            <a:ext cx="9067800" cy="4986338"/>
          </a:xfrm>
          <a:ln/>
        </p:spPr>
        <p:txBody>
          <a:bodyPr/>
          <a:lstStyle/>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Samuel Harrassowitz saß in seinem halbverdeckten Wägelchen, in welchem er über Land zu fahren pflegte. Auf dem Bocke der Kutscher, mit einer </a:t>
            </a:r>
            <a:r>
              <a:rPr lang="de-DE" altLang="cs-CZ" dirty="0" err="1"/>
              <a:t>goldbetreßten</a:t>
            </a:r>
            <a:r>
              <a:rPr lang="de-DE" altLang="cs-CZ" dirty="0"/>
              <a:t> Livree angetan, die Sam bei irgendeiner Zwangsversteigerung billig erstanden hatte. [...]</a:t>
            </a:r>
          </a:p>
          <a:p>
            <a:pPr indent="-341313">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de-DE" altLang="cs-CZ" dirty="0"/>
              <a:t>Sam entledigte sich inzwischen seines Nerzpelzes [...]</a:t>
            </a:r>
          </a:p>
          <a:p>
            <a:pPr indent="-34131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de-DE" alt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C82230B4-C62A-4B5F-86CE-7430244D867F}"/>
              </a:ext>
            </a:extLst>
          </p:cNvPr>
          <p:cNvSpPr>
            <a:spLocks noGrp="1" noChangeArrowheads="1"/>
          </p:cNvSpPr>
          <p:nvPr>
            <p:ph type="title"/>
          </p:nvPr>
        </p:nvSpPr>
        <p:spPr>
          <a:xfrm>
            <a:off x="503238" y="301625"/>
            <a:ext cx="9067800" cy="1258888"/>
          </a:xfrm>
          <a:ln/>
        </p:spPr>
        <p:txBody>
          <a:bodyPr/>
          <a:lstStyle/>
          <a:p>
            <a:r>
              <a:rPr lang="de-DE" sz="2800" b="1" dirty="0"/>
              <a:t>Güterschlächter</a:t>
            </a:r>
            <a:r>
              <a:rPr lang="de-DE" sz="2800" dirty="0"/>
              <a:t>: </a:t>
            </a:r>
            <a:br>
              <a:rPr lang="de-DE" sz="2800" dirty="0"/>
            </a:br>
            <a:r>
              <a:rPr lang="de-DE" sz="2800" dirty="0"/>
              <a:t>jemand, der berufsmäßig Landbesitzungen aufkauft und in kleineren Teilen verhandelt</a:t>
            </a:r>
            <a:endParaRPr lang="cs-CZ" sz="2800" dirty="0"/>
          </a:p>
        </p:txBody>
      </p:sp>
      <p:sp>
        <p:nvSpPr>
          <p:cNvPr id="21506" name="Rectangle 2">
            <a:extLst>
              <a:ext uri="{FF2B5EF4-FFF2-40B4-BE49-F238E27FC236}">
                <a16:creationId xmlns:a16="http://schemas.microsoft.com/office/drawing/2014/main" id="{F98B476A-41EC-45EC-BC0C-CE6EAD7F70CA}"/>
              </a:ext>
            </a:extLst>
          </p:cNvPr>
          <p:cNvSpPr>
            <a:spLocks noGrp="1" noChangeArrowheads="1"/>
          </p:cNvSpPr>
          <p:nvPr>
            <p:ph type="body" idx="1"/>
          </p:nvPr>
        </p:nvSpPr>
        <p:spPr>
          <a:xfrm>
            <a:off x="503238" y="1768475"/>
            <a:ext cx="9067800" cy="4986338"/>
          </a:xfrm>
          <a:ln/>
        </p:spPr>
        <p:txBody>
          <a:bodyPr/>
          <a:lstStyle/>
          <a:p>
            <a:r>
              <a:rPr lang="de-DE" dirty="0"/>
              <a:t>Weiß denn Ihr Alter nicht, </a:t>
            </a:r>
            <a:r>
              <a:rPr lang="de-DE" dirty="0" err="1"/>
              <a:t>daß</a:t>
            </a:r>
            <a:r>
              <a:rPr lang="de-DE" dirty="0"/>
              <a:t> dieser Jude drüben in </a:t>
            </a:r>
            <a:r>
              <a:rPr lang="de-DE" dirty="0" err="1"/>
              <a:t>Wörmsbach</a:t>
            </a:r>
            <a:r>
              <a:rPr lang="de-DE" dirty="0"/>
              <a:t> das halbe Dorf besitzt. Alles aufgekauft und in Parzellen </a:t>
            </a:r>
            <a:r>
              <a:rPr lang="de-DE" dirty="0" err="1"/>
              <a:t>zerschlachtet</a:t>
            </a:r>
            <a:r>
              <a:rPr lang="de-DE" dirty="0"/>
              <a:t>! Nun haben wir den </a:t>
            </a:r>
            <a:r>
              <a:rPr lang="de-DE" dirty="0" err="1"/>
              <a:t>Blutigel</a:t>
            </a:r>
            <a:r>
              <a:rPr lang="de-DE" dirty="0"/>
              <a:t> glücklich auch in</a:t>
            </a:r>
            <a:br>
              <a:rPr lang="de-DE" dirty="0"/>
            </a:br>
            <a:r>
              <a:rPr lang="de-DE" dirty="0" err="1"/>
              <a:t>Halbenau</a:t>
            </a:r>
            <a:r>
              <a:rPr lang="de-DE" dirty="0"/>
              <a:t>! der Marder im Hühnerstall ist nichts dagegen! Binnen Jahresfrist ist so einem alles tributpflichtig. Es ist um </a:t>
            </a:r>
            <a:r>
              <a:rPr lang="en-US" dirty="0"/>
              <a:t>[…]</a:t>
            </a:r>
            <a:endParaRPr 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AFC8FD1D-F3E0-42B5-BB8F-01BCF260A8AB}"/>
              </a:ext>
            </a:extLst>
          </p:cNvPr>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a:t>
            </a:r>
          </a:p>
        </p:txBody>
      </p:sp>
      <p:sp>
        <p:nvSpPr>
          <p:cNvPr id="5122" name="Rectangle 2">
            <a:extLst>
              <a:ext uri="{FF2B5EF4-FFF2-40B4-BE49-F238E27FC236}">
                <a16:creationId xmlns:a16="http://schemas.microsoft.com/office/drawing/2014/main" id="{D67FD34E-3CCA-44E1-91B0-3549DF260754}"/>
              </a:ext>
            </a:extLst>
          </p:cNvPr>
          <p:cNvSpPr>
            <a:spLocks noGrp="1" noChangeArrowheads="1"/>
          </p:cNvSpPr>
          <p:nvPr>
            <p:ph type="body" idx="1"/>
          </p:nvPr>
        </p:nvSpPr>
        <p:spPr>
          <a:xfrm>
            <a:off x="503238" y="1768475"/>
            <a:ext cx="9070975" cy="4989513"/>
          </a:xfrm>
          <a:ln/>
        </p:spPr>
        <p:txBody>
          <a:bodyPr/>
          <a:lstStyle/>
          <a:p>
            <a:pPr marL="428625" indent="-428625">
              <a:buSzPct val="45000"/>
              <a:buFont typeface="Wingdings" panose="05000000000000000000" pitchFamily="2" charset="2"/>
              <a:buChar cha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cs-CZ" altLang="cs-CZ"/>
              <a:t>Welche theoretische Arbeiten enthalten das Programm der Naturalisten?</a:t>
            </a:r>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cs-CZ" altLang="cs-CZ"/>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cs-CZ" altLang="cs-CZ"/>
              <a:t>Welche Merkmale unterscheiden das naturalistische Drama von der älteren Tradition des 19. Jh.?</a:t>
            </a:r>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cs-CZ" altLang="cs-CZ"/>
          </a:p>
          <a:p>
            <a:pPr marL="430213" indent="-428625">
              <a:buClrTx/>
              <a:buFontTx/>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cs-CZ" altLang="cs-CZ"/>
              <a:t>Was ist ein analytisches Drama?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E09FDF7F-1A8C-4273-8647-820DC3139C85}"/>
              </a:ext>
            </a:extLst>
          </p:cNvPr>
          <p:cNvSpPr>
            <a:spLocks noGrp="1" noChangeArrowheads="1"/>
          </p:cNvSpPr>
          <p:nvPr>
            <p:ph type="title"/>
          </p:nvPr>
        </p:nvSpPr>
        <p:spPr>
          <a:xfrm>
            <a:off x="503238" y="301625"/>
            <a:ext cx="9070975" cy="1262063"/>
          </a:xfrm>
          <a:ln/>
        </p:spPr>
        <p:txBody>
          <a:bodyPr tIns="388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cs-CZ" altLang="cs-CZ"/>
              <a:t>Naturalismus</a:t>
            </a:r>
          </a:p>
        </p:txBody>
      </p:sp>
      <p:sp>
        <p:nvSpPr>
          <p:cNvPr id="6146" name="Rectangle 2">
            <a:extLst>
              <a:ext uri="{FF2B5EF4-FFF2-40B4-BE49-F238E27FC236}">
                <a16:creationId xmlns:a16="http://schemas.microsoft.com/office/drawing/2014/main" id="{126BEC5F-890E-4D25-B39E-A1CDAEE7A7EB}"/>
              </a:ext>
            </a:extLst>
          </p:cNvPr>
          <p:cNvSpPr>
            <a:spLocks noGrp="1" noChangeArrowheads="1"/>
          </p:cNvSpPr>
          <p:nvPr>
            <p:ph type="body" idx="1"/>
          </p:nvPr>
        </p:nvSpPr>
        <p:spPr>
          <a:xfrm>
            <a:off x="503238" y="1768475"/>
            <a:ext cx="9070975" cy="4989513"/>
          </a:xfrm>
          <a:ln/>
        </p:spPr>
        <p:txBody>
          <a:bodyPr/>
          <a:lstStyle/>
          <a:p>
            <a:pPr marL="431800" indent="-320675">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Naturalismus, Fin de siècle, Expressionismus 1890-1918</a:t>
            </a:r>
          </a:p>
          <a:p>
            <a:pPr marL="430213" indent="-320675">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Hansers Sozialgeschichte der Deutschen Literatur vom 16. Jahrhundert bis zur Gegenwart, Bd. 7 </a:t>
            </a:r>
          </a:p>
          <a:p>
            <a:pPr marL="430213" indent="-320675">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Hg. von York-Gothart Mix</a:t>
            </a:r>
          </a:p>
          <a:p>
            <a:pPr marL="430213" indent="-320675">
              <a:buSzPct val="45000"/>
              <a:buFont typeface="Wingdings" panose="05000000000000000000" pitchFamily="2"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cs-CZ" altLang="cs-CZ"/>
              <a:t>München: Deutscher Taschenbuch Verlag, 2000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B5FCB-5C32-4670-B271-E2D65EB4F180}"/>
              </a:ext>
            </a:extLst>
          </p:cNvPr>
          <p:cNvSpPr>
            <a:spLocks noGrp="1"/>
          </p:cNvSpPr>
          <p:nvPr>
            <p:ph type="title"/>
          </p:nvPr>
        </p:nvSpPr>
        <p:spPr/>
        <p:txBody>
          <a:bodyPr/>
          <a:lstStyle/>
          <a:p>
            <a:r>
              <a:rPr lang="de-DE" dirty="0"/>
              <a:t>Technische Neuigkeiten 1880-1914</a:t>
            </a:r>
            <a:endParaRPr lang="cs-CZ" dirty="0"/>
          </a:p>
        </p:txBody>
      </p:sp>
      <p:sp>
        <p:nvSpPr>
          <p:cNvPr id="3" name="Zástupný obsah 2">
            <a:extLst>
              <a:ext uri="{FF2B5EF4-FFF2-40B4-BE49-F238E27FC236}">
                <a16:creationId xmlns:a16="http://schemas.microsoft.com/office/drawing/2014/main" id="{1660ABC3-6C7E-4190-AC6F-AE73F78BAE36}"/>
              </a:ext>
            </a:extLst>
          </p:cNvPr>
          <p:cNvSpPr>
            <a:spLocks noGrp="1"/>
          </p:cNvSpPr>
          <p:nvPr>
            <p:ph idx="1"/>
          </p:nvPr>
        </p:nvSpPr>
        <p:spPr/>
        <p:txBody>
          <a:bodyPr/>
          <a:lstStyle/>
          <a:p>
            <a:r>
              <a:rPr lang="de-DE" dirty="0"/>
              <a:t>Schreibmaschine</a:t>
            </a:r>
          </a:p>
          <a:p>
            <a:endParaRPr lang="de-DE" dirty="0"/>
          </a:p>
          <a:p>
            <a:r>
              <a:rPr lang="de-DE" dirty="0"/>
              <a:t>Rohrpost</a:t>
            </a:r>
            <a:endParaRPr lang="cs-CZ" dirty="0"/>
          </a:p>
          <a:p>
            <a:endParaRPr lang="de-DE" dirty="0"/>
          </a:p>
          <a:p>
            <a:r>
              <a:rPr lang="de-DE" dirty="0"/>
              <a:t>Telefon</a:t>
            </a:r>
          </a:p>
          <a:p>
            <a:endParaRPr lang="de-DE" dirty="0"/>
          </a:p>
          <a:p>
            <a:r>
              <a:rPr lang="de-DE" dirty="0"/>
              <a:t>Phonographie</a:t>
            </a:r>
            <a:endParaRPr lang="cs-CZ" dirty="0"/>
          </a:p>
        </p:txBody>
      </p:sp>
    </p:spTree>
    <p:extLst>
      <p:ext uri="{BB962C8B-B14F-4D97-AF65-F5344CB8AC3E}">
        <p14:creationId xmlns:p14="http://schemas.microsoft.com/office/powerpoint/2010/main" val="34711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00A62B-EC2F-4F66-8B76-09C3BCBFEAAE}"/>
              </a:ext>
            </a:extLst>
          </p:cNvPr>
          <p:cNvSpPr>
            <a:spLocks noGrp="1"/>
          </p:cNvSpPr>
          <p:nvPr>
            <p:ph type="title"/>
          </p:nvPr>
        </p:nvSpPr>
        <p:spPr/>
        <p:txBody>
          <a:bodyPr/>
          <a:lstStyle/>
          <a:p>
            <a:br>
              <a:rPr lang="cs-CZ" sz="2800" dirty="0"/>
            </a:br>
            <a:r>
              <a:rPr lang="de-DE" sz="2800" dirty="0"/>
              <a:t>Nietzsches Schreibkugel </a:t>
            </a:r>
            <a:r>
              <a:rPr lang="de-DE" sz="2800" dirty="0" err="1"/>
              <a:t>Malling</a:t>
            </a:r>
            <a:r>
              <a:rPr lang="de-DE" sz="2800" dirty="0"/>
              <a:t> Hansen vs. </a:t>
            </a:r>
            <a:br>
              <a:rPr lang="de-DE" sz="2800" dirty="0"/>
            </a:br>
            <a:r>
              <a:rPr lang="de-DE" sz="2800" dirty="0"/>
              <a:t>Underwood, Patent Wagner</a:t>
            </a:r>
            <a:br>
              <a:rPr lang="cs-CZ" sz="2800" dirty="0"/>
            </a:br>
            <a:endParaRPr lang="cs-CZ" sz="2800" dirty="0"/>
          </a:p>
        </p:txBody>
      </p:sp>
      <p:pic>
        <p:nvPicPr>
          <p:cNvPr id="7" name="Zástupný obsah 6" descr="Obsah obrázku stůl&#10;&#10;Popis byl vytvořen automaticky">
            <a:extLst>
              <a:ext uri="{FF2B5EF4-FFF2-40B4-BE49-F238E27FC236}">
                <a16:creationId xmlns:a16="http://schemas.microsoft.com/office/drawing/2014/main" id="{2D041F12-4D8A-445C-9B92-5A242AEC00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3238" y="2822741"/>
            <a:ext cx="4456112" cy="2876217"/>
          </a:xfrm>
        </p:spPr>
      </p:pic>
      <p:pic>
        <p:nvPicPr>
          <p:cNvPr id="9" name="Zástupný obsah 8" descr="Obsah obrázku psací stroj, objekt, vsedě, klávesnice&#10;&#10;Popis byl vytvořen automaticky">
            <a:extLst>
              <a:ext uri="{FF2B5EF4-FFF2-40B4-BE49-F238E27FC236}">
                <a16:creationId xmlns:a16="http://schemas.microsoft.com/office/drawing/2014/main" id="{4642EE57-CC34-4221-866A-67A66807B0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1750" y="2547472"/>
            <a:ext cx="4457700" cy="3426755"/>
          </a:xfrm>
        </p:spPr>
      </p:pic>
    </p:spTree>
    <p:extLst>
      <p:ext uri="{BB962C8B-B14F-4D97-AF65-F5344CB8AC3E}">
        <p14:creationId xmlns:p14="http://schemas.microsoft.com/office/powerpoint/2010/main" val="311227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7559675"/>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88B75D5-5AAE-494C-821E-B8F20935D6AC}"/>
              </a:ext>
            </a:extLst>
          </p:cNvPr>
          <p:cNvSpPr>
            <a:spLocks noGrp="1"/>
          </p:cNvSpPr>
          <p:nvPr>
            <p:ph type="title"/>
          </p:nvPr>
        </p:nvSpPr>
        <p:spPr>
          <a:xfrm>
            <a:off x="7518710" y="681981"/>
            <a:ext cx="2161210" cy="5285122"/>
          </a:xfrm>
        </p:spPr>
        <p:txBody>
          <a:bodyPr vert="horz" lIns="91440" tIns="45720" rIns="91440" bIns="45720" rtlCol="0" anchor="ctr">
            <a:normAutofit/>
          </a:bodyPr>
          <a:lstStyle/>
          <a:p>
            <a:pPr algn="l" defTabSz="914400" hangingPunct="1">
              <a:lnSpc>
                <a:spcPct val="90000"/>
              </a:lnSpc>
            </a:pPr>
            <a:r>
              <a:rPr lang="en-US" sz="1400">
                <a:solidFill>
                  <a:srgbClr val="FFFFFF"/>
                </a:solidFill>
              </a:rPr>
              <a:t>Rohrpost: </a:t>
            </a:r>
            <a:r>
              <a:rPr lang="en-US" sz="1400" b="0" i="1">
                <a:solidFill>
                  <a:srgbClr val="FFFFFF"/>
                </a:solidFill>
                <a:effectLst/>
              </a:rPr>
              <a:t>Pneumatische Depeschenbeförderung</a:t>
            </a:r>
            <a:endParaRPr lang="en-US" sz="1400">
              <a:solidFill>
                <a:srgbClr val="FFFFFF"/>
              </a:solidFill>
            </a:endParaRP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916" y="534217"/>
            <a:ext cx="6721257" cy="63098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a:extLst>
              <a:ext uri="{FF2B5EF4-FFF2-40B4-BE49-F238E27FC236}">
                <a16:creationId xmlns:a16="http://schemas.microsoft.com/office/drawing/2014/main" id="{49F33540-72B4-4C32-8DEF-BD3C4F1D582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282"/>
          <a:stretch/>
        </p:blipFill>
        <p:spPr>
          <a:xfrm>
            <a:off x="807186" y="1038973"/>
            <a:ext cx="5922716" cy="5300296"/>
          </a:xfrm>
          <a:prstGeom prst="rect">
            <a:avLst/>
          </a:prstGeom>
          <a:effectLst/>
        </p:spPr>
      </p:pic>
    </p:spTree>
    <p:extLst>
      <p:ext uri="{BB962C8B-B14F-4D97-AF65-F5344CB8AC3E}">
        <p14:creationId xmlns:p14="http://schemas.microsoft.com/office/powerpoint/2010/main" val="414793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2BD31F2-E581-4BBD-A43C-095B004B04B5}"/>
              </a:ext>
            </a:extLst>
          </p:cNvPr>
          <p:cNvSpPr>
            <a:spLocks noGrp="1"/>
          </p:cNvSpPr>
          <p:nvPr>
            <p:ph type="title"/>
          </p:nvPr>
        </p:nvSpPr>
        <p:spPr/>
        <p:txBody>
          <a:bodyPr/>
          <a:lstStyle/>
          <a:p>
            <a:r>
              <a:rPr lang="de-DE" dirty="0"/>
              <a:t>Rohrpost</a:t>
            </a:r>
            <a:endParaRPr lang="cs-CZ" dirty="0"/>
          </a:p>
        </p:txBody>
      </p:sp>
      <p:sp>
        <p:nvSpPr>
          <p:cNvPr id="6" name="Zástupný obsah 5">
            <a:extLst>
              <a:ext uri="{FF2B5EF4-FFF2-40B4-BE49-F238E27FC236}">
                <a16:creationId xmlns:a16="http://schemas.microsoft.com/office/drawing/2014/main" id="{84ED9662-ABDF-4C51-9391-8ABDFB07F787}"/>
              </a:ext>
            </a:extLst>
          </p:cNvPr>
          <p:cNvSpPr>
            <a:spLocks noGrp="1"/>
          </p:cNvSpPr>
          <p:nvPr>
            <p:ph idx="1"/>
          </p:nvPr>
        </p:nvSpPr>
        <p:spPr/>
        <p:txBody>
          <a:bodyPr/>
          <a:lstStyle/>
          <a:p>
            <a:r>
              <a:rPr lang="de-DE" dirty="0"/>
              <a:t>Theodor Fontane: Frau Jenny Treibel oder „Wo sich Herz zum Herzen </a:t>
            </a:r>
            <a:r>
              <a:rPr lang="de-DE" dirty="0" err="1"/>
              <a:t>find’t</a:t>
            </a:r>
            <a:r>
              <a:rPr lang="de-DE" dirty="0"/>
              <a:t>“ (1892)</a:t>
            </a:r>
          </a:p>
          <a:p>
            <a:r>
              <a:rPr lang="de-DE" sz="2800" dirty="0"/>
              <a:t>Zwischen neun und zehn waren zwei Rohrpostbriefe bei </a:t>
            </a:r>
            <a:r>
              <a:rPr lang="de-DE" sz="2800" dirty="0" err="1"/>
              <a:t>Schmidt's</a:t>
            </a:r>
            <a:r>
              <a:rPr lang="de-DE" sz="2800" dirty="0"/>
              <a:t> eingetroffen, ein Fall, der, in dieser seiner </a:t>
            </a:r>
            <a:r>
              <a:rPr lang="de-DE" sz="2800" dirty="0" err="1"/>
              <a:t>Gedoppeltheit</a:t>
            </a:r>
            <a:r>
              <a:rPr lang="de-DE" sz="2800" dirty="0"/>
              <a:t>, noch nicht dagewesen war. Der eine dieser Briefe richtete sich an den Professor und hatte folgenden kurzen Inhalt: »Lieber Freund! Darf ich darauf rechnen, Sie heute zwischen zwölf und eins in Ihrer Wohnung zu treffen? Keine Antwort, gute Antwort. Ihre ganz ergebene Jenny Treibel.«</a:t>
            </a:r>
            <a:endParaRPr lang="cs-CZ" sz="2800" dirty="0"/>
          </a:p>
        </p:txBody>
      </p:sp>
    </p:spTree>
    <p:extLst>
      <p:ext uri="{BB962C8B-B14F-4D97-AF65-F5344CB8AC3E}">
        <p14:creationId xmlns:p14="http://schemas.microsoft.com/office/powerpoint/2010/main" val="296326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FD4C5-8B64-4989-9C4B-1A2C4F90CCC5}"/>
              </a:ext>
            </a:extLst>
          </p:cNvPr>
          <p:cNvSpPr>
            <a:spLocks noGrp="1"/>
          </p:cNvSpPr>
          <p:nvPr>
            <p:ph type="title"/>
          </p:nvPr>
        </p:nvSpPr>
        <p:spPr/>
        <p:txBody>
          <a:bodyPr/>
          <a:lstStyle/>
          <a:p>
            <a:r>
              <a:rPr lang="de-DE" dirty="0"/>
              <a:t>Telefon</a:t>
            </a:r>
            <a:endParaRPr lang="cs-CZ" dirty="0"/>
          </a:p>
        </p:txBody>
      </p:sp>
      <p:sp>
        <p:nvSpPr>
          <p:cNvPr id="3" name="Zástupný obsah 2">
            <a:extLst>
              <a:ext uri="{FF2B5EF4-FFF2-40B4-BE49-F238E27FC236}">
                <a16:creationId xmlns:a16="http://schemas.microsoft.com/office/drawing/2014/main" id="{E3F10F4A-896C-41F9-8461-1CFC12651F2C}"/>
              </a:ext>
            </a:extLst>
          </p:cNvPr>
          <p:cNvSpPr>
            <a:spLocks noGrp="1"/>
          </p:cNvSpPr>
          <p:nvPr>
            <p:ph idx="1"/>
          </p:nvPr>
        </p:nvSpPr>
        <p:spPr/>
        <p:txBody>
          <a:bodyPr/>
          <a:lstStyle/>
          <a:p>
            <a:r>
              <a:rPr lang="de-DE" sz="2400" b="0" i="0" dirty="0">
                <a:solidFill>
                  <a:srgbClr val="000000"/>
                </a:solidFill>
                <a:effectLst/>
                <a:latin typeface="Calibri" panose="020F0502020204030204" pitchFamily="34" charset="0"/>
                <a:cs typeface="Calibri" panose="020F0502020204030204" pitchFamily="34" charset="0"/>
              </a:rPr>
              <a:t>Berliner Kindheit um 1900 </a:t>
            </a:r>
            <a:r>
              <a:rPr lang="de-DE" sz="2400" dirty="0">
                <a:latin typeface="Calibri" panose="020F0502020204030204" pitchFamily="34" charset="0"/>
                <a:cs typeface="Calibri" panose="020F0502020204030204" pitchFamily="34" charset="0"/>
              </a:rPr>
              <a:t>(</a:t>
            </a:r>
            <a:r>
              <a:rPr lang="de-DE" sz="2400" b="0" i="0" dirty="0">
                <a:solidFill>
                  <a:srgbClr val="000000"/>
                </a:solidFill>
                <a:effectLst/>
                <a:latin typeface="Calibri" panose="020F0502020204030204" pitchFamily="34" charset="0"/>
                <a:cs typeface="Calibri" panose="020F0502020204030204" pitchFamily="34" charset="0"/>
              </a:rPr>
              <a:t>vgl. </a:t>
            </a:r>
            <a:r>
              <a:rPr lang="de-DE" sz="2400" b="0" i="0" dirty="0" err="1">
                <a:solidFill>
                  <a:srgbClr val="000000"/>
                </a:solidFill>
                <a:effectLst/>
                <a:latin typeface="Calibri" panose="020F0502020204030204" pitchFamily="34" charset="0"/>
                <a:cs typeface="Calibri" panose="020F0502020204030204" pitchFamily="34" charset="0"/>
              </a:rPr>
              <a:t>Damniel</a:t>
            </a:r>
            <a:r>
              <a:rPr lang="de-DE" sz="2400" b="0" i="0" dirty="0">
                <a:solidFill>
                  <a:srgbClr val="000000"/>
                </a:solidFill>
                <a:effectLst/>
                <a:latin typeface="Calibri" panose="020F0502020204030204" pitchFamily="34" charset="0"/>
                <a:cs typeface="Calibri" panose="020F0502020204030204" pitchFamily="34" charset="0"/>
              </a:rPr>
              <a:t> </a:t>
            </a:r>
            <a:r>
              <a:rPr lang="de-DE" sz="2400" dirty="0">
                <a:latin typeface="Calibri" panose="020F0502020204030204" pitchFamily="34" charset="0"/>
                <a:cs typeface="Calibri" panose="020F0502020204030204" pitchFamily="34" charset="0"/>
              </a:rPr>
              <a:t>M</a:t>
            </a:r>
            <a:r>
              <a:rPr lang="de-DE" sz="2400" b="0" i="0" dirty="0">
                <a:solidFill>
                  <a:srgbClr val="000000"/>
                </a:solidFill>
                <a:effectLst/>
                <a:latin typeface="Calibri" panose="020F0502020204030204" pitchFamily="34" charset="0"/>
                <a:cs typeface="Calibri" panose="020F0502020204030204" pitchFamily="34" charset="0"/>
              </a:rPr>
              <a:t>orat</a:t>
            </a:r>
            <a:r>
              <a:rPr lang="de-DE" sz="2400" dirty="0">
                <a:latin typeface="Calibri" panose="020F0502020204030204" pitchFamily="34" charset="0"/>
                <a:cs typeface="Calibri" panose="020F0502020204030204" pitchFamily="34" charset="0"/>
              </a:rPr>
              <a:t>)</a:t>
            </a:r>
            <a:r>
              <a:rPr lang="de-DE" sz="2400" b="0" i="0" dirty="0">
                <a:solidFill>
                  <a:srgbClr val="000000"/>
                </a:solidFill>
                <a:effectLst/>
                <a:latin typeface="Calibri" panose="020F0502020204030204" pitchFamily="34" charset="0"/>
                <a:cs typeface="Calibri" panose="020F0502020204030204" pitchFamily="34" charset="0"/>
              </a:rPr>
              <a:t>:</a:t>
            </a:r>
          </a:p>
          <a:p>
            <a:r>
              <a:rPr lang="de-DE" sz="2400" b="0" i="0" dirty="0">
                <a:solidFill>
                  <a:srgbClr val="000000"/>
                </a:solidFill>
                <a:effectLst/>
                <a:latin typeface="Calibri" panose="020F0502020204030204" pitchFamily="34" charset="0"/>
                <a:cs typeface="Calibri" panose="020F0502020204030204" pitchFamily="34" charset="0"/>
              </a:rPr>
              <a:t>Tatsächlich besaßen seine Eltern, als Walter Benjamin1892  geboren wurde, in ihrer Wohnung bereits ein Telefon, das unter dem Namen des Vaters, Emil Benjamin, und der Nummer 8a 2741 im Berliner Telefonbuch eingetragen war. Berlin hatte damals etwa 40 Tsd. Telefonanschlüsse. </a:t>
            </a:r>
          </a:p>
          <a:p>
            <a:r>
              <a:rPr lang="de-DE" sz="2400" b="0" i="0" dirty="0">
                <a:solidFill>
                  <a:srgbClr val="000000"/>
                </a:solidFill>
                <a:effectLst/>
                <a:latin typeface="Calibri" panose="020F0502020204030204" pitchFamily="34" charset="0"/>
                <a:cs typeface="Calibri" panose="020F0502020204030204" pitchFamily="34" charset="0"/>
              </a:rPr>
              <a:t>Der Vater war Besitzer eines Antiquitäten- und Kunstauktions-hauses erledigte viele Geschäfte von zu Hause per Telefon.</a:t>
            </a:r>
          </a:p>
          <a:p>
            <a:r>
              <a:rPr lang="de-DE" sz="2400" b="0" i="1" dirty="0">
                <a:solidFill>
                  <a:srgbClr val="000000"/>
                </a:solidFill>
                <a:effectLst/>
                <a:latin typeface="Calibri" panose="020F0502020204030204" pitchFamily="34" charset="0"/>
                <a:cs typeface="Calibri" panose="020F0502020204030204" pitchFamily="34" charset="0"/>
              </a:rPr>
              <a:t>Der Laut, mit dem er zwischen zwei und vier, wenn </a:t>
            </a:r>
            <a:r>
              <a:rPr lang="de-DE" sz="2400" b="0" i="1" dirty="0" err="1">
                <a:solidFill>
                  <a:srgbClr val="000000"/>
                </a:solidFill>
                <a:effectLst/>
                <a:latin typeface="Calibri" panose="020F0502020204030204" pitchFamily="34" charset="0"/>
                <a:cs typeface="Calibri" panose="020F0502020204030204" pitchFamily="34" charset="0"/>
              </a:rPr>
              <a:t>wiederein</a:t>
            </a:r>
            <a:r>
              <a:rPr lang="de-DE" sz="2400" b="0" i="1" dirty="0">
                <a:solidFill>
                  <a:srgbClr val="000000"/>
                </a:solidFill>
                <a:effectLst/>
                <a:latin typeface="Calibri" panose="020F0502020204030204" pitchFamily="34" charset="0"/>
                <a:cs typeface="Calibri" panose="020F0502020204030204" pitchFamily="34" charset="0"/>
              </a:rPr>
              <a:t> Schulfreund mich zu sprechen wünschte, anschlug, war ein Alarmsignal, das nicht </a:t>
            </a:r>
            <a:r>
              <a:rPr lang="de-DE" sz="2400" b="0" i="1" dirty="0" err="1">
                <a:solidFill>
                  <a:srgbClr val="000000"/>
                </a:solidFill>
                <a:effectLst/>
                <a:latin typeface="Calibri" panose="020F0502020204030204" pitchFamily="34" charset="0"/>
                <a:cs typeface="Calibri" panose="020F0502020204030204" pitchFamily="34" charset="0"/>
              </a:rPr>
              <a:t>alleindie</a:t>
            </a:r>
            <a:r>
              <a:rPr lang="de-DE" sz="2400" b="0" i="1" dirty="0">
                <a:solidFill>
                  <a:srgbClr val="000000"/>
                </a:solidFill>
                <a:effectLst/>
                <a:latin typeface="Calibri" panose="020F0502020204030204" pitchFamily="34" charset="0"/>
                <a:cs typeface="Calibri" panose="020F0502020204030204" pitchFamily="34" charset="0"/>
              </a:rPr>
              <a:t> Mittagsruhe meiner Eltern sondern das Zeitalter, in dessen Herzen sie sich ihr </a:t>
            </a:r>
            <a:r>
              <a:rPr lang="de-DE" sz="2400" b="0" i="1" dirty="0" err="1">
                <a:solidFill>
                  <a:srgbClr val="000000"/>
                </a:solidFill>
                <a:effectLst/>
                <a:latin typeface="Calibri" panose="020F0502020204030204" pitchFamily="34" charset="0"/>
                <a:cs typeface="Calibri" panose="020F0502020204030204" pitchFamily="34" charset="0"/>
              </a:rPr>
              <a:t>ergaben,gefährdete</a:t>
            </a:r>
            <a:r>
              <a:rPr lang="de-DE" sz="2400" b="0" i="1" dirty="0">
                <a:solidFill>
                  <a:srgbClr val="000000"/>
                </a:solidFill>
                <a:effectLst/>
                <a:latin typeface="Calibri" panose="020F0502020204030204" pitchFamily="34" charset="0"/>
                <a:cs typeface="Calibri" panose="020F0502020204030204" pitchFamily="34" charset="0"/>
              </a:rPr>
              <a:t>.</a:t>
            </a:r>
          </a:p>
          <a:p>
            <a:endParaRPr lang="de-DE" sz="2400" b="0" i="0" dirty="0">
              <a:solidFill>
                <a:srgbClr val="000000"/>
              </a:solidFill>
              <a:effectLst/>
              <a:latin typeface="Calibri" panose="020F0502020204030204" pitchFamily="34" charset="0"/>
              <a:cs typeface="Calibri" panose="020F0502020204030204" pitchFamily="34" charset="0"/>
            </a:endParaRPr>
          </a:p>
          <a:p>
            <a:endParaRPr lang="de-DE" sz="2400" b="0" i="0" dirty="0">
              <a:solidFill>
                <a:srgbClr val="000000"/>
              </a:solidFill>
              <a:effectLst/>
              <a:latin typeface="Calibri" panose="020F0502020204030204" pitchFamily="34" charset="0"/>
              <a:cs typeface="Calibri" panose="020F0502020204030204" pitchFamily="34" charset="0"/>
            </a:endParaRPr>
          </a:p>
          <a:p>
            <a:endParaRPr lang="de-DE" sz="2400" b="0" i="0" dirty="0">
              <a:solidFill>
                <a:srgbClr val="000000"/>
              </a:solidFill>
              <a:effectLst/>
              <a:latin typeface="Calibri" panose="020F0502020204030204" pitchFamily="34" charset="0"/>
              <a:cs typeface="Calibri" panose="020F0502020204030204" pitchFamily="34" charset="0"/>
            </a:endParaRPr>
          </a:p>
          <a:p>
            <a:endParaRPr lang="de-DE" sz="24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211252"/>
      </p:ext>
    </p:extLst>
  </p:cSld>
  <p:clrMapOvr>
    <a:masterClrMapping/>
  </p:clrMapOvr>
</p:sld>
</file>

<file path=ppt/theme/theme1.xml><?xml version="1.0" encoding="utf-8"?>
<a:theme xmlns:a="http://schemas.openxmlformats.org/drawingml/2006/main" name="Motiv Office">
  <a:themeElements>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Arial" panose="020B0604020202020204" pitchFamily="34" charset="0"/>
            <a:cs typeface="Lucida Sans Unicode" panose="020B060203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solidFill>
              <a:schemeClr val="bg1"/>
            </a:solidFill>
            <a:effectLst/>
            <a:latin typeface="Arial" panose="020B0604020202020204" pitchFamily="34" charset="0"/>
            <a:cs typeface="Lucida Sans Unicode" panose="020B0602030504020204" pitchFamily="34" charset="0"/>
          </a:defRPr>
        </a:defPPr>
      </a:lstStyle>
    </a:lnDef>
  </a:objectDefaults>
  <a:extraClrSchemeLst>
    <a:extraClrScheme>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1172</Words>
  <Application>Microsoft Office PowerPoint</Application>
  <PresentationFormat>Vlastní</PresentationFormat>
  <Paragraphs>104</Paragraphs>
  <Slides>26</Slides>
  <Notes>19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Times New Roman</vt:lpstr>
      <vt:lpstr>Wingdings</vt:lpstr>
      <vt:lpstr>Motiv Office</vt:lpstr>
      <vt:lpstr>Naturalismus-Begriff</vt:lpstr>
      <vt:lpstr>Naturalismus</vt:lpstr>
      <vt:lpstr>Naturalismus</vt:lpstr>
      <vt:lpstr>Naturalismus</vt:lpstr>
      <vt:lpstr>Technische Neuigkeiten 1880-1914</vt:lpstr>
      <vt:lpstr> Nietzsches Schreibkugel Malling Hansen vs.  Underwood, Patent Wagner </vt:lpstr>
      <vt:lpstr>Rohrpost: Pneumatische Depeschenbeförderung</vt:lpstr>
      <vt:lpstr>Rohrpost</vt:lpstr>
      <vt:lpstr>Telefon</vt:lpstr>
      <vt:lpstr>Parlograph</vt:lpstr>
      <vt:lpstr>Adolf Menzel, Eisenwalzwerk, 1875</vt:lpstr>
      <vt:lpstr>Menzel, Im Biergarten, 1883</vt:lpstr>
      <vt:lpstr>Menzel, Drei gefallene Soldaten in einer Scheune, 1866</vt:lpstr>
      <vt:lpstr>Der verspätete Naturalismus</vt:lpstr>
      <vt:lpstr>Gottschall</vt:lpstr>
      <vt:lpstr>Gottschall</vt:lpstr>
      <vt:lpstr>Naturalismus in der bildenden Kunst: Max Liebermann:  Die Gemüseputzerinnen / Konservenmacherinnen</vt:lpstr>
      <vt:lpstr>Liebermann: Alte Frau mit Katze, 1878</vt:lpstr>
      <vt:lpstr>Liebermann: Gänserupferinnen, 1874 </vt:lpstr>
      <vt:lpstr>Liebermann: Schusterwerkstatt, 1881 </vt:lpstr>
      <vt:lpstr>Welche gesellschaftlichen Umstände haben diesen neuen Stil der Darstellung herausgefordert?</vt:lpstr>
      <vt:lpstr>Meister Timpe</vt:lpstr>
      <vt:lpstr>Meister Timpe</vt:lpstr>
      <vt:lpstr>Wilhelm von Polenz: Der Büttnerbauer (1895)</vt:lpstr>
      <vt:lpstr>Samuel Harrasowitz</vt:lpstr>
      <vt:lpstr>Güterschlächter:  jemand, der berufsmäßig Landbesitzungen aufkauft und in kleineren Teilen verhandelt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Naturalismus-Begriff</dc:title>
  <dc:creator>Zdeněk Mareček</dc:creator>
  <cp:lastModifiedBy>Zdeněk Mareček</cp:lastModifiedBy>
  <cp:revision>9</cp:revision>
  <dcterms:created xsi:type="dcterms:W3CDTF">2020-10-07T19:09:51Z</dcterms:created>
  <dcterms:modified xsi:type="dcterms:W3CDTF">2020-10-13T12:57:41Z</dcterms:modified>
</cp:coreProperties>
</file>