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CC"/>
    <a:srgbClr val="FFFF99"/>
    <a:srgbClr val="CCE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3087A-C9D8-4D25-BDBD-17C3D4871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451C5-E898-4707-B8A1-64B64B703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58A620-532E-41AB-B563-EE8BEBEE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299AF9-61F0-4B16-B9E6-E4BFD38E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9859C6-CB3A-4700-98A0-CA2318701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97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ADFA3-6CEF-4AE4-96B6-45FB52E3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9576A9-C4C4-4AA3-8B3A-F25CEDB73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4CAFEC-50B9-48D9-9486-A7AF1957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203494-2F56-4E06-87C9-5575300FE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BB3D91-4684-4F9D-90DB-85DA0A66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9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8C15EB-0121-4521-922C-32A64E3CA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699FBD8-62C2-42F1-8E89-D64FC36CB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016369-1678-42AA-A681-0D04B81F3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8975EF-8FFB-48E4-9229-074AA935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874BA0-57A3-46C7-B4C3-0910CB0B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41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8ECEB-BA09-4C8A-AA13-24EAC458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F435B7-0EF0-49DF-86CC-A94AC3307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C72C83-FE94-4795-A44E-F3B344FCB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3C9423-B22A-4F2D-9D6D-C18C74545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3C21EA-466C-40A2-A855-DD6D3D91D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11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409B1-74FB-4223-8F7A-10DF3B0F3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30BC58-30BD-4316-8556-7C3639860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E9E7A4-70EA-4678-A700-3ED75179E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EFB146-33E0-442F-90BA-130AD11C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214360-AFCC-419C-A860-2DD48161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2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39307-5744-438E-A3D4-7BEFED092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E26B00-939D-4B0F-AD5F-548B6BCDA7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6FC060-7483-4B96-95B2-3F105D419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27246C-3C0E-48BC-95D3-AF532322D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317D8F-B4F7-4E82-9F33-C4B350E6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E92942-5C90-4F81-B60E-0CCE7748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3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5A593-9F69-455D-9D44-BD90A9017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12DF8C-AF90-4F02-B6A6-FACBDD6C9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835BD2-A402-4241-96F5-A55B5510E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03BC559-7885-4620-B444-FC9A0EE3E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786CC8-680E-4C5A-A8C7-706ADE4710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4C3BB2-061A-4FF6-A55F-B487BFCC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75D5154-39F2-4A69-9CB0-2E22BEEA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DBA62E-3202-481F-908B-4F5C334A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09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4236C-00FD-4FA8-A593-DC44D2B5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3D689E-DB97-456B-8A63-E722EBCA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A6531E-04A7-4375-B897-E7E42B9E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1E4D75-BCB9-49EE-AE5C-C7449444A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94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28F35C5-7F5D-4ED5-9664-259B2DC1B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A4C6B3-DC3B-4640-9D89-43D6E3AB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915180-E1B4-441C-8DFA-4A1AD9D6B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06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76260-1FD7-4E1C-AF30-58F26FE65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621F3-5689-42FD-B155-F2EE90970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5D01B1-4E06-462C-8241-7C6DCAC55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27ED21-37A6-4A00-AECC-32DC5D11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67C0DB-25C2-425F-A00E-8375C9B8B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E8C539-B3F5-414B-89C5-7DE3F8F2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37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E63EE-72F8-4520-9208-431A43A1F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F4FFB74-360A-4DE9-AE1E-DB9803BB4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04E705-A105-4EC9-B391-41421A11E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10CC23-4E13-4137-A589-01C4EE160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7805CD-9665-4D75-A717-9CE77B3A4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32EA4B-4939-4D12-8F06-2E30BB691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2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4ADFE1-C952-4D98-8737-BE49A2D6B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2EEFD1-197D-4246-A812-C16819261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3E673B-9B99-4EA0-B342-4C30D1596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EB44F-5B1E-4542-A105-5DBEA6F0B0CA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FEC999-5056-4CC7-97BA-8CB9C7570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DC37C8-CFFB-4639-BB2C-80D83A744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74BA-8EC4-4055-BA91-9099D3E5B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C674D-B8BB-4984-92EC-34C4776F01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Pass</a:t>
            </a:r>
            <a:r>
              <a:rPr lang="cs-CZ" dirty="0"/>
              <a:t> p</a:t>
            </a:r>
            <a:r>
              <a:rPr lang="nb-NO" dirty="0"/>
              <a:t>å verbet!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9D134-A2B9-4A3F-980B-45FD561224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4. 11. </a:t>
            </a:r>
            <a:r>
              <a:rPr lang="nb-NO"/>
              <a:t>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E7483-FA65-4F48-92E0-6753E4B8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Oversett til tsjekkisk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4E09B-56F2-4E83-A678-84AAA3E54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Kari vil bli en god mor. (spådom, profeti)</a:t>
            </a:r>
          </a:p>
          <a:p>
            <a:r>
              <a:rPr lang="nb-NO" dirty="0"/>
              <a:t>Kari vil være en god mor. (Kari ønsker å være en god mor)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38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9F394-3157-4022-915A-45D0993169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/>
          <a:lstStyle/>
          <a:p>
            <a:r>
              <a:rPr lang="nb-NO" dirty="0"/>
              <a:t>passiv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5689D9-7825-4F50-932F-E525D7A98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Tor og Liv vil bli skilt (</a:t>
            </a:r>
            <a:r>
              <a:rPr lang="nb-NO" sz="3200" dirty="0" err="1"/>
              <a:t>neutral</a:t>
            </a:r>
            <a:r>
              <a:rPr lang="nb-NO" sz="3200" dirty="0"/>
              <a:t> framtid)</a:t>
            </a:r>
          </a:p>
          <a:p>
            <a:r>
              <a:rPr lang="nb-NO" sz="3200" dirty="0"/>
              <a:t>Tor og Liv vil skilles (modalitet)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8501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1919D-8468-4FAC-B6F6-994FB949A88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nb-NO" dirty="0"/>
              <a:t>Folk sier at…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447C96-24C7-410A-96AF-21A3E8F33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200" dirty="0"/>
              <a:t>Hun skal være dyktig.</a:t>
            </a:r>
          </a:p>
          <a:p>
            <a:r>
              <a:rPr lang="nb-NO" sz="3200" dirty="0"/>
              <a:t>Hun skal ha mange venner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78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D56E48-E84C-4AED-B3A5-E8F720317C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FF99"/>
          </a:solidFill>
        </p:spPr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04280-F486-4135-9263-3B19DFCA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Når jeg kommer til Norge, skal jeg ha bil, hus, en hyggelig kone og mange barn.</a:t>
            </a:r>
          </a:p>
          <a:p>
            <a:r>
              <a:rPr lang="nb-NO" dirty="0"/>
              <a:t>Når jeg kommer til Norge, skal jeg få bil og hus.</a:t>
            </a:r>
          </a:p>
          <a:p>
            <a:r>
              <a:rPr lang="nb-NO" dirty="0"/>
              <a:t>Når jeg kommer til Norge, skal jeg få meg bil og hus.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96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32308-6794-4902-A7C9-6C711A2B67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ECFF"/>
          </a:solidFill>
        </p:spPr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1F914-3637-4449-B803-0C5A5B802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Du må være stille.</a:t>
            </a:r>
          </a:p>
          <a:p>
            <a:r>
              <a:rPr lang="nb-NO" sz="3200" dirty="0"/>
              <a:t>Du må være trøtt.</a:t>
            </a:r>
          </a:p>
          <a:p>
            <a:endParaRPr lang="nb-NO" sz="3200" dirty="0"/>
          </a:p>
          <a:p>
            <a:r>
              <a:rPr lang="nb-NO" sz="3200" dirty="0"/>
              <a:t>Hun må ha reist. </a:t>
            </a:r>
          </a:p>
          <a:p>
            <a:r>
              <a:rPr lang="nb-NO" sz="3200" dirty="0"/>
              <a:t>Han må være amerikaner.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81228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9531F-D02F-4F78-BC28-5A5F74B88E5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10381-FB21-44EE-86E3-6CACED966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Hun må gjøre det før kl. 7.</a:t>
            </a:r>
          </a:p>
          <a:p>
            <a:r>
              <a:rPr lang="nb-NO" sz="3200" dirty="0"/>
              <a:t>Hun må ha gjort det før kl. 7.</a:t>
            </a:r>
          </a:p>
          <a:p>
            <a:endParaRPr lang="nb-NO" sz="3200" dirty="0"/>
          </a:p>
          <a:p>
            <a:r>
              <a:rPr lang="nb-NO" sz="3200" dirty="0"/>
              <a:t>Du skulle komme i morgen.</a:t>
            </a:r>
          </a:p>
          <a:p>
            <a:r>
              <a:rPr lang="nb-NO" sz="3200" dirty="0"/>
              <a:t>Du skulle (ha) kommet i morgen.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756840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179</Words>
  <Application>Microsoft Office PowerPoint</Application>
  <PresentationFormat>Širokoúhlá obrazovka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Pass på verbet!</vt:lpstr>
      <vt:lpstr>Oversett til tsjekkisk</vt:lpstr>
      <vt:lpstr>passiv</vt:lpstr>
      <vt:lpstr>Folk sier at…</vt:lpstr>
      <vt:lpstr>.</vt:lpstr>
      <vt:lpstr>.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 på verbet!</dc:title>
  <dc:creator>Miluše</dc:creator>
  <cp:lastModifiedBy>Miluše</cp:lastModifiedBy>
  <cp:revision>3</cp:revision>
  <dcterms:created xsi:type="dcterms:W3CDTF">2020-11-04T07:35:58Z</dcterms:created>
  <dcterms:modified xsi:type="dcterms:W3CDTF">2020-11-04T07:56:26Z</dcterms:modified>
</cp:coreProperties>
</file>