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6C0E-804D-48CC-8A51-CFAD60F27B3F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7610-B15F-4BF1-A86E-F78E075A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56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6C0E-804D-48CC-8A51-CFAD60F27B3F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7610-B15F-4BF1-A86E-F78E075A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79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6C0E-804D-48CC-8A51-CFAD60F27B3F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7610-B15F-4BF1-A86E-F78E075A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76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6C0E-804D-48CC-8A51-CFAD60F27B3F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7610-B15F-4BF1-A86E-F78E075A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44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6C0E-804D-48CC-8A51-CFAD60F27B3F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7610-B15F-4BF1-A86E-F78E075A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4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6C0E-804D-48CC-8A51-CFAD60F27B3F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7610-B15F-4BF1-A86E-F78E075A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91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6C0E-804D-48CC-8A51-CFAD60F27B3F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7610-B15F-4BF1-A86E-F78E075A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8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6C0E-804D-48CC-8A51-CFAD60F27B3F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7610-B15F-4BF1-A86E-F78E075A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87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6C0E-804D-48CC-8A51-CFAD60F27B3F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7610-B15F-4BF1-A86E-F78E075A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82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6C0E-804D-48CC-8A51-CFAD60F27B3F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7610-B15F-4BF1-A86E-F78E075A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65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6C0E-804D-48CC-8A51-CFAD60F27B3F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7610-B15F-4BF1-A86E-F78E075A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07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6C0E-804D-48CC-8A51-CFAD60F27B3F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77610-B15F-4BF1-A86E-F78E075A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39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Stilistikk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AVSNITT OG TEKSTMARK</a:t>
            </a:r>
            <a:r>
              <a:rPr lang="nb-NO" sz="3600" dirty="0" smtClean="0">
                <a:solidFill>
                  <a:schemeClr val="tx1"/>
                </a:solidFill>
              </a:rPr>
              <a:t>ØRER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5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Klare setninger!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Skriv subjektet tidlig i setningen, helst innenfor de første 5 ord.</a:t>
            </a:r>
          </a:p>
          <a:p>
            <a:r>
              <a:rPr lang="nb-NO" dirty="0" smtClean="0"/>
              <a:t>Ha kort avstand mellom subjekt og verbal</a:t>
            </a:r>
          </a:p>
          <a:p>
            <a:r>
              <a:rPr lang="nb-NO" dirty="0" smtClean="0"/>
              <a:t>Skriv gammel og kjent informasjon før ny.</a:t>
            </a:r>
          </a:p>
          <a:p>
            <a:r>
              <a:rPr lang="nb-NO" dirty="0" smtClean="0"/>
              <a:t>Bruk få leddsetninger og plasser dem helst på slutten av helsetningen.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6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AVSNITT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Avsnittet begynner med en temasetning og et konkret verbal</a:t>
            </a:r>
          </a:p>
          <a:p>
            <a:r>
              <a:rPr lang="nb-NO" dirty="0" smtClean="0"/>
              <a:t>Midten av avsnittet  - nøkkelord, argumentasjon og sammenheng</a:t>
            </a:r>
          </a:p>
          <a:p>
            <a:r>
              <a:rPr lang="nb-NO" dirty="0" smtClean="0"/>
              <a:t>Avsnittet avsluttes om hva som er avsnittets resultat. Forfatteren metakommunikasjon om resultates funksjon og pek framover i teksten.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70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AVSNITT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Betraktes som en tekst i seg selv</a:t>
            </a:r>
          </a:p>
          <a:p>
            <a:r>
              <a:rPr lang="nb-NO" dirty="0" smtClean="0"/>
              <a:t>Åpning</a:t>
            </a:r>
          </a:p>
          <a:p>
            <a:r>
              <a:rPr lang="nb-NO" dirty="0" smtClean="0"/>
              <a:t>Avslutning: oppsummeringssetning</a:t>
            </a:r>
          </a:p>
          <a:p>
            <a:r>
              <a:rPr lang="nb-NO" dirty="0" smtClean="0"/>
              <a:t>Eller signalisering av overgang til et nytt tema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73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Det er mange slags strengeinstrumenter. Vi vet ikke når de første strengeinstrumentene ble laget, eller hvordan de så ut. I et symfoniorkester er det særlig i strykergruppa vi finner strengeinstrumenter. Gitaren har først i vårt århundre n¨dd konsertlokalet, og det skjedde først og fremst takket være en artist: Andres Segovia. Hardingfela er å betrakte som det norske nasjonalinstrumentet.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80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metakommunikasjon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Er forfatterens stemme som signaliserer at det er han som er dirigent/regissør over teksten.</a:t>
            </a:r>
          </a:p>
          <a:p>
            <a:r>
              <a:rPr lang="nb-NO" dirty="0" smtClean="0"/>
              <a:t>Metakommunikasjon knytter setningene/delene sammen.</a:t>
            </a:r>
          </a:p>
          <a:p>
            <a:r>
              <a:rPr lang="nb-NO" dirty="0" smtClean="0"/>
              <a:t>Metakommunikasjon bruker bl.a. tekstmarkører (konjunksjon, subjunksjon)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73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Tekstmarkører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Ofte kalt diskursmarkører</a:t>
            </a:r>
          </a:p>
          <a:p>
            <a:r>
              <a:rPr lang="nb-NO" dirty="0" smtClean="0"/>
              <a:t>Effektive hjelpemidler å lodse leseren gjennom teksten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Men, dessuten, fordi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For det første....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I motsetning til det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Parallelt til dette 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0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8568000" cy="703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628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232</Words>
  <Application>Microsoft Office PowerPoint</Application>
  <PresentationFormat>Předvádění na obrazovce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Stilistikk</vt:lpstr>
      <vt:lpstr>Klare setninger!</vt:lpstr>
      <vt:lpstr>AVSNITT</vt:lpstr>
      <vt:lpstr>AVSNITT</vt:lpstr>
      <vt:lpstr>eksempel</vt:lpstr>
      <vt:lpstr>metakommunikasjon</vt:lpstr>
      <vt:lpstr>Tekstmarkører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Stilistikk</dc:title>
  <dc:creator>user</dc:creator>
  <cp:lastModifiedBy>user</cp:lastModifiedBy>
  <cp:revision>4</cp:revision>
  <dcterms:created xsi:type="dcterms:W3CDTF">2020-12-09T07:32:03Z</dcterms:created>
  <dcterms:modified xsi:type="dcterms:W3CDTF">2020-12-09T08:03:19Z</dcterms:modified>
</cp:coreProperties>
</file>