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33"/>
    <a:srgbClr val="FF00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F50DC-E4EC-4B1F-B5AB-426E8E5AD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C419BC-5C29-49FA-9FCF-D5176D4D1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0AC6BD-9299-4C3C-9C63-2EB405EB2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EE51EC-15BE-48CF-94A9-1A9262DE5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8BCA53-3FFA-4219-851D-FB66F55F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95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B9A351-4BBF-4841-ADA1-121EB48F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D2F14F-9935-4F1B-81B4-EBFC1DDE7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53B944-0F00-4E39-871A-61CADEE78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073437-A22C-42AA-A670-8FCEC053B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327249-F155-4AB3-A6F2-62935337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42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D5599A7-242C-476B-9318-23CEB2139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852FB5-7E4C-4AD6-8663-52B995CE0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13281D-6789-4E8E-ADC5-1CF50F15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D98CB4-FB6C-4634-938C-489EAB58C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A90B62-D226-4811-9045-5576E5B9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19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A851B-E744-4E54-BA6D-65226A076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9D0374-7C17-4294-A622-9CB5D5118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39AB80-A0C4-4133-82A8-C71772895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D59774-98D3-4DB0-9583-0C07E904F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AC9E55-A1B9-4AFA-B9EF-5F414532A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84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66ADD-914B-4DF4-87D7-C47EB9D5D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70D177-107D-4448-8F35-668DC6669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C84BC8-BA51-4E92-A44F-94891FDBF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34BB2E-89DF-4D18-BE10-4F8455ECA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725517-C7D2-425B-B7CF-0454592C7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56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B575C-6275-4A88-8C20-875956C0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540FD0-5752-4B6E-B4B3-FF65C30FF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D0C4C7-21A7-422D-A913-746F976D3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2EBBC7-9C38-4134-9B4B-D791C854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07273A-AAB3-4E4B-970B-C074B174C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5EDC85-5586-4E94-9641-82E1158F8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58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C20D5-B1BE-4495-B5AA-2916CCCCD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A2F89F-C6B5-42A3-97F6-46540B9C2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1AAB7A-8B2A-40CA-882F-97D4777AB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E21DE43-71F4-4B38-9210-5050BDBF9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063D10-557E-46D2-9BF2-13A3A68D16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2D2BC3-67C1-49D3-B8CB-A3C6D28C8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5CFC36-D78B-4DBB-8CE1-C3191A410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D34FD2-9000-4217-A42F-82A877F00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8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893627-16C6-47F4-976E-A83F023F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E0FC1C0-169D-4B08-8FB9-9AE778EC0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C5A800-D44E-4B8E-8A46-F7AADB197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FA7527-5EA7-409F-BEA9-048599D3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100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80928B-E0A8-43E5-BBC1-0A1BFCB88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AF6564-276E-458F-AD10-821019A79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5EEC87-840D-4E57-89B7-50694BCD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873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37318-7ADC-406D-9CC7-265B7EB06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630AB7-4432-4B41-8AEB-FCD93CFCC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D4C66B-6EA6-4794-9E35-80A3544CC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F0F932-4F61-4000-A705-C7FAF41A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2F2E34-629C-4E7B-9FB3-39DC7DFE3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25A7E1-22D1-4F28-B571-828F4E2F3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1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5176B-13CE-42A1-B45E-12AEADECA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67ACF7-0667-4E08-A7F6-29ACF8CB8E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28B3A6-A44B-4835-ABCF-A6C7C4152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DD9EAA-0587-486E-B7C9-931B1B8E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54FA3F-BCE3-4E1F-B7A4-B5F46C032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5941F5-061B-4BCF-B48E-2C661002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84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5A78362-9A2C-4F28-AFED-401F2E7FC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D18058-56FE-4CF6-8361-BB5A8CC5A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A5CBB4-7495-425E-B284-0B04B862B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FA90-0A8F-4671-BAE4-2F3B81A6B978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1335EE-F638-44C8-A502-F50D048F3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0E8D56-FF1F-4E9F-AD08-0EBEB19EC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3B5A-CF42-4131-8420-1DE2323BA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92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67BCB-CC2F-4835-90E5-257F048A5E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VERB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8F7FE9-1686-449E-8695-A7B8FEEA63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4.11. 2020</a:t>
            </a:r>
          </a:p>
          <a:p>
            <a:r>
              <a:rPr lang="cs-CZ" dirty="0"/>
              <a:t>Finn</a:t>
            </a:r>
            <a:r>
              <a:rPr lang="nb-NO" dirty="0"/>
              <a:t>-</a:t>
            </a:r>
            <a:r>
              <a:rPr lang="cs-CZ" dirty="0"/>
              <a:t>Erik </a:t>
            </a:r>
            <a:r>
              <a:rPr lang="cs-CZ" dirty="0" err="1"/>
              <a:t>Vinje</a:t>
            </a:r>
            <a:r>
              <a:rPr lang="cs-CZ" dirty="0"/>
              <a:t>: </a:t>
            </a:r>
            <a:r>
              <a:rPr lang="cs-CZ" i="1" dirty="0" err="1"/>
              <a:t>Verbalsyntaks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2435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5AEB9-5AD2-4B1C-B6BC-7CD38B3AF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  </a:t>
            </a:r>
            <a:r>
              <a:rPr lang="cs-CZ" dirty="0" err="1"/>
              <a:t>tempussystem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2BF51D-FD31-46B0-B349-183C38F79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Enkle</a:t>
            </a:r>
            <a:r>
              <a:rPr lang="cs-CZ" dirty="0"/>
              <a:t> </a:t>
            </a:r>
            <a:r>
              <a:rPr lang="cs-CZ" dirty="0" err="1"/>
              <a:t>tempusformer</a:t>
            </a:r>
            <a:r>
              <a:rPr lang="cs-CZ" dirty="0"/>
              <a:t> – </a:t>
            </a:r>
            <a:r>
              <a:rPr lang="cs-CZ" dirty="0" err="1"/>
              <a:t>presens</a:t>
            </a:r>
            <a:r>
              <a:rPr lang="cs-CZ" dirty="0"/>
              <a:t> + </a:t>
            </a:r>
            <a:r>
              <a:rPr lang="cs-CZ" dirty="0" err="1"/>
              <a:t>preteritum</a:t>
            </a:r>
            <a:endParaRPr lang="cs-CZ" dirty="0"/>
          </a:p>
          <a:p>
            <a:r>
              <a:rPr lang="cs-CZ" dirty="0" err="1"/>
              <a:t>Sammensatte</a:t>
            </a:r>
            <a:r>
              <a:rPr lang="cs-CZ" dirty="0"/>
              <a:t> </a:t>
            </a:r>
            <a:r>
              <a:rPr lang="cs-CZ" dirty="0" err="1"/>
              <a:t>tempusformer</a:t>
            </a:r>
            <a:r>
              <a:rPr lang="cs-CZ" dirty="0"/>
              <a:t> – perfektum, futurum, </a:t>
            </a:r>
            <a:r>
              <a:rPr lang="cs-CZ" dirty="0" err="1"/>
              <a:t>pluskvamperfektum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74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2A46B-F587-4A75-8E49-70F7FB038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 </a:t>
            </a:r>
            <a:r>
              <a:rPr lang="cs-CZ" dirty="0" err="1"/>
              <a:t>modussystem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6609E-882D-4F3E-94FC-DF6C536A1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Tre</a:t>
            </a:r>
            <a:r>
              <a:rPr lang="cs-CZ" dirty="0"/>
              <a:t> </a:t>
            </a:r>
            <a:r>
              <a:rPr lang="cs-CZ" dirty="0" err="1"/>
              <a:t>modi</a:t>
            </a:r>
            <a:r>
              <a:rPr lang="cs-CZ" dirty="0"/>
              <a:t>:</a:t>
            </a:r>
          </a:p>
          <a:p>
            <a:r>
              <a:rPr lang="cs-CZ" dirty="0"/>
              <a:t>Indikativ</a:t>
            </a:r>
          </a:p>
          <a:p>
            <a:r>
              <a:rPr lang="cs-CZ" dirty="0"/>
              <a:t>Konjunktiv (Den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nb-NO" dirty="0"/>
              <a:t>ører, han høre!)</a:t>
            </a:r>
            <a:r>
              <a:rPr lang="cs-CZ" dirty="0"/>
              <a:t> </a:t>
            </a:r>
          </a:p>
          <a:p>
            <a:r>
              <a:rPr lang="nb-NO" dirty="0"/>
              <a:t>I</a:t>
            </a:r>
            <a:r>
              <a:rPr lang="cs-CZ" dirty="0" err="1"/>
              <a:t>mperativ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6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40C84-EC76-4168-BA73-E5D981B8F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Et diatese system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B4F4F8-9185-46BC-9030-D43F1BE22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(gresk ord som betyr tilstand, innretning)</a:t>
            </a:r>
          </a:p>
          <a:p>
            <a:r>
              <a:rPr lang="nb-NO" dirty="0"/>
              <a:t>Brukes om forholdet mellom subjekt og predikat</a:t>
            </a:r>
          </a:p>
          <a:p>
            <a:endParaRPr lang="nb-NO" dirty="0"/>
          </a:p>
          <a:p>
            <a:r>
              <a:rPr lang="nb-NO" dirty="0"/>
              <a:t>AKTIV</a:t>
            </a:r>
          </a:p>
          <a:p>
            <a:r>
              <a:rPr lang="nb-NO" dirty="0"/>
              <a:t>PASSIV</a:t>
            </a:r>
          </a:p>
          <a:p>
            <a:endParaRPr lang="nb-NO" dirty="0"/>
          </a:p>
          <a:p>
            <a:r>
              <a:rPr lang="nb-NO" dirty="0"/>
              <a:t>Agens x patiens</a:t>
            </a:r>
          </a:p>
          <a:p>
            <a:endParaRPr lang="nb-NO" dirty="0"/>
          </a:p>
          <a:p>
            <a:r>
              <a:rPr lang="nb-NO" dirty="0"/>
              <a:t>Kommune bygger banen</a:t>
            </a:r>
          </a:p>
          <a:p>
            <a:r>
              <a:rPr lang="nb-NO" dirty="0"/>
              <a:t>Banen blir bygd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32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85F10-D732-43F4-B279-1FB09286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Infinitt-gruppe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2C2478-81F0-4451-B1E1-017515EF6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Infinitiv</a:t>
            </a:r>
            <a:r>
              <a:rPr lang="cs-CZ" dirty="0"/>
              <a:t>:</a:t>
            </a:r>
            <a:r>
              <a:rPr lang="nb-NO" dirty="0"/>
              <a:t> å lese </a:t>
            </a:r>
            <a:r>
              <a:rPr lang="cs-CZ" dirty="0"/>
              <a:t>+</a:t>
            </a:r>
            <a:r>
              <a:rPr lang="nb-NO" dirty="0"/>
              <a:t> å ha lest</a:t>
            </a:r>
          </a:p>
          <a:p>
            <a:pPr marL="0" indent="0">
              <a:buNone/>
            </a:pPr>
            <a:endParaRPr lang="nb-NO" dirty="0"/>
          </a:p>
          <a:p>
            <a:r>
              <a:rPr lang="cs-CZ" dirty="0" err="1"/>
              <a:t>Partisipp</a:t>
            </a:r>
            <a:r>
              <a:rPr lang="cs-CZ" dirty="0"/>
              <a:t>:</a:t>
            </a:r>
          </a:p>
          <a:p>
            <a:r>
              <a:rPr lang="cs-CZ" dirty="0" err="1"/>
              <a:t>Presens</a:t>
            </a:r>
            <a:r>
              <a:rPr lang="cs-CZ" dirty="0"/>
              <a:t> </a:t>
            </a:r>
            <a:r>
              <a:rPr lang="cs-CZ" dirty="0" err="1"/>
              <a:t>partisipp</a:t>
            </a:r>
            <a:endParaRPr lang="cs-CZ" dirty="0"/>
          </a:p>
          <a:p>
            <a:r>
              <a:rPr lang="cs-CZ" dirty="0"/>
              <a:t>Perfektum </a:t>
            </a:r>
            <a:r>
              <a:rPr lang="cs-CZ" dirty="0" err="1"/>
              <a:t>partisipp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49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3A91D3-411D-4FD7-840B-13F45493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Verbtyper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AC854-74B5-4310-92BD-DB0E300A0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A. </a:t>
            </a:r>
            <a:r>
              <a:rPr lang="cs-CZ" dirty="0" err="1"/>
              <a:t>intransitive</a:t>
            </a:r>
            <a:r>
              <a:rPr lang="cs-CZ" dirty="0"/>
              <a:t> ….</a:t>
            </a:r>
            <a:r>
              <a:rPr lang="cs-CZ" dirty="0" err="1"/>
              <a:t>ligge</a:t>
            </a:r>
            <a:r>
              <a:rPr lang="cs-CZ" dirty="0"/>
              <a:t>, </a:t>
            </a:r>
            <a:r>
              <a:rPr lang="cs-CZ" dirty="0" err="1"/>
              <a:t>sitte</a:t>
            </a:r>
            <a:endParaRPr lang="cs-CZ" dirty="0"/>
          </a:p>
          <a:p>
            <a:r>
              <a:rPr lang="cs-CZ" dirty="0"/>
              <a:t>B. </a:t>
            </a:r>
            <a:r>
              <a:rPr lang="cs-CZ" dirty="0" err="1"/>
              <a:t>transitive</a:t>
            </a:r>
            <a:r>
              <a:rPr lang="cs-CZ" dirty="0"/>
              <a:t>…se, </a:t>
            </a:r>
            <a:r>
              <a:rPr lang="cs-CZ" dirty="0" err="1"/>
              <a:t>tillate</a:t>
            </a:r>
            <a:r>
              <a:rPr lang="cs-CZ" dirty="0"/>
              <a:t> </a:t>
            </a:r>
          </a:p>
          <a:p>
            <a:r>
              <a:rPr lang="cs-CZ" dirty="0"/>
              <a:t>C. </a:t>
            </a:r>
            <a:r>
              <a:rPr lang="cs-CZ" dirty="0" err="1"/>
              <a:t>kopulative</a:t>
            </a:r>
            <a:r>
              <a:rPr lang="cs-CZ" dirty="0"/>
              <a:t> verb</a:t>
            </a:r>
            <a:r>
              <a:rPr lang="nb-NO" dirty="0"/>
              <a:t>…være,  ha, bli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042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EDF42-ADBC-485F-BB33-045AB7BC0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REFLEKSIVE OG RESIPROKE VERB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DEFEC4-37DE-48A5-B9B3-228439255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Tilhører </a:t>
            </a:r>
            <a:r>
              <a:rPr lang="cs-CZ" dirty="0" err="1"/>
              <a:t>kategori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transitive</a:t>
            </a:r>
            <a:r>
              <a:rPr lang="cs-CZ" dirty="0"/>
              <a:t> verb</a:t>
            </a:r>
          </a:p>
          <a:p>
            <a:endParaRPr lang="cs-CZ" dirty="0"/>
          </a:p>
          <a:p>
            <a:r>
              <a:rPr lang="cs-CZ" dirty="0" err="1"/>
              <a:t>Refleksive</a:t>
            </a:r>
            <a:r>
              <a:rPr lang="cs-CZ" dirty="0"/>
              <a:t> verb (</a:t>
            </a:r>
            <a:r>
              <a:rPr lang="cs-CZ" dirty="0" err="1"/>
              <a:t>ogs</a:t>
            </a:r>
            <a:r>
              <a:rPr lang="nb-NO" dirty="0"/>
              <a:t>å</a:t>
            </a:r>
            <a:r>
              <a:rPr lang="cs-CZ" dirty="0"/>
              <a:t> </a:t>
            </a:r>
            <a:r>
              <a:rPr lang="cs-CZ" dirty="0" err="1"/>
              <a:t>kalt</a:t>
            </a:r>
            <a:r>
              <a:rPr lang="cs-CZ" dirty="0"/>
              <a:t> </a:t>
            </a:r>
            <a:r>
              <a:rPr lang="cs-CZ" dirty="0" err="1"/>
              <a:t>tilbakevirkende</a:t>
            </a:r>
            <a:r>
              <a:rPr lang="cs-CZ" dirty="0"/>
              <a:t>): </a:t>
            </a:r>
            <a:r>
              <a:rPr lang="cs-CZ" dirty="0" err="1"/>
              <a:t>vaske</a:t>
            </a:r>
            <a:r>
              <a:rPr lang="cs-CZ" dirty="0"/>
              <a:t> </a:t>
            </a:r>
            <a:r>
              <a:rPr lang="cs-CZ" dirty="0" err="1"/>
              <a:t>seg</a:t>
            </a:r>
            <a:r>
              <a:rPr lang="cs-CZ" dirty="0"/>
              <a:t>, </a:t>
            </a:r>
            <a:r>
              <a:rPr lang="cs-CZ" dirty="0" err="1"/>
              <a:t>glede</a:t>
            </a:r>
            <a:r>
              <a:rPr lang="cs-CZ" dirty="0"/>
              <a:t> </a:t>
            </a:r>
            <a:r>
              <a:rPr lang="cs-CZ" dirty="0" err="1"/>
              <a:t>seg</a:t>
            </a:r>
            <a:endParaRPr lang="cs-CZ" dirty="0"/>
          </a:p>
          <a:p>
            <a:r>
              <a:rPr lang="cs-CZ" dirty="0" err="1"/>
              <a:t>Resiproke</a:t>
            </a:r>
            <a:r>
              <a:rPr lang="cs-CZ" dirty="0"/>
              <a:t> verb (</a:t>
            </a:r>
            <a:r>
              <a:rPr lang="cs-CZ" dirty="0" err="1"/>
              <a:t>ogs</a:t>
            </a:r>
            <a:r>
              <a:rPr lang="nb-NO" dirty="0"/>
              <a:t>å</a:t>
            </a:r>
            <a:r>
              <a:rPr lang="cs-CZ" dirty="0"/>
              <a:t> </a:t>
            </a:r>
            <a:r>
              <a:rPr lang="cs-CZ" dirty="0" err="1"/>
              <a:t>kalt</a:t>
            </a:r>
            <a:r>
              <a:rPr lang="cs-CZ" dirty="0"/>
              <a:t> </a:t>
            </a:r>
            <a:r>
              <a:rPr lang="cs-CZ" dirty="0" err="1"/>
              <a:t>gjensidigvirkende</a:t>
            </a:r>
            <a:r>
              <a:rPr lang="cs-CZ" dirty="0"/>
              <a:t>): </a:t>
            </a:r>
            <a:r>
              <a:rPr lang="cs-CZ" dirty="0" err="1"/>
              <a:t>vi</a:t>
            </a:r>
            <a:r>
              <a:rPr lang="cs-CZ" dirty="0"/>
              <a:t> ses, </a:t>
            </a:r>
            <a:r>
              <a:rPr lang="cs-CZ" dirty="0" err="1"/>
              <a:t>vi</a:t>
            </a:r>
            <a:r>
              <a:rPr lang="cs-CZ" dirty="0"/>
              <a:t> </a:t>
            </a:r>
            <a:r>
              <a:rPr lang="cs-CZ" dirty="0" err="1"/>
              <a:t>sl</a:t>
            </a:r>
            <a:r>
              <a:rPr lang="nb-NO" dirty="0" err="1"/>
              <a:t>åss</a:t>
            </a:r>
            <a:r>
              <a:rPr lang="nb-NO" dirty="0"/>
              <a:t>, vi møtes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4761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153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VERB</vt:lpstr>
      <vt:lpstr>Et  tempussystem</vt:lpstr>
      <vt:lpstr>Et modussystem</vt:lpstr>
      <vt:lpstr>Et diatese system</vt:lpstr>
      <vt:lpstr>Infinitt-gruppe</vt:lpstr>
      <vt:lpstr>Verbtyper</vt:lpstr>
      <vt:lpstr>REFLEKSIVE OG RESIPROKE VERB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</dc:title>
  <dc:creator>Miluše</dc:creator>
  <cp:lastModifiedBy>Miluše</cp:lastModifiedBy>
  <cp:revision>6</cp:revision>
  <dcterms:created xsi:type="dcterms:W3CDTF">2020-11-03T15:47:59Z</dcterms:created>
  <dcterms:modified xsi:type="dcterms:W3CDTF">2020-11-03T16:38:20Z</dcterms:modified>
</cp:coreProperties>
</file>