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5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CCF7-B328-46E6-84FC-BE0C32FD29E3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98BA2-06D2-45F9-AD09-BCA68C0F4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59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CCF7-B328-46E6-84FC-BE0C32FD29E3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98BA2-06D2-45F9-AD09-BCA68C0F4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27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CCF7-B328-46E6-84FC-BE0C32FD29E3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98BA2-06D2-45F9-AD09-BCA68C0F4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774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CCF7-B328-46E6-84FC-BE0C32FD29E3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98BA2-06D2-45F9-AD09-BCA68C0F4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68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CCF7-B328-46E6-84FC-BE0C32FD29E3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98BA2-06D2-45F9-AD09-BCA68C0F4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721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CCF7-B328-46E6-84FC-BE0C32FD29E3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98BA2-06D2-45F9-AD09-BCA68C0F4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441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CCF7-B328-46E6-84FC-BE0C32FD29E3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98BA2-06D2-45F9-AD09-BCA68C0F4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079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CCF7-B328-46E6-84FC-BE0C32FD29E3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98BA2-06D2-45F9-AD09-BCA68C0F4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54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CCF7-B328-46E6-84FC-BE0C32FD29E3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98BA2-06D2-45F9-AD09-BCA68C0F4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240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CCF7-B328-46E6-84FC-BE0C32FD29E3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98BA2-06D2-45F9-AD09-BCA68C0F4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16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CCF7-B328-46E6-84FC-BE0C32FD29E3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98BA2-06D2-45F9-AD09-BCA68C0F4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47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BCCF7-B328-46E6-84FC-BE0C32FD29E3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98BA2-06D2-45F9-AD09-BCA68C0F4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984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norsksidene.no/web/PageND.aspx?id=99235" TargetMode="External"/><Relationship Id="rId2" Type="http://schemas.openxmlformats.org/officeDocument/2006/relationships/hyperlink" Target="https://kontakt-pabygg.cappelendamm.no/ento/seksjon.html?tid=1757930&amp;sek=190942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kontakt-pabygg.cappelendamm.no/ento/tekst.html?tid=2397474&amp;sek=2397453" TargetMode="External"/><Relationship Id="rId4" Type="http://schemas.openxmlformats.org/officeDocument/2006/relationships/hyperlink" Target="https://www.pancelcino.cz/prisudek-druhy-prisudku-a-jak-ho-poznat-ve-vet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53DAA9-E4B5-4E14-BF72-F848C404EA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VERB</a:t>
            </a:r>
            <a:br>
              <a:rPr lang="nb-NO" dirty="0"/>
            </a:br>
            <a:r>
              <a:rPr lang="nb-NO" dirty="0"/>
              <a:t>-</a:t>
            </a:r>
            <a:r>
              <a:rPr lang="cs-CZ" dirty="0" err="1"/>
              <a:t>fortsettelse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7B2BC-4FD9-4387-8E68-F71F64363B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b-NO" sz="3200" b="1" dirty="0"/>
              <a:t>PREDIKATIV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235306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5E98C17-73FC-432F-BF3C-B1A736BCCC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116" y="1194816"/>
            <a:ext cx="5763768" cy="4468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594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6C57AF-729F-4082-BB04-F86FF1C42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PREDIKATIV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49746B-4C84-4427-86FE-4A5743FE6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er e</a:t>
            </a:r>
            <a:r>
              <a:rPr lang="cs-CZ" dirty="0"/>
              <a:t>t </a:t>
            </a:r>
            <a:r>
              <a:rPr lang="cs-CZ" dirty="0" err="1"/>
              <a:t>setningsledd</a:t>
            </a:r>
            <a:endParaRPr lang="cs-CZ" dirty="0"/>
          </a:p>
          <a:p>
            <a:r>
              <a:rPr lang="nb-NO" dirty="0"/>
              <a:t>s</a:t>
            </a:r>
            <a:r>
              <a:rPr lang="cs-CZ" dirty="0" err="1"/>
              <a:t>om</a:t>
            </a:r>
            <a:r>
              <a:rPr lang="cs-CZ" dirty="0"/>
              <a:t> </a:t>
            </a:r>
            <a:r>
              <a:rPr lang="cs-CZ" dirty="0" err="1"/>
              <a:t>karakteriserer</a:t>
            </a:r>
            <a:r>
              <a:rPr lang="cs-CZ" dirty="0"/>
              <a:t> </a:t>
            </a:r>
            <a:r>
              <a:rPr lang="cs-CZ" dirty="0" err="1"/>
              <a:t>subjektet</a:t>
            </a:r>
            <a:r>
              <a:rPr lang="cs-CZ" dirty="0"/>
              <a:t> + </a:t>
            </a:r>
            <a:r>
              <a:rPr lang="cs-CZ" dirty="0" err="1"/>
              <a:t>karakterisere</a:t>
            </a:r>
            <a:r>
              <a:rPr lang="nb-NO" dirty="0"/>
              <a:t>r</a:t>
            </a:r>
            <a:r>
              <a:rPr lang="cs-CZ" dirty="0"/>
              <a:t> </a:t>
            </a:r>
            <a:r>
              <a:rPr lang="cs-CZ" dirty="0" err="1"/>
              <a:t>objektet</a:t>
            </a:r>
            <a:endParaRPr lang="cs-CZ" dirty="0"/>
          </a:p>
          <a:p>
            <a:endParaRPr lang="cs-CZ" dirty="0"/>
          </a:p>
          <a:p>
            <a:r>
              <a:rPr lang="cs-CZ" dirty="0"/>
              <a:t>Han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l</a:t>
            </a:r>
            <a:r>
              <a:rPr lang="nb-NO" dirty="0">
                <a:solidFill>
                  <a:srgbClr val="FF0000"/>
                </a:solidFill>
              </a:rPr>
              <a:t>ærer</a:t>
            </a:r>
            <a:r>
              <a:rPr lang="nb-NO" dirty="0"/>
              <a:t>.</a:t>
            </a:r>
          </a:p>
          <a:p>
            <a:endParaRPr lang="nb-NO" dirty="0"/>
          </a:p>
          <a:p>
            <a:r>
              <a:rPr lang="nb-NO" dirty="0"/>
              <a:t>Vi fant huset </a:t>
            </a:r>
            <a:r>
              <a:rPr lang="nb-NO" dirty="0">
                <a:solidFill>
                  <a:srgbClr val="FF0000"/>
                </a:solidFill>
              </a:rPr>
              <a:t>tomt</a:t>
            </a:r>
            <a:r>
              <a:rPr lang="nb-NO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403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91453A-1CB3-4F82-BD00-D4ABCFB0A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Hvilke setningsledd finnes det?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44CBA2-DFBA-4B1C-A260-64B93A379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200" dirty="0"/>
              <a:t>Verbal, subjekt, objekt, indirekte objekt, predikativ, adverbial, konjunksjonal, </a:t>
            </a:r>
            <a:r>
              <a:rPr lang="nb-NO" sz="3200" dirty="0" err="1"/>
              <a:t>subjunksjonal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51084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194E7C-62A5-4FB4-A12E-628C6F25D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PREDIKATIV kan bli laget av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3D0364-A8CF-4F2F-BA6B-82BE8C11E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Kopulativ verb: Jens er en skurk.</a:t>
            </a:r>
          </a:p>
          <a:p>
            <a:r>
              <a:rPr lang="nb-NO" dirty="0"/>
              <a:t>Et adjektiv: Jens er sterk.</a:t>
            </a:r>
          </a:p>
          <a:p>
            <a:r>
              <a:rPr lang="nb-NO" dirty="0"/>
              <a:t>Et adverb: Jens er her.</a:t>
            </a:r>
          </a:p>
          <a:p>
            <a:r>
              <a:rPr lang="nb-NO" dirty="0"/>
              <a:t>En setning: Saken var at han kom for sent. </a:t>
            </a:r>
          </a:p>
        </p:txBody>
      </p:sp>
    </p:spTree>
    <p:extLst>
      <p:ext uri="{BB962C8B-B14F-4D97-AF65-F5344CB8AC3E}">
        <p14:creationId xmlns:p14="http://schemas.microsoft.com/office/powerpoint/2010/main" val="4207076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D8D744-2442-4D8B-BBD9-C11ECAC83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Predikativ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D58E8E-DC35-4529-82D2-D5AA231A4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MÅ komme etter  såkalte </a:t>
            </a:r>
            <a:r>
              <a:rPr lang="nb-NO" i="1" dirty="0"/>
              <a:t>uselvstendige</a:t>
            </a:r>
            <a:r>
              <a:rPr lang="nb-NO" dirty="0"/>
              <a:t> verb:</a:t>
            </a:r>
          </a:p>
          <a:p>
            <a:r>
              <a:rPr lang="nb-NO" dirty="0"/>
              <a:t>Han ble…….</a:t>
            </a:r>
          </a:p>
          <a:p>
            <a:r>
              <a:rPr lang="nb-NO" dirty="0"/>
              <a:t>Vi kalles….</a:t>
            </a:r>
          </a:p>
          <a:p>
            <a:r>
              <a:rPr lang="nb-NO" dirty="0"/>
              <a:t>Han synes veldig trøtt.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6049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19E812-6639-4982-A027-40E8A5ADD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PREDIKATIV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53FF2C-EBC0-408B-8593-88DD5CEE9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FRITT PREDIKATIV</a:t>
            </a:r>
          </a:p>
          <a:p>
            <a:r>
              <a:rPr lang="nb-NO" dirty="0"/>
              <a:t>Når den kan sløyfes uten at setningen mister mening:</a:t>
            </a:r>
          </a:p>
          <a:p>
            <a:r>
              <a:rPr lang="nb-NO" dirty="0"/>
              <a:t>Læreren kom </a:t>
            </a:r>
            <a:r>
              <a:rPr lang="nb-NO" dirty="0">
                <a:solidFill>
                  <a:srgbClr val="FF0000"/>
                </a:solidFill>
              </a:rPr>
              <a:t>sur og gretten </a:t>
            </a:r>
            <a:r>
              <a:rPr lang="nb-NO" dirty="0"/>
              <a:t>inn i klasserommet.</a:t>
            </a:r>
          </a:p>
          <a:p>
            <a:endParaRPr lang="nb-NO" dirty="0"/>
          </a:p>
          <a:p>
            <a:r>
              <a:rPr lang="nb-NO" dirty="0"/>
              <a:t>FAST PREDIKATIV</a:t>
            </a:r>
          </a:p>
          <a:p>
            <a:r>
              <a:rPr lang="nb-NO" dirty="0"/>
              <a:t>Studentene virket </a:t>
            </a:r>
            <a:r>
              <a:rPr lang="nb-NO" dirty="0">
                <a:solidFill>
                  <a:srgbClr val="FF0000"/>
                </a:solidFill>
              </a:rPr>
              <a:t>friske og opplagte</a:t>
            </a:r>
            <a:r>
              <a:rPr lang="nb-NO" dirty="0"/>
              <a:t>.</a:t>
            </a:r>
          </a:p>
          <a:p>
            <a:r>
              <a:rPr lang="nb-NO" dirty="0"/>
              <a:t>*Studentene virket</a:t>
            </a:r>
          </a:p>
          <a:p>
            <a:r>
              <a:rPr lang="nb-NO" dirty="0"/>
              <a:t>Boka inneholder tre kapitler.</a:t>
            </a:r>
          </a:p>
          <a:p>
            <a:r>
              <a:rPr lang="nb-NO" dirty="0"/>
              <a:t>*Boka inneholder</a:t>
            </a:r>
          </a:p>
        </p:txBody>
      </p:sp>
    </p:spTree>
    <p:extLst>
      <p:ext uri="{BB962C8B-B14F-4D97-AF65-F5344CB8AC3E}">
        <p14:creationId xmlns:p14="http://schemas.microsoft.com/office/powerpoint/2010/main" val="2945866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4CF398-DA91-4E78-A595-ABD13A903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PARVERB</a:t>
            </a:r>
            <a:endParaRPr lang="cs-CZ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4D4621-25AB-448C-AE3E-051AC099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TRANSITIV: med </a:t>
            </a:r>
            <a:r>
              <a:rPr lang="nb-NO" u="sng" dirty="0"/>
              <a:t>svak bøyning</a:t>
            </a:r>
          </a:p>
          <a:p>
            <a:r>
              <a:rPr lang="nb-NO" dirty="0"/>
              <a:t>Når vi har objekt i setningen</a:t>
            </a:r>
          </a:p>
          <a:p>
            <a:r>
              <a:rPr lang="nb-NO" dirty="0"/>
              <a:t>Han hengte frakken på plass. </a:t>
            </a:r>
          </a:p>
          <a:p>
            <a:endParaRPr lang="nb-NO" dirty="0"/>
          </a:p>
          <a:p>
            <a:r>
              <a:rPr lang="nb-NO" dirty="0"/>
              <a:t>INTRANSITIV: med </a:t>
            </a:r>
            <a:r>
              <a:rPr lang="nb-NO" u="sng" dirty="0"/>
              <a:t>sterk bøyning</a:t>
            </a:r>
          </a:p>
          <a:p>
            <a:r>
              <a:rPr lang="nb-NO" dirty="0"/>
              <a:t>uten objekt</a:t>
            </a:r>
          </a:p>
          <a:p>
            <a:r>
              <a:rPr lang="nb-NO" dirty="0"/>
              <a:t>Frakken hang på plass.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4571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AEEA96-75E8-4293-AB1B-B43E6B1FF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parverb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18CCC9-0E54-46A5-9468-44BE32C35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/>
              <a:t>Brenne/brenne</a:t>
            </a:r>
          </a:p>
          <a:p>
            <a:r>
              <a:rPr lang="nb-NO" dirty="0"/>
              <a:t>De brente all søppel</a:t>
            </a:r>
          </a:p>
          <a:p>
            <a:r>
              <a:rPr lang="nb-NO" dirty="0"/>
              <a:t>Huset brant ned</a:t>
            </a:r>
          </a:p>
          <a:p>
            <a:endParaRPr lang="nb-NO" dirty="0"/>
          </a:p>
          <a:p>
            <a:r>
              <a:rPr lang="nb-NO" dirty="0"/>
              <a:t>Legge/ligge</a:t>
            </a:r>
          </a:p>
          <a:p>
            <a:r>
              <a:rPr lang="nb-NO" dirty="0"/>
              <a:t>Hun har lagt ut bildet på Instagram. </a:t>
            </a:r>
          </a:p>
          <a:p>
            <a:r>
              <a:rPr lang="nb-NO" dirty="0"/>
              <a:t>Bildet har ligget på bordet i tre uker.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Vekke/våkne</a:t>
            </a:r>
          </a:p>
          <a:p>
            <a:r>
              <a:rPr lang="nb-NO" dirty="0"/>
              <a:t>Husk at du nå vekke meg tidlig!</a:t>
            </a:r>
          </a:p>
          <a:p>
            <a:r>
              <a:rPr lang="nb-NO" dirty="0"/>
              <a:t>Plutselig våknet jeg opp.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6867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7AD750-793D-4D59-A4C7-1CE06B5B7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lenker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D02773-4884-4403-B409-0AF44EAC8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b-NO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https://kontakt-pabygg.cappelendamm.no/ento/seksjon.html?tid=1757930&amp;sek=1909426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b-NO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https://norsksidene.no/web/PageND.aspx?id=99235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b-NO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https://www.pancelcino.cz/prisudek-druhy-prisudku-a-jak-ho-poznat-ve-vete/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b-NO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https://kontakt-pabygg.cappelendamm.no/ento/tekst.html?tid=2397474&amp;sek=2397453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3106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TM02892315[[fn=Stébla]]</Template>
  <TotalTime>116</TotalTime>
  <Words>294</Words>
  <Application>Microsoft Office PowerPoint</Application>
  <PresentationFormat>Širokoúhlá obrazovka</PresentationFormat>
  <Paragraphs>63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VERB -fortsettelse </vt:lpstr>
      <vt:lpstr>PREDIKATIV</vt:lpstr>
      <vt:lpstr>Hvilke setningsledd finnes det?</vt:lpstr>
      <vt:lpstr>PREDIKATIV kan bli laget av</vt:lpstr>
      <vt:lpstr>Predikativ</vt:lpstr>
      <vt:lpstr>PREDIKATIV</vt:lpstr>
      <vt:lpstr>PARVERB</vt:lpstr>
      <vt:lpstr>parverb</vt:lpstr>
      <vt:lpstr>lenker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</dc:title>
  <dc:creator>Miluše</dc:creator>
  <cp:lastModifiedBy>Miluše</cp:lastModifiedBy>
  <cp:revision>12</cp:revision>
  <dcterms:created xsi:type="dcterms:W3CDTF">2020-11-10T18:13:36Z</dcterms:created>
  <dcterms:modified xsi:type="dcterms:W3CDTF">2020-11-11T08:11:33Z</dcterms:modified>
</cp:coreProperties>
</file>