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D5471-A02C-44DB-8E68-4F5B90BD97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32B090-09B7-4213-84F7-AE5AFC7AE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59CBC3-4E6E-4F9C-95B8-3F964AC4E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C916FE-B855-4DDF-A086-2503BC934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568EE6-6D40-46C1-8946-316D99F0D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10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29F53-6FA6-4853-80AD-FB0B78A2F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4B6DC3-B018-4BF4-9496-FDAB3B547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89F173-6EB3-4684-9F36-A3D4FA28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FE92CE-C3EE-4E6E-8052-EF471C94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1C1B9A-9CE7-4CEC-9B7B-4A327AA6A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448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BD46AC8-1BB6-4AB3-AEAB-82B958A69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4654F3-37CD-4F75-B8C8-F06ABEC57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97D788-7897-453A-860B-20AB936E8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E6DB1F-D7EE-4F96-80A1-F9BB5D02A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8E8DE5-09E4-447E-A39D-92755B86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72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F9113-2F0F-479C-A54C-1CDD16D93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6F4EB-B914-40E5-A780-F8B754E64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373BE7-49E2-403E-BBA3-E0D0C492A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8FB05C-77EF-48C5-98CE-16C05E4F4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2E79B4-78D9-4261-A4CE-096BB1FE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19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021A9C-1E21-4126-B9A0-34E4AC777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074FEB-8535-4702-A6B5-DE1070778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EE106E-FCB5-4AD2-BF20-D7417A169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58D53-458A-4DF2-8E7D-496A6A0D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0A4470-1033-498D-A542-ABD9115BC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90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235F5-FA1F-4AB2-B652-686190ED9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D49419-516D-478C-95AB-32B8B1DB85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7A3091-EA0D-4A09-A748-A77444DB6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B10194-8844-4FA4-AA7D-7A6A05418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B9EA68-D332-45FF-8E23-3F850A2C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F18023-0624-4A3B-9CE3-2243E6F0D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35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7EECC-9F86-42D3-88B2-682C00FB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D84134-1885-4107-8CCF-7413A7456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0C6FE5-AB87-4C38-9139-3CB0805CD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0C9473-8AA5-46D1-97D5-33B75BFF99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7B14F3-E9A6-44F0-9498-E93778C12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5DCBD18-5CB1-4398-A5E9-F187A254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65F452F-8A60-4269-9B04-9F7C9C5C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30ECCC-F129-4BF6-AA9A-37616FA9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2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26D5D-C609-4C88-84EF-97B934906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BB5A781-8DF2-43F1-9F36-B29005A6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C3ACD8-397A-4EFE-9C88-8AD200D5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FD9FA4-7412-4252-A4FD-E158612CB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19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413EC3-AB6F-484F-A01D-61710A7C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F1FFD86-DFE9-4A6E-A4D1-8AD4392B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BD9DED-C7F7-46AD-864E-0AD31B31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42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C47E9-FFDC-4C22-A0FF-319614A81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AF4F64-8CDC-492D-B67B-DE83E3E1B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E1AFBB-2935-4915-8331-C77222DF7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8F5675-3E4D-41BA-B22C-7CB2756BC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F72801-1BEC-4A75-929F-74114BF7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8B4941-7755-4CF7-9767-04E080B6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77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432C0-B93F-4F16-BB9F-EBE6A9C4B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BF18AF-A3D7-4298-AEFA-A1E4DD4CE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D78435-54EC-4877-962E-AF414CECC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2A5F2F-65F9-4287-84D4-805E987D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3F4954-860A-469C-B2E4-3E5F1218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DB1080-F602-44F1-9084-312A6245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33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220442F-B0C2-4D7F-B3A5-225D00D23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8A7C5C-2556-4445-8C73-EF271DAB1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2E71AA-BF6C-417D-B0D0-A6F8A16A58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7CEE6-2CDA-4566-AC07-34ADE15B3172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67024C-38BF-4991-9623-85C6399D4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482991-F69D-4502-9ADA-72AB4C9BA3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081D6-BE7B-459E-A66F-9170A176C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69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0C3BE-F989-4EC9-AF1D-2E4E5811FC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E</a:t>
            </a:r>
            <a:r>
              <a:rPr lang="nb-NO" dirty="0">
                <a:solidFill>
                  <a:srgbClr val="FF0000"/>
                </a:solidFill>
              </a:rPr>
              <a:t>N</a:t>
            </a:r>
            <a:r>
              <a:rPr lang="cs-CZ" dirty="0">
                <a:solidFill>
                  <a:srgbClr val="FF0000"/>
                </a:solidFill>
              </a:rPr>
              <a:t> NOVELLE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E012A4-0C13-4D75-BAB9-664A4ED09E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Noen</a:t>
            </a:r>
            <a:r>
              <a:rPr lang="cs-CZ" dirty="0"/>
              <a:t> </a:t>
            </a:r>
            <a:r>
              <a:rPr lang="cs-CZ" dirty="0" err="1"/>
              <a:t>sjangertrekk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03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16400-CE81-4D70-B3C5-ADA7B882EFC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karakteristikk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3C48C0-55E7-4248-B619-C51E08166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 </a:t>
            </a:r>
            <a:r>
              <a:rPr lang="cs-CZ" dirty="0" err="1"/>
              <a:t>fortellende</a:t>
            </a:r>
            <a:r>
              <a:rPr lang="cs-CZ" dirty="0"/>
              <a:t> </a:t>
            </a:r>
            <a:r>
              <a:rPr lang="cs-CZ" dirty="0" err="1"/>
              <a:t>prosatekst</a:t>
            </a:r>
            <a:r>
              <a:rPr lang="nb-NO" dirty="0"/>
              <a:t>  (fiksjonstekst)</a:t>
            </a:r>
          </a:p>
          <a:p>
            <a:r>
              <a:rPr lang="nb-NO" dirty="0"/>
              <a:t>Av kort omfang</a:t>
            </a:r>
            <a:endParaRPr lang="cs-CZ" dirty="0"/>
          </a:p>
          <a:p>
            <a:r>
              <a:rPr lang="cs-CZ" dirty="0" err="1"/>
              <a:t>Preget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konsentrasjon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intensitet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Novellen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ofte</a:t>
            </a:r>
            <a:r>
              <a:rPr lang="cs-CZ" dirty="0"/>
              <a:t> en </a:t>
            </a:r>
            <a:r>
              <a:rPr lang="cs-CZ" dirty="0" err="1"/>
              <a:t>abrupt</a:t>
            </a:r>
            <a:r>
              <a:rPr lang="cs-CZ" dirty="0"/>
              <a:t> </a:t>
            </a:r>
            <a:r>
              <a:rPr lang="nb-NO" u="sng" dirty="0"/>
              <a:t>å</a:t>
            </a:r>
            <a:r>
              <a:rPr lang="cs-CZ" u="sng" dirty="0" err="1"/>
              <a:t>pning</a:t>
            </a:r>
            <a:r>
              <a:rPr lang="nb-NO" u="sng" dirty="0"/>
              <a:t> </a:t>
            </a:r>
            <a:r>
              <a:rPr lang="nb-NO" dirty="0"/>
              <a:t>(in medias res)</a:t>
            </a:r>
          </a:p>
          <a:p>
            <a:r>
              <a:rPr lang="nb-NO" dirty="0"/>
              <a:t>En spenningskurve (en konflikt)</a:t>
            </a:r>
          </a:p>
          <a:p>
            <a:r>
              <a:rPr lang="nb-NO" dirty="0"/>
              <a:t>Og uventet  avslutning (overraskelse, sjokk, plutselig innsikt)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11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D9DB9-0428-4078-84F9-332334D58B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nb-NO" dirty="0"/>
              <a:t>novella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D80A6-6523-4398-96D3-C04E71400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En nyhet</a:t>
            </a:r>
          </a:p>
          <a:p>
            <a:r>
              <a:rPr lang="nb-NO" dirty="0"/>
              <a:t>En uhørt begivenhet som setter handlingen i gang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Tidens, stedets og handlingens enhet</a:t>
            </a:r>
          </a:p>
          <a:p>
            <a:r>
              <a:rPr lang="nb-NO" dirty="0"/>
              <a:t>(</a:t>
            </a:r>
            <a:r>
              <a:rPr lang="nb-NO" dirty="0" err="1"/>
              <a:t>X</a:t>
            </a:r>
            <a:r>
              <a:rPr lang="nb-NO" dirty="0"/>
              <a:t> romanens brede handling, karakterskildring)</a:t>
            </a:r>
          </a:p>
          <a:p>
            <a:endParaRPr lang="nb-NO" dirty="0"/>
          </a:p>
          <a:p>
            <a:r>
              <a:rPr lang="nb-NO" dirty="0"/>
              <a:t>Få personer</a:t>
            </a:r>
          </a:p>
          <a:p>
            <a:r>
              <a:rPr lang="nb-NO" dirty="0"/>
              <a:t>Ikke mye miljøskildring</a:t>
            </a:r>
          </a:p>
          <a:p>
            <a:r>
              <a:rPr lang="nb-NO" dirty="0"/>
              <a:t>Rom for ulike tolkninger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06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801A8-9D38-4730-84EB-EB86812425F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r>
              <a:rPr lang="nb-NO" dirty="0"/>
              <a:t>Europeisk kontekst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E2CC4-EEC0-4631-B9B5-C9BFD034A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Giovanni </a:t>
            </a:r>
            <a:r>
              <a:rPr lang="nb-NO" dirty="0" err="1"/>
              <a:t>Boccacio</a:t>
            </a:r>
            <a:r>
              <a:rPr lang="nb-NO" dirty="0"/>
              <a:t>: </a:t>
            </a:r>
            <a:r>
              <a:rPr lang="nb-NO" dirty="0" err="1"/>
              <a:t>Dekameron</a:t>
            </a:r>
            <a:r>
              <a:rPr lang="nb-NO" dirty="0"/>
              <a:t>/Il </a:t>
            </a:r>
            <a:r>
              <a:rPr lang="nb-NO" dirty="0" err="1"/>
              <a:t>Decamerone</a:t>
            </a:r>
            <a:r>
              <a:rPr lang="nb-NO" dirty="0"/>
              <a:t>  1350</a:t>
            </a:r>
          </a:p>
          <a:p>
            <a:endParaRPr lang="nb-NO" dirty="0"/>
          </a:p>
          <a:p>
            <a:r>
              <a:rPr lang="nb-NO" dirty="0"/>
              <a:t>Geoffrey Chaucer: Canterbury Tales  1380 </a:t>
            </a:r>
          </a:p>
          <a:p>
            <a:endParaRPr lang="nb-NO" dirty="0"/>
          </a:p>
          <a:p>
            <a:r>
              <a:rPr lang="nb-NO" dirty="0"/>
              <a:t>Tysk romantisk kunst</a:t>
            </a:r>
          </a:p>
          <a:p>
            <a:r>
              <a:rPr lang="nb-NO" dirty="0"/>
              <a:t>Edgar Allan Poe</a:t>
            </a:r>
          </a:p>
          <a:p>
            <a:r>
              <a:rPr lang="nb-NO" dirty="0"/>
              <a:t>August Strindberg</a:t>
            </a:r>
          </a:p>
          <a:p>
            <a:r>
              <a:rPr lang="nb-NO" dirty="0"/>
              <a:t>Karen Blixen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388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EB6FE-271E-48FE-B809-636B750BC52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nb-NO" dirty="0"/>
              <a:t>Norsk kontekst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AD17D8-7E79-4E0A-B8E1-2472AAB59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Maurits Hansen: Luren (1827)</a:t>
            </a:r>
          </a:p>
          <a:p>
            <a:r>
              <a:rPr lang="nb-NO" dirty="0"/>
              <a:t>Bjørnstjerne Bjørnson: Bondefortellinger (Faderen 1860)</a:t>
            </a:r>
          </a:p>
          <a:p>
            <a:endParaRPr lang="nb-NO" dirty="0"/>
          </a:p>
          <a:p>
            <a:r>
              <a:rPr lang="nb-NO" dirty="0"/>
              <a:t>Amalie Skram</a:t>
            </a:r>
          </a:p>
          <a:p>
            <a:r>
              <a:rPr lang="nb-NO" dirty="0"/>
              <a:t>Johan Borgen</a:t>
            </a:r>
          </a:p>
          <a:p>
            <a:r>
              <a:rPr lang="nb-NO" dirty="0"/>
              <a:t>Cora Sandel</a:t>
            </a:r>
          </a:p>
          <a:p>
            <a:r>
              <a:rPr lang="nb-NO" dirty="0"/>
              <a:t>Kjell Askildsen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7735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2C6981-A2ED-4C74-BD0A-7A9EEBE7F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Se på dette: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5D5801-78BE-479B-BEB0-7A813B7FB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b="0" i="0" u="sng" dirty="0">
                <a:solidFill>
                  <a:srgbClr val="FC6722"/>
                </a:solidFill>
                <a:effectLst/>
                <a:latin typeface="TriviaSeznam"/>
              </a:rPr>
              <a:t>https://www.youtube.com/watch?v=rObtK2LlIEE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7985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152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TriviaSeznam</vt:lpstr>
      <vt:lpstr>Motiv Office</vt:lpstr>
      <vt:lpstr>EN NOVELLE</vt:lpstr>
      <vt:lpstr>karakteristikk</vt:lpstr>
      <vt:lpstr>novella</vt:lpstr>
      <vt:lpstr>Europeisk kontekst</vt:lpstr>
      <vt:lpstr>Norsk kontekst</vt:lpstr>
      <vt:lpstr>Se på dette: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NOVELLE</dc:title>
  <dc:creator>Miluše</dc:creator>
  <cp:lastModifiedBy>Miluše</cp:lastModifiedBy>
  <cp:revision>7</cp:revision>
  <dcterms:created xsi:type="dcterms:W3CDTF">2020-11-03T17:05:32Z</dcterms:created>
  <dcterms:modified xsi:type="dcterms:W3CDTF">2020-11-03T18:02:50Z</dcterms:modified>
</cp:coreProperties>
</file>