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06AE0-F416-453D-8CDF-473C5AE78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487E07-1737-4DC3-A7DC-3E7D705B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392CA-80DF-46F2-99D9-272078D04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B2D761-95ED-46D8-A2C3-A22D4133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E1DA90-F52A-4D8B-8A7F-7D8C8012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36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F3BE2-42C6-4331-B51E-79514A32A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729172-1DF2-4FA4-AD00-305899E5D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524CD-CCB1-4BA0-AD93-AC5DD35E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BF065A-FC5A-4739-9C9C-1740A68F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4D3B9-5366-49BD-9E02-AA4B22F3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1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2E42501-6FA8-4939-A288-36098ADA4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1F89C9-07D1-456A-94CE-6E71A63A9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6AA2E2-0EE4-4D44-911A-19085888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269F0F-A432-4430-9944-84FFF9A7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AFC4FA-9724-418D-8551-5AABD8D3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2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82838-A65F-4FE6-A9FB-172371835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36A6C9-F8DD-432E-9317-51B145D2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35235-FE7D-4F0F-B0C3-135AE9F9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BCB48-EC84-4B5E-BECA-5DD1D2DD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D2661B-24CA-4AD0-98E8-B670ED574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89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C1FDC-7F3F-4D2E-B460-4A55C70D2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448FA9-9693-4828-BFCD-C7698B20D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22BA3-6589-4E31-A9E6-6F92D83E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2B7136-6C60-4AF6-994B-797382F6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8C56B6-38DD-471A-90D1-17768DC79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1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AB344-AED0-4074-A610-5F8D1037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65963-1FD5-4838-8328-5026A6DF1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B7DAC3-D9A0-4F1B-9125-0D8EE85BA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543170-654D-424E-B079-0F200C4B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878FAC-FEFC-42D3-9A4C-A1A6E5AD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7D7FF4-7C31-4F4F-ACD0-0B7179A03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4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598AF-4BDB-46BC-A427-9F2857D68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47B414-F97C-455D-A1BE-93DE4B6FA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5923A5-0EF2-4DC2-8A5E-C7E25892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8DA126-F95D-465C-8F81-67A72146A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C2F12C-7B43-4C8C-8A5D-0436B3BD4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6FF4A12-34B4-4262-89F7-891F262CA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DBAD2E7-C723-4AD4-A890-08582024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3B5039-57B7-492F-887D-FDC12E21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42172-CBCD-432D-B863-CC54DCF97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40C8F2-23F1-47BB-A5B4-A2CD6FA4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F1805C-7D29-442C-9E67-7810F062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690AD2-7AF4-4A6C-9D3D-F2148E5B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67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C421E1-F14B-477D-953C-7E4255379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BD2BACE-59F0-447B-9B72-A2AC132D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30F671-637C-4820-9D53-31D1A0AF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9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462D-F47E-4B99-8B97-A97AE190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A5BF93-F775-44CC-8727-95A19CFB1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A642E3-334D-4DB5-805D-4A8878587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80DF49-EFE8-4D40-A4F5-3880AAF8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DC2E3E-F73D-403D-A44A-C3FFED15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33CA52-CC33-494A-A896-E88C3C642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60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7A1B2-6838-4AB6-B1F4-DCE78999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F1E236-DBAC-464E-9D9B-8A957E091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78D0FC-9158-4447-9A39-7265B7D55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241386-48E7-43AC-89E6-4A1AECB3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13AFE4-D6AB-4FA6-B71A-1FF73E7F9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850080-7CA1-4692-8429-A670D9B8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8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29678CE-F7A3-414A-8E98-3EDFEFBD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E0F5D9-3E54-4DBB-9BBE-AE661D318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D62E39-DCFE-44C0-A80C-6B93A4F21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4E9C-ACE8-4BA9-9787-F56AE1E84816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7A3D07-6942-4686-BC2F-A33DE8F56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3E05CD-7618-4614-A133-5B8B789B9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B991-E9DE-4E06-82D7-D078221E0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96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49603-845B-432F-BF98-DC2C8D829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Modernisme: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F452E-519A-4B7B-9B4A-DACC8F237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/>
              <a:t>Dag </a:t>
            </a:r>
            <a:r>
              <a:rPr lang="cs-CZ" sz="4000" dirty="0" err="1"/>
              <a:t>Solstad</a:t>
            </a:r>
            <a:r>
              <a:rPr lang="cs-CZ" sz="4000" dirty="0"/>
              <a:t> </a:t>
            </a:r>
            <a:r>
              <a:rPr lang="cs-CZ" sz="4000" dirty="0" err="1"/>
              <a:t>og</a:t>
            </a:r>
            <a:r>
              <a:rPr lang="cs-CZ" sz="4000" dirty="0"/>
              <a:t> </a:t>
            </a:r>
            <a:r>
              <a:rPr lang="cs-CZ" sz="4000" dirty="0" err="1"/>
              <a:t>Kjartan</a:t>
            </a:r>
            <a:r>
              <a:rPr lang="cs-CZ" sz="4000" dirty="0"/>
              <a:t> </a:t>
            </a:r>
            <a:r>
              <a:rPr lang="cs-CZ" sz="4000" dirty="0" err="1"/>
              <a:t>Fl</a:t>
            </a:r>
            <a:r>
              <a:rPr lang="nb-NO" sz="4000" dirty="0" err="1"/>
              <a:t>øgstad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62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03B98-D957-4113-A5A7-E650268F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Kjartan Fløgstad, f. 1944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9D97F-9795-4FF0-856B-BFD98F0ED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Industriarbeider i hjembygda</a:t>
            </a:r>
          </a:p>
          <a:p>
            <a:r>
              <a:rPr lang="nb-NO" dirty="0"/>
              <a:t>Sjømann på lasteskip</a:t>
            </a:r>
          </a:p>
          <a:p>
            <a:r>
              <a:rPr lang="nb-NO" dirty="0"/>
              <a:t>Latin-Amerika</a:t>
            </a:r>
          </a:p>
          <a:p>
            <a:r>
              <a:rPr lang="nb-NO" dirty="0"/>
              <a:t>Studerte arkitektur, senere gikk over til litteratur, historie</a:t>
            </a:r>
          </a:p>
          <a:p>
            <a:r>
              <a:rPr lang="nb-NO" dirty="0"/>
              <a:t>Kulturdebattant og essayist</a:t>
            </a:r>
          </a:p>
          <a:p>
            <a:r>
              <a:rPr lang="nb-NO" dirty="0"/>
              <a:t>Oversettelser og gjendiktninger (Pablo </a:t>
            </a:r>
            <a:r>
              <a:rPr lang="nb-NO" dirty="0" err="1"/>
              <a:t>Neruda</a:t>
            </a:r>
            <a:r>
              <a:rPr lang="nb-NO" dirty="0"/>
              <a:t>)</a:t>
            </a:r>
          </a:p>
          <a:p>
            <a:r>
              <a:rPr lang="nb-NO" dirty="0"/>
              <a:t>Industrisamfunnet i oppløsning. Rastløshet og indre tomhet</a:t>
            </a:r>
          </a:p>
          <a:p>
            <a:r>
              <a:rPr lang="nb-NO" dirty="0"/>
              <a:t>1996: De fire nye store (Wassmo, Kjærstad, Fløgstad, Solstad)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02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447D9-60ED-4509-87CA-715E4B924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Kjartan Fløgstad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B9970-D68F-4740-924B-B92C39B82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Dalen Portland  1977</a:t>
            </a:r>
          </a:p>
          <a:p>
            <a:r>
              <a:rPr lang="nb-NO" dirty="0"/>
              <a:t>Burlesk stil og fantasi  kombinert med realistisk skildring</a:t>
            </a:r>
          </a:p>
          <a:p>
            <a:r>
              <a:rPr lang="nb-NO" dirty="0"/>
              <a:t>Fyr og flamme 1980</a:t>
            </a:r>
          </a:p>
          <a:p>
            <a:r>
              <a:rPr lang="nb-NO" dirty="0"/>
              <a:t>Kriminalromaner under pseudonym</a:t>
            </a:r>
          </a:p>
          <a:p>
            <a:r>
              <a:rPr lang="nb-NO" dirty="0"/>
              <a:t>Sakprosa om latinamerikanske reiser</a:t>
            </a:r>
          </a:p>
          <a:p>
            <a:r>
              <a:rPr lang="nb-NO" dirty="0"/>
              <a:t>Pyramiden, portrett av en </a:t>
            </a:r>
            <a:r>
              <a:rPr lang="nb-NO" dirty="0" err="1"/>
              <a:t>forlaten</a:t>
            </a:r>
            <a:r>
              <a:rPr lang="nb-NO" dirty="0"/>
              <a:t> utopi 2007</a:t>
            </a:r>
          </a:p>
          <a:p>
            <a:r>
              <a:rPr lang="nb-NO" dirty="0"/>
              <a:t>Grense Jakobselv 2009</a:t>
            </a:r>
          </a:p>
          <a:p>
            <a:r>
              <a:rPr lang="nb-NO" dirty="0"/>
              <a:t>På æren løs 2020 (sammen med Espen Saabye og Tore Rem)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98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8FF34-A8A6-4428-995D-5A04A499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 med Solstad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B9DD1-1527-42A7-B62B-D2D3FEF8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Profil-generasjonen</a:t>
            </a:r>
          </a:p>
          <a:p>
            <a:r>
              <a:rPr lang="nb-NO" dirty="0"/>
              <a:t>Forfatterrollen?</a:t>
            </a:r>
          </a:p>
          <a:p>
            <a:r>
              <a:rPr lang="nb-NO" dirty="0"/>
              <a:t>Fra industrikultur til kulturindustri</a:t>
            </a:r>
          </a:p>
          <a:p>
            <a:r>
              <a:rPr lang="nb-NO" dirty="0"/>
              <a:t>Litteratur som særegen erkjennelsesform</a:t>
            </a:r>
          </a:p>
          <a:p>
            <a:r>
              <a:rPr lang="nb-NO" dirty="0"/>
              <a:t>Samtidens sosiale endringer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18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19D00-B2B2-4649-A016-0E2C72F6B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 John </a:t>
            </a:r>
            <a:r>
              <a:rPr lang="nb-NO" dirty="0" err="1"/>
              <a:t>Brumos</a:t>
            </a:r>
            <a:r>
              <a:rPr lang="nb-NO"/>
              <a:t> bo</a:t>
            </a:r>
            <a:r>
              <a:rPr lang="nb-NO" dirty="0"/>
              <a:t>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D6832-B9BD-4DB1-B930-9AC087974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Pop art </a:t>
            </a:r>
            <a:r>
              <a:rPr lang="nb-NO" dirty="0"/>
              <a:t>kan ses som et av postmodernismens mest karakteristiske uttrykk. I stedet for å forstå kunstneren som et skapende subjekt ser man på  kunsten som en slags sitat eller gjentakelse. På den måten undergraves tanken om originalitet, autentisitet og nærvær. Det avgjørende dogmet i modernismen, at kunsten skulle bringe fornyelse og originalitet, blir dermed forlatt.</a:t>
            </a:r>
          </a:p>
          <a:p>
            <a:r>
              <a:rPr lang="nb-NO" dirty="0"/>
              <a:t>Også skillet mellom høy- og lavkultur har mistet sin betydning</a:t>
            </a:r>
          </a:p>
          <a:p>
            <a:r>
              <a:rPr lang="nb-NO" dirty="0"/>
              <a:t>Massemediene bidrar til å skape et totalitært og fordummende klima</a:t>
            </a:r>
          </a:p>
          <a:p>
            <a:r>
              <a:rPr lang="nb-NO" dirty="0"/>
              <a:t>(Tyrannosaurus </a:t>
            </a:r>
            <a:r>
              <a:rPr lang="nb-NO" dirty="0" err="1"/>
              <a:t>Text</a:t>
            </a:r>
            <a:r>
              <a:rPr lang="nb-NO" dirty="0"/>
              <a:t> 1988)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891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221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Modernisme:</vt:lpstr>
      <vt:lpstr>Kjartan Fløgstad, f. 1944</vt:lpstr>
      <vt:lpstr>Kjartan Fløgstad</vt:lpstr>
      <vt:lpstr>Sammen med Solstad</vt:lpstr>
      <vt:lpstr>Fra John Brumos bok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Modernisme: Dag Solstad og Kjartan Fløgstad</dc:title>
  <dc:creator>Miluše</dc:creator>
  <cp:lastModifiedBy>Miluše</cp:lastModifiedBy>
  <cp:revision>9</cp:revision>
  <dcterms:created xsi:type="dcterms:W3CDTF">2021-01-13T06:33:41Z</dcterms:created>
  <dcterms:modified xsi:type="dcterms:W3CDTF">2021-01-13T08:11:17Z</dcterms:modified>
</cp:coreProperties>
</file>